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5" r:id="rId6"/>
    <p:sldId id="337" r:id="rId7"/>
    <p:sldId id="333" r:id="rId8"/>
    <p:sldId id="263" r:id="rId9"/>
    <p:sldId id="336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7" autoAdjust="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s-ES"/>
        </a:p>
      </dgm:t>
    </dgm:pt>
    <dgm:pt modelId="{23CA95F9-8BCF-40C1-B842-BCFFD43632F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Verónica Marina Ruiz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es-ES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es-ES"/>
        </a:p>
      </dgm:t>
    </dgm:pt>
    <dgm:pt modelId="{1E293C9C-50F7-4DF0-A45F-EF6AA41E15B2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Andrea Cabrera Quintanila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es-ES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es-ES"/>
        </a:p>
      </dgm:t>
    </dgm:pt>
    <dgm:pt modelId="{DA3F2F2F-B5A8-4CFD-ABCE-1BC48CD913AF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 err="1">
              <a:solidFill>
                <a:schemeClr val="tx1"/>
              </a:solidFill>
            </a:rPr>
            <a:t>Griselle</a:t>
          </a:r>
          <a:r>
            <a:rPr lang="es-ES" sz="1600" b="0" dirty="0">
              <a:solidFill>
                <a:schemeClr val="tx1"/>
              </a:solidFill>
            </a:rPr>
            <a:t> Alanís Morales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4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es-ES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es-ES"/>
        </a:p>
      </dgm:t>
    </dgm:pt>
    <dgm:pt modelId="{B2F9B3BC-1849-4A4A-BBE4-752B9B492C76}">
      <dgm:prSet custT="1"/>
      <dgm:spPr/>
      <dgm:t>
        <a:bodyPr rtlCol="0"/>
        <a:lstStyle/>
        <a:p>
          <a:pPr algn="ctr" rtl="0">
            <a:lnSpc>
              <a:spcPct val="100000"/>
            </a:lnSpc>
            <a:defRPr b="1" spc="20">
              <a:latin typeface="+mj-lt"/>
            </a:defRPr>
          </a:pPr>
          <a:r>
            <a:rPr lang="es-ES" sz="1600" b="0" dirty="0">
              <a:solidFill>
                <a:schemeClr val="tx1"/>
              </a:solidFill>
            </a:rPr>
            <a:t>Irene Nicolás Martínez</a:t>
          </a:r>
          <a:br>
            <a:rPr lang="es-ES" sz="1600" dirty="0">
              <a:solidFill>
                <a:schemeClr val="tx1"/>
              </a:solidFill>
            </a:rPr>
          </a:br>
          <a:r>
            <a:rPr lang="es-ES" sz="1200" b="0" dirty="0">
              <a:solidFill>
                <a:schemeClr val="tx1"/>
              </a:solidFill>
              <a:latin typeface="+mn-lt"/>
            </a:rPr>
            <a:t>Data Analyst</a:t>
          </a: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es-ES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es-E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5512" custScaleY="135512" custLinFactNeighborX="-1551" custLinFactNeighborY="8275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35512" custScaleY="135512"/>
      <dgm:spPr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16/7/layout/RoundedRectangleTimeline#2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25E771E7-8CF7-4491-9507-55BFE693DC7B}">
      <dgm:prSet phldrT="[Text]"/>
      <dgm:spPr>
        <a:solidFill>
          <a:schemeClr val="accent1"/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Utilidad </a:t>
          </a:r>
        </a:p>
      </dgm:t>
    </dgm:pt>
    <dgm:pt modelId="{D34FC0B2-1D9D-47C1-B680-27EF2E97D428}" type="parTrans" cxnId="{E01FE584-0925-4BC0-9383-A1E85DE458FD}">
      <dgm:prSet/>
      <dgm:spPr/>
      <dgm:t>
        <a:bodyPr rtlCol="0"/>
        <a:lstStyle/>
        <a:p>
          <a:pPr rtl="0"/>
          <a:endParaRPr lang="es-ES"/>
        </a:p>
      </dgm:t>
    </dgm:pt>
    <dgm:pt modelId="{B3CFB133-9C4F-4A0A-888D-0CEC78FFDFFC}" type="sibTrans" cxnId="{E01FE584-0925-4BC0-9383-A1E85DE458FD}">
      <dgm:prSet/>
      <dgm:spPr/>
      <dgm:t>
        <a:bodyPr rtlCol="0"/>
        <a:lstStyle/>
        <a:p>
          <a:pPr rtl="0"/>
          <a:endParaRPr lang="es-ES"/>
        </a:p>
      </dgm:t>
    </dgm:pt>
    <dgm:pt modelId="{EB81D1D4-3A06-49A6-9CBB-2A11D66B1783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Automatizar el sistema de                procesado de datos.</a:t>
          </a:r>
        </a:p>
      </dgm:t>
    </dgm:pt>
    <dgm:pt modelId="{721F31C1-C769-40A8-9C34-A74470BAB532}" type="parTrans" cxnId="{5E008CC8-B8C6-4B46-94B0-C60406121E38}">
      <dgm:prSet/>
      <dgm:spPr/>
      <dgm:t>
        <a:bodyPr rtlCol="0"/>
        <a:lstStyle/>
        <a:p>
          <a:pPr rtl="0"/>
          <a:endParaRPr lang="es-ES"/>
        </a:p>
      </dgm:t>
    </dgm:pt>
    <dgm:pt modelId="{0519A5BA-BBEC-4C39-9FFD-05D4C020199E}" type="sibTrans" cxnId="{5E008CC8-B8C6-4B46-94B0-C60406121E38}">
      <dgm:prSet/>
      <dgm:spPr/>
      <dgm:t>
        <a:bodyPr rtlCol="0"/>
        <a:lstStyle/>
        <a:p>
          <a:pPr rtl="0"/>
          <a:endParaRPr lang="es-ES"/>
        </a:p>
      </dgm:t>
    </dgm:pt>
    <dgm:pt modelId="{D76BB3CF-DF5A-41FB-B6A4-25743CF1642F}">
      <dgm:prSet phldrT="[Text]"/>
      <dgm:spPr>
        <a:solidFill>
          <a:schemeClr val="accent1">
            <a:alpha val="20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Beneficio</a:t>
          </a:r>
        </a:p>
      </dgm:t>
    </dgm:pt>
    <dgm:pt modelId="{5DD1E055-F36A-4363-9BA1-453D18F6AA18}" type="parTrans" cxnId="{8422E397-A2A7-4656-BDD0-A5DEE35EA0FC}">
      <dgm:prSet/>
      <dgm:spPr/>
      <dgm:t>
        <a:bodyPr rtlCol="0"/>
        <a:lstStyle/>
        <a:p>
          <a:pPr rtl="0"/>
          <a:endParaRPr lang="es-ES"/>
        </a:p>
      </dgm:t>
    </dgm:pt>
    <dgm:pt modelId="{24234FDB-132A-43EF-B90D-1D285BFF51D4}" type="sibTrans" cxnId="{8422E397-A2A7-4656-BDD0-A5DEE35EA0FC}">
      <dgm:prSet/>
      <dgm:spPr/>
      <dgm:t>
        <a:bodyPr rtlCol="0"/>
        <a:lstStyle/>
        <a:p>
          <a:pPr rtl="0"/>
          <a:endParaRPr lang="es-ES"/>
        </a:p>
      </dgm:t>
    </dgm:pt>
    <dgm:pt modelId="{8F3B4B19-33F4-47AC-BE4E-B66181ED98B4}">
      <dgm:prSet phldrT="[Text]"/>
      <dgm:spPr>
        <a:solidFill>
          <a:schemeClr val="accent3"/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Tecnologías</a:t>
          </a:r>
        </a:p>
      </dgm:t>
    </dgm:pt>
    <dgm:pt modelId="{D56FE0BA-AE10-413D-B7E3-CD20C3731D50}" type="parTrans" cxnId="{E9FED118-8FC1-46A3-BD00-F94098ECD6A4}">
      <dgm:prSet/>
      <dgm:spPr/>
      <dgm:t>
        <a:bodyPr rtlCol="0"/>
        <a:lstStyle/>
        <a:p>
          <a:pPr rtl="0"/>
          <a:endParaRPr lang="es-ES"/>
        </a:p>
      </dgm:t>
    </dgm:pt>
    <dgm:pt modelId="{2C34AF2B-9D07-4B75-9E74-1C680AB14CF6}" type="sibTrans" cxnId="{E9FED118-8FC1-46A3-BD00-F94098ECD6A4}">
      <dgm:prSet/>
      <dgm:spPr/>
      <dgm:t>
        <a:bodyPr rtlCol="0"/>
        <a:lstStyle/>
        <a:p>
          <a:pPr rtl="0"/>
          <a:endParaRPr lang="es-ES"/>
        </a:p>
      </dgm:t>
    </dgm:pt>
    <dgm:pt modelId="{0AFF4C1B-302C-42EF-B59F-97CDC2799D17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Python y SQL. </a:t>
          </a:r>
          <a:endParaRPr lang="es-ES" sz="1400" dirty="0"/>
        </a:p>
      </dgm:t>
    </dgm:pt>
    <dgm:pt modelId="{0EBE8459-BB53-4FEB-9003-4D3795F4559C}" type="parTrans" cxnId="{C23B5F60-F074-45B8-BB09-18AD4152539D}">
      <dgm:prSet/>
      <dgm:spPr/>
      <dgm:t>
        <a:bodyPr rtlCol="0"/>
        <a:lstStyle/>
        <a:p>
          <a:pPr rtl="0"/>
          <a:endParaRPr lang="es-ES"/>
        </a:p>
      </dgm:t>
    </dgm:pt>
    <dgm:pt modelId="{6755B5A7-26F9-4D2F-8EA9-DCC4A05B07D9}" type="sibTrans" cxnId="{C23B5F60-F074-45B8-BB09-18AD4152539D}">
      <dgm:prSet/>
      <dgm:spPr/>
      <dgm:t>
        <a:bodyPr rtlCol="0"/>
        <a:lstStyle/>
        <a:p>
          <a:pPr rtl="0"/>
          <a:endParaRPr lang="es-ES"/>
        </a:p>
      </dgm:t>
    </dgm:pt>
    <dgm:pt modelId="{80CB43E4-C30F-4DCA-A3E9-D12FA78CE0FB}">
      <dgm:prSet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Retos</a:t>
          </a:r>
        </a:p>
      </dgm:t>
    </dgm:pt>
    <dgm:pt modelId="{22BA2624-35EA-49E9-BC2A-8019555F56F6}" type="sibTrans" cxnId="{E3C761DA-B59A-4658-B3C8-B73D008958C7}">
      <dgm:prSet/>
      <dgm:spPr/>
      <dgm:t>
        <a:bodyPr rtlCol="0"/>
        <a:lstStyle/>
        <a:p>
          <a:pPr rtl="0"/>
          <a:endParaRPr lang="es-ES"/>
        </a:p>
      </dgm:t>
    </dgm:pt>
    <dgm:pt modelId="{662CF9D0-9536-4AC8-90CC-1A9C062F4327}" type="parTrans" cxnId="{E3C761DA-B59A-4658-B3C8-B73D008958C7}">
      <dgm:prSet/>
      <dgm:spPr/>
      <dgm:t>
        <a:bodyPr rtlCol="0"/>
        <a:lstStyle/>
        <a:p>
          <a:pPr rtl="0"/>
          <a:endParaRPr lang="es-ES"/>
        </a:p>
      </dgm:t>
    </dgm:pt>
    <dgm:pt modelId="{6C230327-1904-47CB-BB1D-FD9D9F4A90BF}">
      <dgm:prSet/>
      <dgm:spPr>
        <a:solidFill>
          <a:schemeClr val="bg1">
            <a:lumMod val="85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es-ES" dirty="0">
              <a:solidFill>
                <a:schemeClr val="tx1"/>
              </a:solidFill>
            </a:rPr>
            <a:t>Organización</a:t>
          </a:r>
        </a:p>
      </dgm:t>
    </dgm:pt>
    <dgm:pt modelId="{383C96B1-5630-4111-BDC2-DC9415E1D3B9}" type="sibTrans" cxnId="{DF2D3747-AF1D-43CC-ACD2-1C81B945A006}">
      <dgm:prSet/>
      <dgm:spPr/>
      <dgm:t>
        <a:bodyPr rtlCol="0"/>
        <a:lstStyle/>
        <a:p>
          <a:pPr rtl="0"/>
          <a:endParaRPr lang="es-ES"/>
        </a:p>
      </dgm:t>
    </dgm:pt>
    <dgm:pt modelId="{F5865BF2-099D-45F3-9F9F-E9048C52D1A9}" type="parTrans" cxnId="{DF2D3747-AF1D-43CC-ACD2-1C81B945A006}">
      <dgm:prSet/>
      <dgm:spPr/>
      <dgm:t>
        <a:bodyPr rtlCol="0"/>
        <a:lstStyle/>
        <a:p>
          <a:pPr rtl="0"/>
          <a:endParaRPr lang="es-ES"/>
        </a:p>
      </dgm:t>
    </dgm:pt>
    <dgm:pt modelId="{3AA5C518-6101-47DE-A504-F7F8D31BAC0F}">
      <dgm:prSet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dirty="0"/>
            <a:t>Trabajo en equipo y coordinación</a:t>
          </a:r>
        </a:p>
      </dgm:t>
    </dgm:pt>
    <dgm:pt modelId="{C33DEA67-DC41-4FD7-BAF1-1EBBE63C3B81}" type="parTrans" cxnId="{3A57B4D5-27C4-4372-954B-03F42D8D5B74}">
      <dgm:prSet/>
      <dgm:spPr/>
      <dgm:t>
        <a:bodyPr rtlCol="0"/>
        <a:lstStyle/>
        <a:p>
          <a:pPr rtl="0"/>
          <a:endParaRPr lang="es-ES"/>
        </a:p>
      </dgm:t>
    </dgm:pt>
    <dgm:pt modelId="{84ADADB6-F501-44B3-B426-011C7C46A020}" type="sibTrans" cxnId="{3A57B4D5-27C4-4372-954B-03F42D8D5B74}">
      <dgm:prSet/>
      <dgm:spPr/>
      <dgm:t>
        <a:bodyPr rtlCol="0"/>
        <a:lstStyle/>
        <a:p>
          <a:pPr rtl="0"/>
          <a:endParaRPr lang="es-ES"/>
        </a:p>
      </dgm:t>
    </dgm:pt>
    <dgm:pt modelId="{3F378E98-4217-47A9-8134-DE6C3ABFE041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es-ES" sz="1400" b="0" i="0" dirty="0"/>
            <a:t>Herramienta útil para el cliente, que podrá utilizar para la          incorporación de nuevos datos.</a:t>
          </a:r>
        </a:p>
        <a:p>
          <a:pPr rtl="0">
            <a:buFont typeface="Arial" panose="020B0604020202020204" pitchFamily="34" charset="0"/>
            <a:buChar char="•"/>
          </a:pPr>
          <a:endParaRPr lang="es-ES" sz="1400" b="0" i="0" dirty="0"/>
        </a:p>
      </dgm:t>
    </dgm:pt>
    <dgm:pt modelId="{0638CE31-017E-4421-AF9D-A58647C395DF}" type="sibTrans" cxnId="{E2F6ED9C-E6CA-4E7F-B747-37A284E29D24}">
      <dgm:prSet/>
      <dgm:spPr/>
      <dgm:t>
        <a:bodyPr rtlCol="0"/>
        <a:lstStyle/>
        <a:p>
          <a:pPr rtl="0"/>
          <a:endParaRPr lang="es-ES"/>
        </a:p>
      </dgm:t>
    </dgm:pt>
    <dgm:pt modelId="{48653CFB-283F-4824-B87B-943F5C5E7841}" type="parTrans" cxnId="{E2F6ED9C-E6CA-4E7F-B747-37A284E29D24}">
      <dgm:prSet/>
      <dgm:spPr/>
      <dgm:t>
        <a:bodyPr rtlCol="0"/>
        <a:lstStyle/>
        <a:p>
          <a:pPr rtl="0"/>
          <a:endParaRPr lang="es-ES"/>
        </a:p>
      </dgm:t>
    </dgm:pt>
    <dgm:pt modelId="{FE888CE1-9F15-40DF-9718-C8B432B3BB83}" type="pres">
      <dgm:prSet presAssocID="{013DD35D-9765-4E5F-95CE-DA45F3637BF5}" presName="Name0" presStyleCnt="0">
        <dgm:presLayoutVars>
          <dgm:chMax/>
          <dgm:chPref/>
          <dgm:dir/>
          <dgm:animLvl val="lvl"/>
        </dgm:presLayoutVars>
      </dgm:prSet>
      <dgm:spPr/>
    </dgm:pt>
    <dgm:pt modelId="{6874F8A9-3A6A-4A68-8589-D9ADA9A8F39A}" type="pres">
      <dgm:prSet presAssocID="{25E771E7-8CF7-4491-9507-55BFE693DC7B}" presName="composite" presStyleCnt="0"/>
      <dgm:spPr/>
    </dgm:pt>
    <dgm:pt modelId="{CE8822BE-640B-46A0-B366-1477F5768BB1}" type="pres">
      <dgm:prSet presAssocID="{25E771E7-8CF7-4491-9507-55BFE693DC7B}" presName="Parent1" presStyleLbl="alignNode1" presStyleIdx="0" presStyleCnt="5" custLinFactNeighborY="800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A27629C2-87D9-4163-9365-FC275ADC4CA0}" type="pres">
      <dgm:prSet presAssocID="{25E771E7-8CF7-4491-9507-55BFE693DC7B}" presName="Childtext1" presStyleLbl="revTx" presStyleIdx="0" presStyleCnt="5" custScaleY="91452">
        <dgm:presLayoutVars>
          <dgm:bulletEnabled val="1"/>
        </dgm:presLayoutVars>
      </dgm:prSet>
      <dgm:spPr/>
    </dgm:pt>
    <dgm:pt modelId="{38893DF2-F8BF-45A3-9200-4CD8C329334E}" type="pres">
      <dgm:prSet presAssocID="{25E771E7-8CF7-4491-9507-55BFE693DC7B}" presName="ConnectLine" presStyleLbl="callout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5A62AEC3-EC27-4AFA-B56B-79326645CDDC}" type="pres">
      <dgm:prSet presAssocID="{25E771E7-8CF7-4491-9507-55BFE693DC7B}" presName="ConnectLineEnd" presStyleLbl="lnNode1" presStyleIdx="0" presStyleCnt="5" custLinFactNeighborY="91360"/>
      <dgm:spPr>
        <a:solidFill>
          <a:schemeClr val="tx1"/>
        </a:solidFill>
        <a:ln>
          <a:noFill/>
        </a:ln>
      </dgm:spPr>
    </dgm:pt>
    <dgm:pt modelId="{DE94FAC5-5D77-48EB-8174-64F26CA894F0}" type="pres">
      <dgm:prSet presAssocID="{25E771E7-8CF7-4491-9507-55BFE693DC7B}" presName="EmptyPane" presStyleCnt="0"/>
      <dgm:spPr/>
    </dgm:pt>
    <dgm:pt modelId="{0E593029-E077-4B3E-A24D-4E079F1D5E67}" type="pres">
      <dgm:prSet presAssocID="{B3CFB133-9C4F-4A0A-888D-0CEC78FFDFFC}" presName="spaceBetweenRectangles" presStyleCnt="0"/>
      <dgm:spPr/>
    </dgm:pt>
    <dgm:pt modelId="{52AB05C6-3304-49EF-BFAD-870AB53E640E}" type="pres">
      <dgm:prSet presAssocID="{D76BB3CF-DF5A-41FB-B6A4-25743CF1642F}" presName="composite" presStyleCnt="0"/>
      <dgm:spPr/>
    </dgm:pt>
    <dgm:pt modelId="{9C14E56E-28F6-4BF9-9EDF-2769E1A89A07}" type="pres">
      <dgm:prSet presAssocID="{D76BB3CF-DF5A-41FB-B6A4-25743CF1642F}" presName="Parent1" presStyleLbl="alignNode1" presStyleIdx="1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381C85ED-02C3-43BB-AB7D-DF18967DB45A}" type="pres">
      <dgm:prSet presAssocID="{D76BB3CF-DF5A-41FB-B6A4-25743CF1642F}" presName="Childtext1" presStyleLbl="revTx" presStyleIdx="1" presStyleCnt="5" custScaleX="86113">
        <dgm:presLayoutVars>
          <dgm:bulletEnabled val="1"/>
        </dgm:presLayoutVars>
      </dgm:prSet>
      <dgm:spPr/>
    </dgm:pt>
    <dgm:pt modelId="{F51F39F5-A989-488C-BFD6-69D558D451E8}" type="pres">
      <dgm:prSet presAssocID="{D76BB3CF-DF5A-41FB-B6A4-25743CF1642F}" presName="ConnectLine" presStyleLbl="callout" presStyleIdx="1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A5349257-4327-4545-9142-153EF70CC757}" type="pres">
      <dgm:prSet presAssocID="{D76BB3CF-DF5A-41FB-B6A4-25743CF1642F}" presName="ConnectLineEnd" presStyleLbl="lnNode1" presStyleIdx="1" presStyleCnt="5" custLinFactNeighborX="-9136" custLinFactNeighborY="-82224"/>
      <dgm:spPr>
        <a:solidFill>
          <a:schemeClr val="tx1"/>
        </a:solidFill>
        <a:ln>
          <a:noFill/>
        </a:ln>
      </dgm:spPr>
    </dgm:pt>
    <dgm:pt modelId="{3F5B546C-1579-4E01-8611-2E18328B1B42}" type="pres">
      <dgm:prSet presAssocID="{D76BB3CF-DF5A-41FB-B6A4-25743CF1642F}" presName="EmptyPane" presStyleCnt="0"/>
      <dgm:spPr/>
    </dgm:pt>
    <dgm:pt modelId="{8FB68658-1BA4-41EF-AB95-76A3ACDE8DDD}" type="pres">
      <dgm:prSet presAssocID="{24234FDB-132A-43EF-B90D-1D285BFF51D4}" presName="spaceBetweenRectangles" presStyleCnt="0"/>
      <dgm:spPr/>
    </dgm:pt>
    <dgm:pt modelId="{EDB63637-6388-460A-9080-8C19D1551DAE}" type="pres">
      <dgm:prSet presAssocID="{8F3B4B19-33F4-47AC-BE4E-B66181ED98B4}" presName="composite" presStyleCnt="0"/>
      <dgm:spPr/>
    </dgm:pt>
    <dgm:pt modelId="{72DD609F-4804-4D65-8014-4ECA3F2307C5}" type="pres">
      <dgm:prSet presAssocID="{8F3B4B19-33F4-47AC-BE4E-B66181ED98B4}" presName="Parent1" presStyleLbl="alignNode1" presStyleIdx="2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AB0282E3-1216-4CDB-AC5F-106C1EEEB95A}" type="pres">
      <dgm:prSet presAssocID="{8F3B4B19-33F4-47AC-BE4E-B66181ED98B4}" presName="Childtext1" presStyleLbl="revTx" presStyleIdx="2" presStyleCnt="5">
        <dgm:presLayoutVars>
          <dgm:bulletEnabled val="1"/>
        </dgm:presLayoutVars>
      </dgm:prSet>
      <dgm:spPr/>
    </dgm:pt>
    <dgm:pt modelId="{0D377583-EAA6-47CC-B504-762FB6EBAB9C}" type="pres">
      <dgm:prSet presAssocID="{8F3B4B19-33F4-47AC-BE4E-B66181ED98B4}" presName="ConnectLine" presStyleLbl="callout" presStyleIdx="2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72321D10-9092-4E81-9AD7-ACA033236CC0}" type="pres">
      <dgm:prSet presAssocID="{8F3B4B19-33F4-47AC-BE4E-B66181ED98B4}" presName="ConnectLineEnd" presStyleLbl="lnNode1" presStyleIdx="2" presStyleCnt="5" custLinFactNeighborX="9136" custLinFactNeighborY="91360"/>
      <dgm:spPr>
        <a:solidFill>
          <a:schemeClr val="tx1"/>
        </a:solidFill>
        <a:ln>
          <a:noFill/>
        </a:ln>
      </dgm:spPr>
    </dgm:pt>
    <dgm:pt modelId="{5112F4EE-10B9-493B-9CCF-BDBDDB5CD939}" type="pres">
      <dgm:prSet presAssocID="{8F3B4B19-33F4-47AC-BE4E-B66181ED98B4}" presName="EmptyPane" presStyleCnt="0"/>
      <dgm:spPr/>
    </dgm:pt>
    <dgm:pt modelId="{696DFD6D-4BE8-4B4E-AC75-92702E2B3720}" type="pres">
      <dgm:prSet presAssocID="{2C34AF2B-9D07-4B75-9E74-1C680AB14CF6}" presName="spaceBetweenRectangles" presStyleCnt="0"/>
      <dgm:spPr/>
    </dgm:pt>
    <dgm:pt modelId="{D3935727-4804-47D5-A672-62CC82B7DD7A}" type="pres">
      <dgm:prSet presAssocID="{80CB43E4-C30F-4DCA-A3E9-D12FA78CE0FB}" presName="composite" presStyleCnt="0"/>
      <dgm:spPr/>
    </dgm:pt>
    <dgm:pt modelId="{95553EDF-C46A-491F-99E2-89CCFA971EC7}" type="pres">
      <dgm:prSet presAssocID="{80CB43E4-C30F-4DCA-A3E9-D12FA78CE0FB}" presName="Parent1" presStyleLbl="alignNode1" presStyleIdx="3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5A57A077-9B08-4866-8C21-35D61D6745A2}" type="pres">
      <dgm:prSet presAssocID="{80CB43E4-C30F-4DCA-A3E9-D12FA78CE0FB}" presName="Childtext1" presStyleLbl="revTx" presStyleIdx="3" presStyleCnt="5">
        <dgm:presLayoutVars>
          <dgm:bulletEnabled val="1"/>
        </dgm:presLayoutVars>
      </dgm:prSet>
      <dgm:spPr/>
    </dgm:pt>
    <dgm:pt modelId="{3F96C175-FC65-44B4-B1A3-BD3686077937}" type="pres">
      <dgm:prSet presAssocID="{80CB43E4-C30F-4DCA-A3E9-D12FA78CE0FB}" presName="ConnectLine" presStyleLbl="callout" presStyleIdx="3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E150CCC3-D56D-4BD2-8570-DF61526015EB}" type="pres">
      <dgm:prSet presAssocID="{80CB43E4-C30F-4DCA-A3E9-D12FA78CE0FB}" presName="ConnectLineEnd" presStyleLbl="lnNode1" presStyleIdx="3" presStyleCnt="5" custLinFactNeighborY="-91360"/>
      <dgm:spPr>
        <a:solidFill>
          <a:schemeClr val="tx1"/>
        </a:solidFill>
        <a:ln>
          <a:noFill/>
        </a:ln>
      </dgm:spPr>
    </dgm:pt>
    <dgm:pt modelId="{2DA77722-C5DF-4186-8BFA-F2D3DF1A03FC}" type="pres">
      <dgm:prSet presAssocID="{80CB43E4-C30F-4DCA-A3E9-D12FA78CE0FB}" presName="EmptyPane" presStyleCnt="0"/>
      <dgm:spPr/>
    </dgm:pt>
    <dgm:pt modelId="{CBEA0876-8BC1-42BC-AF5C-0E14ABA10196}" type="pres">
      <dgm:prSet presAssocID="{22BA2624-35EA-49E9-BC2A-8019555F56F6}" presName="spaceBetweenRectangles" presStyleCnt="0"/>
      <dgm:spPr/>
    </dgm:pt>
    <dgm:pt modelId="{1DA78AF2-980C-44A2-9853-DCCDDA44A286}" type="pres">
      <dgm:prSet presAssocID="{6C230327-1904-47CB-BB1D-FD9D9F4A90BF}" presName="composite" presStyleCnt="0"/>
      <dgm:spPr/>
    </dgm:pt>
    <dgm:pt modelId="{48C9FB51-D66D-4F14-8DE5-0A719732E7B6}" type="pres">
      <dgm:prSet presAssocID="{6C230327-1904-47CB-BB1D-FD9D9F4A90BF}" presName="Parent1" presStyleLbl="alignNode1" presStyleIdx="4" presStyleCnt="5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CB726486-3B5A-47F8-90E4-EC34C8ADB385}" type="pres">
      <dgm:prSet presAssocID="{6C230327-1904-47CB-BB1D-FD9D9F4A90BF}" presName="Childtext1" presStyleLbl="revTx" presStyleIdx="4" presStyleCnt="5">
        <dgm:presLayoutVars>
          <dgm:bulletEnabled val="1"/>
        </dgm:presLayoutVars>
      </dgm:prSet>
      <dgm:spPr/>
    </dgm:pt>
    <dgm:pt modelId="{5012A99F-560A-4636-953C-5F263876E566}" type="pres">
      <dgm:prSet presAssocID="{6C230327-1904-47CB-BB1D-FD9D9F4A90BF}" presName="ConnectLine" presStyleLbl="callout" presStyleIdx="4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</dgm:pt>
    <dgm:pt modelId="{456F09DE-8CFF-414A-A967-17AF417A13B8}" type="pres">
      <dgm:prSet presAssocID="{6C230327-1904-47CB-BB1D-FD9D9F4A90BF}" presName="ConnectLineEnd" presStyleLbl="lnNode1" presStyleIdx="4" presStyleCnt="5" custLinFactNeighborX="-9136" custLinFactNeighborY="91362"/>
      <dgm:spPr>
        <a:solidFill>
          <a:schemeClr val="tx1"/>
        </a:solidFill>
        <a:ln>
          <a:noFill/>
        </a:ln>
      </dgm:spPr>
    </dgm:pt>
    <dgm:pt modelId="{C11A432F-80B7-4941-B5AB-3A959DC1769B}" type="pres">
      <dgm:prSet presAssocID="{6C230327-1904-47CB-BB1D-FD9D9F4A90BF}" presName="EmptyPane" presStyleCnt="0"/>
      <dgm:spPr/>
    </dgm:pt>
  </dgm:ptLst>
  <dgm:cxnLst>
    <dgm:cxn modelId="{4B4BB302-6D68-46A1-83BF-ED4715D62D4C}" type="presOf" srcId="{EB81D1D4-3A06-49A6-9CBB-2A11D66B1783}" destId="{A27629C2-87D9-4163-9365-FC275ADC4CA0}" srcOrd="0" destOrd="0" presId="urn:microsoft.com/office/officeart/2016/7/layout/RoundedRectangleTimeline#2"/>
    <dgm:cxn modelId="{228B2C11-3273-4EA1-9A09-3B22B82AED13}" type="presOf" srcId="{80CB43E4-C30F-4DCA-A3E9-D12FA78CE0FB}" destId="{95553EDF-C46A-491F-99E2-89CCFA971EC7}" srcOrd="0" destOrd="0" presId="urn:microsoft.com/office/officeart/2016/7/layout/RoundedRectangleTimeline#2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DD176C1E-CFBD-428E-9AE1-BC44A205AE40}" type="presOf" srcId="{D76BB3CF-DF5A-41FB-B6A4-25743CF1642F}" destId="{9C14E56E-28F6-4BF9-9EDF-2769E1A89A07}" srcOrd="0" destOrd="0" presId="urn:microsoft.com/office/officeart/2016/7/layout/RoundedRectangleTimeline#2"/>
    <dgm:cxn modelId="{EBCB5D36-831A-4B97-8581-6B725E361406}" type="presOf" srcId="{3F378E98-4217-47A9-8134-DE6C3ABFE041}" destId="{381C85ED-02C3-43BB-AB7D-DF18967DB45A}" srcOrd="0" destOrd="0" presId="urn:microsoft.com/office/officeart/2016/7/layout/RoundedRectangleTimeline#2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711C1C47-1ACD-4CF6-94A3-A65870CD9388}" type="presOf" srcId="{0AFF4C1B-302C-42EF-B59F-97CDC2799D17}" destId="{AB0282E3-1216-4CDB-AC5F-106C1EEEB95A}" srcOrd="0" destOrd="0" presId="urn:microsoft.com/office/officeart/2016/7/layout/RoundedRectangleTimeline#2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21261374-9143-4E6D-8DCE-83DDD5AC4B67}" type="presOf" srcId="{013DD35D-9765-4E5F-95CE-DA45F3637BF5}" destId="{FE888CE1-9F15-40DF-9718-C8B432B3BB83}" srcOrd="0" destOrd="0" presId="urn:microsoft.com/office/officeart/2016/7/layout/RoundedRectangleTimeline#2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87049AD0-EF56-4F12-B68B-4F804DB2FAC5}" type="presOf" srcId="{3AA5C518-6101-47DE-A504-F7F8D31BAC0F}" destId="{CB726486-3B5A-47F8-90E4-EC34C8ADB385}" srcOrd="0" destOrd="0" presId="urn:microsoft.com/office/officeart/2016/7/layout/RoundedRectangleTimeline#2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EA8FB9DF-9BAE-4A95-B103-E2C437B47283}" type="presOf" srcId="{6C230327-1904-47CB-BB1D-FD9D9F4A90BF}" destId="{48C9FB51-D66D-4F14-8DE5-0A719732E7B6}" srcOrd="0" destOrd="0" presId="urn:microsoft.com/office/officeart/2016/7/layout/RoundedRectangleTimeline#2"/>
    <dgm:cxn modelId="{B14070EC-DA7C-4009-A5A9-F052CAFA2F3C}" type="presOf" srcId="{8F3B4B19-33F4-47AC-BE4E-B66181ED98B4}" destId="{72DD609F-4804-4D65-8014-4ECA3F2307C5}" srcOrd="0" destOrd="0" presId="urn:microsoft.com/office/officeart/2016/7/layout/RoundedRectangleTimeline#2"/>
    <dgm:cxn modelId="{39CDAEED-F285-4C54-8872-33295545F6FC}" type="presOf" srcId="{25E771E7-8CF7-4491-9507-55BFE693DC7B}" destId="{CE8822BE-640B-46A0-B366-1477F5768BB1}" srcOrd="0" destOrd="0" presId="urn:microsoft.com/office/officeart/2016/7/layout/RoundedRectangleTimeline#2"/>
    <dgm:cxn modelId="{01FC7409-7708-4BFA-A7AE-16D7A758A727}" type="presParOf" srcId="{FE888CE1-9F15-40DF-9718-C8B432B3BB83}" destId="{6874F8A9-3A6A-4A68-8589-D9ADA9A8F39A}" srcOrd="0" destOrd="0" presId="urn:microsoft.com/office/officeart/2016/7/layout/RoundedRectangleTimeline#2"/>
    <dgm:cxn modelId="{77B08A10-9A98-4737-849B-A280A76CE09F}" type="presParOf" srcId="{6874F8A9-3A6A-4A68-8589-D9ADA9A8F39A}" destId="{CE8822BE-640B-46A0-B366-1477F5768BB1}" srcOrd="0" destOrd="0" presId="urn:microsoft.com/office/officeart/2016/7/layout/RoundedRectangleTimeline#2"/>
    <dgm:cxn modelId="{7807E95C-B84C-495B-A82F-AA9F3D77EB7D}" type="presParOf" srcId="{6874F8A9-3A6A-4A68-8589-D9ADA9A8F39A}" destId="{A27629C2-87D9-4163-9365-FC275ADC4CA0}" srcOrd="1" destOrd="0" presId="urn:microsoft.com/office/officeart/2016/7/layout/RoundedRectangleTimeline#2"/>
    <dgm:cxn modelId="{EC1A7FF3-2639-45F6-9099-8FE642B21929}" type="presParOf" srcId="{6874F8A9-3A6A-4A68-8589-D9ADA9A8F39A}" destId="{38893DF2-F8BF-45A3-9200-4CD8C329334E}" srcOrd="2" destOrd="0" presId="urn:microsoft.com/office/officeart/2016/7/layout/RoundedRectangleTimeline#2"/>
    <dgm:cxn modelId="{0CDA36A1-EB7C-4F99-87EF-6775CCE066FF}" type="presParOf" srcId="{6874F8A9-3A6A-4A68-8589-D9ADA9A8F39A}" destId="{5A62AEC3-EC27-4AFA-B56B-79326645CDDC}" srcOrd="3" destOrd="0" presId="urn:microsoft.com/office/officeart/2016/7/layout/RoundedRectangleTimeline#2"/>
    <dgm:cxn modelId="{4A620BCC-2924-47A2-8605-9CF08F838A1C}" type="presParOf" srcId="{6874F8A9-3A6A-4A68-8589-D9ADA9A8F39A}" destId="{DE94FAC5-5D77-48EB-8174-64F26CA894F0}" srcOrd="4" destOrd="0" presId="urn:microsoft.com/office/officeart/2016/7/layout/RoundedRectangleTimeline#2"/>
    <dgm:cxn modelId="{4C65EE4B-2F5C-416A-9A22-810488863EF4}" type="presParOf" srcId="{FE888CE1-9F15-40DF-9718-C8B432B3BB83}" destId="{0E593029-E077-4B3E-A24D-4E079F1D5E67}" srcOrd="1" destOrd="0" presId="urn:microsoft.com/office/officeart/2016/7/layout/RoundedRectangleTimeline#2"/>
    <dgm:cxn modelId="{EB4139CE-64F9-44CD-9149-B7C861E9EFFD}" type="presParOf" srcId="{FE888CE1-9F15-40DF-9718-C8B432B3BB83}" destId="{52AB05C6-3304-49EF-BFAD-870AB53E640E}" srcOrd="2" destOrd="0" presId="urn:microsoft.com/office/officeart/2016/7/layout/RoundedRectangleTimeline#2"/>
    <dgm:cxn modelId="{19F14B82-9A7C-4ED5-99E0-4B2DBBAB1431}" type="presParOf" srcId="{52AB05C6-3304-49EF-BFAD-870AB53E640E}" destId="{9C14E56E-28F6-4BF9-9EDF-2769E1A89A07}" srcOrd="0" destOrd="0" presId="urn:microsoft.com/office/officeart/2016/7/layout/RoundedRectangleTimeline#2"/>
    <dgm:cxn modelId="{92E4743A-67BF-43F3-B0A4-184D64B3844F}" type="presParOf" srcId="{52AB05C6-3304-49EF-BFAD-870AB53E640E}" destId="{381C85ED-02C3-43BB-AB7D-DF18967DB45A}" srcOrd="1" destOrd="0" presId="urn:microsoft.com/office/officeart/2016/7/layout/RoundedRectangleTimeline#2"/>
    <dgm:cxn modelId="{BC706060-D7D1-4C93-8EFC-D8D7122C0B8C}" type="presParOf" srcId="{52AB05C6-3304-49EF-BFAD-870AB53E640E}" destId="{F51F39F5-A989-488C-BFD6-69D558D451E8}" srcOrd="2" destOrd="0" presId="urn:microsoft.com/office/officeart/2016/7/layout/RoundedRectangleTimeline#2"/>
    <dgm:cxn modelId="{2659A907-F1C8-4D1A-9855-31D63C76062C}" type="presParOf" srcId="{52AB05C6-3304-49EF-BFAD-870AB53E640E}" destId="{A5349257-4327-4545-9142-153EF70CC757}" srcOrd="3" destOrd="0" presId="urn:microsoft.com/office/officeart/2016/7/layout/RoundedRectangleTimeline#2"/>
    <dgm:cxn modelId="{F032016B-316B-45AB-BF73-C7884C400283}" type="presParOf" srcId="{52AB05C6-3304-49EF-BFAD-870AB53E640E}" destId="{3F5B546C-1579-4E01-8611-2E18328B1B42}" srcOrd="4" destOrd="0" presId="urn:microsoft.com/office/officeart/2016/7/layout/RoundedRectangleTimeline#2"/>
    <dgm:cxn modelId="{D4CAE4CA-C879-43ED-A030-19EB31CBBCBD}" type="presParOf" srcId="{FE888CE1-9F15-40DF-9718-C8B432B3BB83}" destId="{8FB68658-1BA4-41EF-AB95-76A3ACDE8DDD}" srcOrd="3" destOrd="0" presId="urn:microsoft.com/office/officeart/2016/7/layout/RoundedRectangleTimeline#2"/>
    <dgm:cxn modelId="{6AFAD720-BD65-4AD8-A03B-5B1F2F71B97E}" type="presParOf" srcId="{FE888CE1-9F15-40DF-9718-C8B432B3BB83}" destId="{EDB63637-6388-460A-9080-8C19D1551DAE}" srcOrd="4" destOrd="0" presId="urn:microsoft.com/office/officeart/2016/7/layout/RoundedRectangleTimeline#2"/>
    <dgm:cxn modelId="{3798603C-642E-4D22-9A0F-E957F6638D47}" type="presParOf" srcId="{EDB63637-6388-460A-9080-8C19D1551DAE}" destId="{72DD609F-4804-4D65-8014-4ECA3F2307C5}" srcOrd="0" destOrd="0" presId="urn:microsoft.com/office/officeart/2016/7/layout/RoundedRectangleTimeline#2"/>
    <dgm:cxn modelId="{8D48B4E4-4EC4-4E39-9366-F0E104684733}" type="presParOf" srcId="{EDB63637-6388-460A-9080-8C19D1551DAE}" destId="{AB0282E3-1216-4CDB-AC5F-106C1EEEB95A}" srcOrd="1" destOrd="0" presId="urn:microsoft.com/office/officeart/2016/7/layout/RoundedRectangleTimeline#2"/>
    <dgm:cxn modelId="{14D85B8D-6059-4646-BF8A-6D157A0EB161}" type="presParOf" srcId="{EDB63637-6388-460A-9080-8C19D1551DAE}" destId="{0D377583-EAA6-47CC-B504-762FB6EBAB9C}" srcOrd="2" destOrd="0" presId="urn:microsoft.com/office/officeart/2016/7/layout/RoundedRectangleTimeline#2"/>
    <dgm:cxn modelId="{7552110D-125C-4CBB-9179-3BA48D235A22}" type="presParOf" srcId="{EDB63637-6388-460A-9080-8C19D1551DAE}" destId="{72321D10-9092-4E81-9AD7-ACA033236CC0}" srcOrd="3" destOrd="0" presId="urn:microsoft.com/office/officeart/2016/7/layout/RoundedRectangleTimeline#2"/>
    <dgm:cxn modelId="{AB8518D2-7101-4023-BA16-E59A660E7ABB}" type="presParOf" srcId="{EDB63637-6388-460A-9080-8C19D1551DAE}" destId="{5112F4EE-10B9-493B-9CCF-BDBDDB5CD939}" srcOrd="4" destOrd="0" presId="urn:microsoft.com/office/officeart/2016/7/layout/RoundedRectangleTimeline#2"/>
    <dgm:cxn modelId="{EFE2D36F-9260-42E3-8AD4-DC3C24F8DC8B}" type="presParOf" srcId="{FE888CE1-9F15-40DF-9718-C8B432B3BB83}" destId="{696DFD6D-4BE8-4B4E-AC75-92702E2B3720}" srcOrd="5" destOrd="0" presId="urn:microsoft.com/office/officeart/2016/7/layout/RoundedRectangleTimeline#2"/>
    <dgm:cxn modelId="{475CFBD6-9306-4954-93A5-28E9998FD9FC}" type="presParOf" srcId="{FE888CE1-9F15-40DF-9718-C8B432B3BB83}" destId="{D3935727-4804-47D5-A672-62CC82B7DD7A}" srcOrd="6" destOrd="0" presId="urn:microsoft.com/office/officeart/2016/7/layout/RoundedRectangleTimeline#2"/>
    <dgm:cxn modelId="{62FE4F95-AD3D-4E21-9428-D7AFDBDA824B}" type="presParOf" srcId="{D3935727-4804-47D5-A672-62CC82B7DD7A}" destId="{95553EDF-C46A-491F-99E2-89CCFA971EC7}" srcOrd="0" destOrd="0" presId="urn:microsoft.com/office/officeart/2016/7/layout/RoundedRectangleTimeline#2"/>
    <dgm:cxn modelId="{C204284B-1D02-4ABD-842E-8D53D8B8B81E}" type="presParOf" srcId="{D3935727-4804-47D5-A672-62CC82B7DD7A}" destId="{5A57A077-9B08-4866-8C21-35D61D6745A2}" srcOrd="1" destOrd="0" presId="urn:microsoft.com/office/officeart/2016/7/layout/RoundedRectangleTimeline#2"/>
    <dgm:cxn modelId="{410B6006-9605-4FEF-9FCE-1A8B9B58669B}" type="presParOf" srcId="{D3935727-4804-47D5-A672-62CC82B7DD7A}" destId="{3F96C175-FC65-44B4-B1A3-BD3686077937}" srcOrd="2" destOrd="0" presId="urn:microsoft.com/office/officeart/2016/7/layout/RoundedRectangleTimeline#2"/>
    <dgm:cxn modelId="{4C3DE9F4-8B9F-453D-8198-48605D9B02E8}" type="presParOf" srcId="{D3935727-4804-47D5-A672-62CC82B7DD7A}" destId="{E150CCC3-D56D-4BD2-8570-DF61526015EB}" srcOrd="3" destOrd="0" presId="urn:microsoft.com/office/officeart/2016/7/layout/RoundedRectangleTimeline#2"/>
    <dgm:cxn modelId="{769D07BA-BC8C-488C-8512-DF3DB46D4CA8}" type="presParOf" srcId="{D3935727-4804-47D5-A672-62CC82B7DD7A}" destId="{2DA77722-C5DF-4186-8BFA-F2D3DF1A03FC}" srcOrd="4" destOrd="0" presId="urn:microsoft.com/office/officeart/2016/7/layout/RoundedRectangleTimeline#2"/>
    <dgm:cxn modelId="{A2CF3D3A-EA1B-4E5C-9F20-53D5F50F1374}" type="presParOf" srcId="{FE888CE1-9F15-40DF-9718-C8B432B3BB83}" destId="{CBEA0876-8BC1-42BC-AF5C-0E14ABA10196}" srcOrd="7" destOrd="0" presId="urn:microsoft.com/office/officeart/2016/7/layout/RoundedRectangleTimeline#2"/>
    <dgm:cxn modelId="{3C1191EA-DA37-47C3-BC03-29926FD788E9}" type="presParOf" srcId="{FE888CE1-9F15-40DF-9718-C8B432B3BB83}" destId="{1DA78AF2-980C-44A2-9853-DCCDDA44A286}" srcOrd="8" destOrd="0" presId="urn:microsoft.com/office/officeart/2016/7/layout/RoundedRectangleTimeline#2"/>
    <dgm:cxn modelId="{1E78AFCB-5468-43FB-8603-C205A3BDDC26}" type="presParOf" srcId="{1DA78AF2-980C-44A2-9853-DCCDDA44A286}" destId="{48C9FB51-D66D-4F14-8DE5-0A719732E7B6}" srcOrd="0" destOrd="0" presId="urn:microsoft.com/office/officeart/2016/7/layout/RoundedRectangleTimeline#2"/>
    <dgm:cxn modelId="{585FE02D-8310-49BD-ADF0-50E8430D6148}" type="presParOf" srcId="{1DA78AF2-980C-44A2-9853-DCCDDA44A286}" destId="{CB726486-3B5A-47F8-90E4-EC34C8ADB385}" srcOrd="1" destOrd="0" presId="urn:microsoft.com/office/officeart/2016/7/layout/RoundedRectangleTimeline#2"/>
    <dgm:cxn modelId="{023548DD-82F5-497B-8274-6186E134547B}" type="presParOf" srcId="{1DA78AF2-980C-44A2-9853-DCCDDA44A286}" destId="{5012A99F-560A-4636-953C-5F263876E566}" srcOrd="2" destOrd="0" presId="urn:microsoft.com/office/officeart/2016/7/layout/RoundedRectangleTimeline#2"/>
    <dgm:cxn modelId="{C49A1876-0E71-438B-8124-191AC7F4831A}" type="presParOf" srcId="{1DA78AF2-980C-44A2-9853-DCCDDA44A286}" destId="{456F09DE-8CFF-414A-A967-17AF417A13B8}" srcOrd="3" destOrd="0" presId="urn:microsoft.com/office/officeart/2016/7/layout/RoundedRectangleTimeline#2"/>
    <dgm:cxn modelId="{4EDCB2D0-6E09-4CAB-9DD1-52CEA2B6D3CF}" type="presParOf" srcId="{1DA78AF2-980C-44A2-9853-DCCDDA44A286}" destId="{C11A432F-80B7-4941-B5AB-3A959DC1769B}" srcOrd="4" destOrd="0" presId="urn:microsoft.com/office/officeart/2016/7/layout/RoundedRectangleTimeline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326839" y="693789"/>
          <a:ext cx="2281886" cy="22818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99617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Verónica Marina Ruiz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299617" y="2950789"/>
        <a:ext cx="2388563" cy="487349"/>
      </dsp:txXfrm>
    </dsp:sp>
    <dsp:sp modelId="{7D166BBB-55AF-452C-B9A0-94A1EE55FF4F}">
      <dsp:nvSpPr>
        <dsp:cNvPr id="0" name=""/>
        <dsp:cNvSpPr/>
      </dsp:nvSpPr>
      <dsp:spPr>
        <a:xfrm>
          <a:off x="299617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159518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106180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Andrea Cabrera Quintanila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3106180" y="2950789"/>
        <a:ext cx="2388563" cy="487349"/>
      </dsp:txXfrm>
    </dsp:sp>
    <dsp:sp modelId="{1223E777-77CB-4A9A-BF21-12B513842696}">
      <dsp:nvSpPr>
        <dsp:cNvPr id="0" name=""/>
        <dsp:cNvSpPr/>
      </dsp:nvSpPr>
      <dsp:spPr>
        <a:xfrm>
          <a:off x="3106180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966081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912742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 err="1">
              <a:solidFill>
                <a:schemeClr val="tx1"/>
              </a:solidFill>
            </a:rPr>
            <a:t>Griselle</a:t>
          </a:r>
          <a:r>
            <a:rPr lang="es-ES" sz="1600" b="0" kern="1200" dirty="0">
              <a:solidFill>
                <a:schemeClr val="tx1"/>
              </a:solidFill>
            </a:rPr>
            <a:t> Alanís Morales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4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5912742" y="2950789"/>
        <a:ext cx="2388563" cy="487349"/>
      </dsp:txXfrm>
    </dsp:sp>
    <dsp:sp modelId="{EE420F84-477D-4635-BEF8-66426E9A259D}">
      <dsp:nvSpPr>
        <dsp:cNvPr id="0" name=""/>
        <dsp:cNvSpPr/>
      </dsp:nvSpPr>
      <dsp:spPr>
        <a:xfrm>
          <a:off x="6249554" y="2539275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8772644" y="554446"/>
          <a:ext cx="2281886" cy="228188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719305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s-ES" sz="1600" b="0" kern="1200" dirty="0">
              <a:solidFill>
                <a:schemeClr val="tx1"/>
              </a:solidFill>
            </a:rPr>
            <a:t>Irene Nicolás Martínez</a:t>
          </a:r>
          <a:br>
            <a:rPr lang="es-ES" sz="1600" kern="1200" dirty="0">
              <a:solidFill>
                <a:schemeClr val="tx1"/>
              </a:solidFill>
            </a:rPr>
          </a:br>
          <a:r>
            <a:rPr lang="es-ES" sz="1200" b="0" kern="1200" dirty="0">
              <a:solidFill>
                <a:schemeClr val="tx1"/>
              </a:solidFill>
              <a:latin typeface="+mn-lt"/>
            </a:rPr>
            <a:t>Data Analyst</a:t>
          </a:r>
        </a:p>
      </dsp:txBody>
      <dsp:txXfrm>
        <a:off x="8719305" y="2950789"/>
        <a:ext cx="2388563" cy="487349"/>
      </dsp:txXfrm>
    </dsp:sp>
    <dsp:sp modelId="{5A7600AF-A34B-4D03-B3D6-B3C760AE8E06}">
      <dsp:nvSpPr>
        <dsp:cNvPr id="0" name=""/>
        <dsp:cNvSpPr/>
      </dsp:nvSpPr>
      <dsp:spPr>
        <a:xfrm>
          <a:off x="8762753" y="3372768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822BE-640B-46A0-B366-1477F5768BB1}">
      <dsp:nvSpPr>
        <dsp:cNvPr id="0" name=""/>
        <dsp:cNvSpPr/>
      </dsp:nvSpPr>
      <dsp:spPr>
        <a:xfrm rot="16200000">
          <a:off x="1423998" y="1194975"/>
          <a:ext cx="435133" cy="1965959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Utilidad </a:t>
          </a:r>
        </a:p>
      </dsp:txBody>
      <dsp:txXfrm rot="5400000">
        <a:off x="658585" y="1960388"/>
        <a:ext cx="1965959" cy="435133"/>
      </dsp:txXfrm>
    </dsp:sp>
    <dsp:sp modelId="{A27629C2-87D9-4163-9365-FC275ADC4CA0}">
      <dsp:nvSpPr>
        <dsp:cNvPr id="0" name=""/>
        <dsp:cNvSpPr/>
      </dsp:nvSpPr>
      <dsp:spPr>
        <a:xfrm>
          <a:off x="3265" y="32545"/>
          <a:ext cx="3276599" cy="139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Automatizar el sistema de                procesado de datos.</a:t>
          </a:r>
        </a:p>
      </dsp:txBody>
      <dsp:txXfrm>
        <a:off x="3265" y="32545"/>
        <a:ext cx="3276599" cy="1392784"/>
      </dsp:txXfrm>
    </dsp:sp>
    <dsp:sp modelId="{38893DF2-F8BF-45A3-9200-4CD8C329334E}">
      <dsp:nvSpPr>
        <dsp:cNvPr id="0" name=""/>
        <dsp:cNvSpPr/>
      </dsp:nvSpPr>
      <dsp:spPr>
        <a:xfrm>
          <a:off x="1641565" y="1577449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2AEC3-EC27-4AFA-B56B-79326645CDDC}">
      <dsp:nvSpPr>
        <dsp:cNvPr id="0" name=""/>
        <dsp:cNvSpPr/>
      </dsp:nvSpPr>
      <dsp:spPr>
        <a:xfrm>
          <a:off x="1598052" y="1569930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4E56E-28F6-4BF9-9EDF-2769E1A89A07}">
      <dsp:nvSpPr>
        <dsp:cNvPr id="0" name=""/>
        <dsp:cNvSpPr/>
      </dsp:nvSpPr>
      <dsp:spPr>
        <a:xfrm>
          <a:off x="2624545" y="1958102"/>
          <a:ext cx="1965959" cy="435133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Beneficio</a:t>
          </a:r>
        </a:p>
      </dsp:txBody>
      <dsp:txXfrm>
        <a:off x="2624545" y="1958102"/>
        <a:ext cx="1965959" cy="435133"/>
      </dsp:txXfrm>
    </dsp:sp>
    <dsp:sp modelId="{381C85ED-02C3-43BB-AB7D-DF18967DB45A}">
      <dsp:nvSpPr>
        <dsp:cNvPr id="0" name=""/>
        <dsp:cNvSpPr/>
      </dsp:nvSpPr>
      <dsp:spPr>
        <a:xfrm>
          <a:off x="2196736" y="2828369"/>
          <a:ext cx="282157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t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Herramienta útil para el cliente, que podrá utilizar para la          incorporación de nuevos datos.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s-ES" sz="1400" b="0" i="0" kern="1200" dirty="0"/>
        </a:p>
      </dsp:txBody>
      <dsp:txXfrm>
        <a:off x="2196736" y="2828369"/>
        <a:ext cx="2821578" cy="1522968"/>
      </dsp:txXfrm>
    </dsp:sp>
    <dsp:sp modelId="{F51F39F5-A989-488C-BFD6-69D558D451E8}">
      <dsp:nvSpPr>
        <dsp:cNvPr id="0" name=""/>
        <dsp:cNvSpPr/>
      </dsp:nvSpPr>
      <dsp:spPr>
        <a:xfrm>
          <a:off x="3607525" y="239323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49257-4327-4545-9142-153EF70CC757}">
      <dsp:nvSpPr>
        <dsp:cNvPr id="0" name=""/>
        <dsp:cNvSpPr/>
      </dsp:nvSpPr>
      <dsp:spPr>
        <a:xfrm>
          <a:off x="3556061" y="2669786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D609F-4804-4D65-8014-4ECA3F2307C5}">
      <dsp:nvSpPr>
        <dsp:cNvPr id="0" name=""/>
        <dsp:cNvSpPr/>
      </dsp:nvSpPr>
      <dsp:spPr>
        <a:xfrm>
          <a:off x="4590505" y="1958102"/>
          <a:ext cx="1965959" cy="435133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Tecnologías</a:t>
          </a:r>
        </a:p>
      </dsp:txBody>
      <dsp:txXfrm>
        <a:off x="4590505" y="1958102"/>
        <a:ext cx="1965959" cy="435133"/>
      </dsp:txXfrm>
    </dsp:sp>
    <dsp:sp modelId="{AB0282E3-1216-4CDB-AC5F-106C1EEEB95A}">
      <dsp:nvSpPr>
        <dsp:cNvPr id="0" name=""/>
        <dsp:cNvSpPr/>
      </dsp:nvSpPr>
      <dsp:spPr>
        <a:xfrm>
          <a:off x="3935185" y="0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0" i="0" kern="1200" dirty="0"/>
            <a:t>Python y SQL. </a:t>
          </a:r>
          <a:endParaRPr lang="es-ES" sz="1400" kern="1200" dirty="0"/>
        </a:p>
      </dsp:txBody>
      <dsp:txXfrm>
        <a:off x="3935185" y="0"/>
        <a:ext cx="3276599" cy="1522968"/>
      </dsp:txXfrm>
    </dsp:sp>
    <dsp:sp modelId="{0D377583-EAA6-47CC-B504-762FB6EBAB9C}">
      <dsp:nvSpPr>
        <dsp:cNvPr id="0" name=""/>
        <dsp:cNvSpPr/>
      </dsp:nvSpPr>
      <dsp:spPr>
        <a:xfrm>
          <a:off x="5573485" y="160999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21D10-9092-4E81-9AD7-ACA033236CC0}">
      <dsp:nvSpPr>
        <dsp:cNvPr id="0" name=""/>
        <dsp:cNvSpPr/>
      </dsp:nvSpPr>
      <dsp:spPr>
        <a:xfrm>
          <a:off x="5537922" y="1602475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53EDF-C46A-491F-99E2-89CCFA971EC7}">
      <dsp:nvSpPr>
        <dsp:cNvPr id="0" name=""/>
        <dsp:cNvSpPr/>
      </dsp:nvSpPr>
      <dsp:spPr>
        <a:xfrm>
          <a:off x="6556465" y="1958102"/>
          <a:ext cx="1965959" cy="435133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anchor="ctr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Retos</a:t>
          </a:r>
        </a:p>
      </dsp:txBody>
      <dsp:txXfrm>
        <a:off x="6556465" y="1958102"/>
        <a:ext cx="1965959" cy="435133"/>
      </dsp:txXfrm>
    </dsp:sp>
    <dsp:sp modelId="{5A57A077-9B08-4866-8C21-35D61D6745A2}">
      <dsp:nvSpPr>
        <dsp:cNvPr id="0" name=""/>
        <dsp:cNvSpPr/>
      </dsp:nvSpPr>
      <dsp:spPr>
        <a:xfrm>
          <a:off x="5901145" y="2828369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6C175-FC65-44B4-B1A3-BD3686077937}">
      <dsp:nvSpPr>
        <dsp:cNvPr id="0" name=""/>
        <dsp:cNvSpPr/>
      </dsp:nvSpPr>
      <dsp:spPr>
        <a:xfrm>
          <a:off x="7539445" y="239323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0CCC3-D56D-4BD2-8570-DF61526015EB}">
      <dsp:nvSpPr>
        <dsp:cNvPr id="0" name=""/>
        <dsp:cNvSpPr/>
      </dsp:nvSpPr>
      <dsp:spPr>
        <a:xfrm>
          <a:off x="7495932" y="2661835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9FB51-D66D-4F14-8DE5-0A719732E7B6}">
      <dsp:nvSpPr>
        <dsp:cNvPr id="0" name=""/>
        <dsp:cNvSpPr/>
      </dsp:nvSpPr>
      <dsp:spPr>
        <a:xfrm rot="5400000">
          <a:off x="9287838" y="1192689"/>
          <a:ext cx="435133" cy="1965959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7" tIns="0" rIns="34677" bIns="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schemeClr val="tx1"/>
              </a:solidFill>
            </a:rPr>
            <a:t>Organización</a:t>
          </a:r>
        </a:p>
      </dsp:txBody>
      <dsp:txXfrm rot="-5400000">
        <a:off x="8522425" y="1958102"/>
        <a:ext cx="1965959" cy="435133"/>
      </dsp:txXfrm>
    </dsp:sp>
    <dsp:sp modelId="{CB726486-3B5A-47F8-90E4-EC34C8ADB385}">
      <dsp:nvSpPr>
        <dsp:cNvPr id="0" name=""/>
        <dsp:cNvSpPr/>
      </dsp:nvSpPr>
      <dsp:spPr>
        <a:xfrm>
          <a:off x="7867105" y="0"/>
          <a:ext cx="327659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96" tIns="26863" rIns="57796" bIns="26863" numCol="1" spcCol="1270" rtlCol="0" anchor="b" anchorCtr="1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Trabajo en equipo y coordinación</a:t>
          </a:r>
        </a:p>
      </dsp:txBody>
      <dsp:txXfrm>
        <a:off x="7867105" y="0"/>
        <a:ext cx="3276599" cy="1522968"/>
      </dsp:txXfrm>
    </dsp:sp>
    <dsp:sp modelId="{5012A99F-560A-4636-953C-5F263876E566}">
      <dsp:nvSpPr>
        <dsp:cNvPr id="0" name=""/>
        <dsp:cNvSpPr/>
      </dsp:nvSpPr>
      <dsp:spPr>
        <a:xfrm>
          <a:off x="9505405" y="1609995"/>
          <a:ext cx="0" cy="34810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F09DE-8CFF-414A-A967-17AF417A13B8}">
      <dsp:nvSpPr>
        <dsp:cNvPr id="0" name=""/>
        <dsp:cNvSpPr/>
      </dsp:nvSpPr>
      <dsp:spPr>
        <a:xfrm>
          <a:off x="9453941" y="1602477"/>
          <a:ext cx="87026" cy="87026"/>
        </a:xfrm>
        <a:prstGeom prst="ellipse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Lista de retratos de personas"/>
  <dgm:desc val="Lista de retratos de personas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oundedRectangleTimeline#2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FirstAndLastNode1">
          <dgm:if name="startNode1" axis="self" ptType="node" func="pos" op="equ" val="1">
            <dgm:choose name="removeLineWhenOnlyOneNode1">
              <dgm:if name="ifOnlyOneNode1" axis="followSib" ptType="node" func="cnt" op="equ" val="0">
                <dgm:constrLst>
                  <dgm:constr type="w" for="ch" forName="Childtext1" refType="w"/>
                  <dgm:constr type="h" for="ch" forName="Childtext1" refType="h" fact="0.35"/>
                  <dgm:constr type="w" for="ch" forName="ConnectLineEnd" refType="h" fact="0.02"/>
                  <dgm:constr type="h" for="ch" forName="ConnectLineEnd" refType="h" fact="0.02"/>
                  <dgm:constr type="t" for="ch" forName="ConnectLineEnd" refType="h" fact="0.35"/>
                  <dgm:constr type="ctrX" for="ch" forName="ConnectLineEnd" refType="w" fact="0.5"/>
                  <dgm:constr type="w" for="ch" forName="ConnectLine"/>
                  <dgm:constr type="h" for="ch" forName="ConnectLine" refType="h" fact="0.08"/>
                  <dgm:constr type="t" for="ch" forName="ConnectLine" refType="h" fact="0.37"/>
                  <dgm:constr type="ctrX" for="ch" forName="ConnectLine" refType="w" fact="0.5"/>
                  <dgm:constr type="w" for="ch" forName="Parent1" refType="w" fact="0.95"/>
                  <dgm:constr type="l" for="ch" forName="Parent1" refType="w" fact="0.025"/>
                  <dgm:constr type="r" for="ch" forName="Parent1" refType="w" fact="0.025"/>
                  <dgm:constr type="t" for="ch" forName="Parent1" refType="h" fact="0.45"/>
                  <dgm:constr type="h" for="ch" forName="Parent1" refType="h" fact="0.1"/>
                  <dgm:constr type="w" for="ch" forName="EmptyPane" refType="w"/>
                  <dgm:constr type="t" for="ch" forName="EmptyPane" refType="h" fact="0.55"/>
                  <dgm:constr type="h" for="ch" forName="EmptyPane" refType="h" fact="0.45"/>
                </dgm:constrLst>
              </dgm:if>
              <dgm:else name="ifMoreThanOneNode1">
                <dgm:constrLst>
                  <dgm:constr type="w" for="ch" forName="Childtext1" refType="w"/>
                  <dgm:constr type="h" for="ch" forName="Childtext1" refType="h" fact="0.35"/>
                  <dgm:constr type="w" for="ch" forName="ConnectLineEnd" refType="h" fact="0.02"/>
                  <dgm:constr type="h" for="ch" forName="ConnectLineEnd" refType="h" fact="0.02"/>
                  <dgm:constr type="t" for="ch" forName="ConnectLineEnd" refType="h" fact="0.35"/>
                  <dgm:constr type="ctrX" for="ch" forName="ConnectLineEnd" refType="w" fact="0.5"/>
                  <dgm:constr type="w" for="ch" forName="ConnectLine"/>
                  <dgm:constr type="h" for="ch" forName="ConnectLine" refType="h" fact="0.08"/>
                  <dgm:constr type="t" for="ch" forName="ConnectLine" refType="h" fact="0.37"/>
                  <dgm:constr type="ctrX" for="ch" forName="ConnectLine" refType="w" fact="0.5"/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EmptyPane" refType="w"/>
                  <dgm:constr type="t" for="ch" forName="EmptyPane" refType="h" fact="0.55"/>
                  <dgm:constr type="h" for="ch" forName="EmptyPane" refType="h" fact="0.45"/>
                </dgm:constrLst>
              </dgm:else>
            </dgm:choose>
          </dgm:if>
          <dgm:else name="notStartNode1">
            <dgm:choose name="lastOrRemainingNodes1">
              <dgm:if name="lastNode1" axis="self" ptType="node" func="revPos" op="equ" val="1">
                <dgm:choose name="casesForSnakingLogic1">
                  <dgm:if name="oddNode1" axis="self" ptType="node" func="posOdd" op="equ" val="1">
                    <dgm:constrLst>
                      <dgm:constr type="w" for="ch" forName="Childtext1" refType="w"/>
                      <dgm:constr type="h" for="ch" forName="Childtext1" refType="h" fact="0.3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evenNode1">
                    <dgm:constrLst>
                      <dgm:constr type="w" for="ch" forName="EmptyPane" refType="w"/>
                      <dgm:constr type="h" for="ch" forName="EmptyPane" refType="h" fact="0.4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ConnectLine"/>
                      <dgm:constr type="h" for="ch" forName="ConnectLine" refType="h" fact="0.08"/>
                      <dgm:constr type="t" for="ch" forName="ConnectLine" refType="h" fact="0.55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b" for="ch" forName="ConnectLineEnd" refType="h" fact="0.65"/>
                      <dgm:constr type="ctrX" for="ch" forName="ConnectLineEnd" refType="w" fact="0.5"/>
                      <dgm:constr type="w" for="ch" forName="Childtext1" refType="w"/>
                      <dgm:constr type="h" for="ch" forName="Childtext1" refType="h" fact="0.35"/>
                      <dgm:constr type="t" for="ch" forName="Childtext1" refType="h" fact="0.65"/>
                    </dgm:constrLst>
                  </dgm:else>
                </dgm:choose>
              </dgm:if>
              <dgm:else name="middleRows">
                <dgm:choose name="casesForSnakingLogic2">
                  <dgm:if name="oddNode2" axis="self" ptType="node" func="posOdd" op="equ" val="1">
                    <dgm:constrLst>
                      <dgm:constr type="w" for="ch" forName="Childtext1" refType="w"/>
                      <dgm:constr type="h" for="ch" forName="Childtext1" refType="h" fact="0.3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evenNode2">
                    <dgm:constrLst>
                      <dgm:constr type="w" for="ch" forName="EmptyPane" refType="w"/>
                      <dgm:constr type="h" for="ch" forName="EmptyPane" refType="h" fact="0.45"/>
                      <dgm:constr type="w" for="ch" forName="Parent1" refType="w" fact="0.6"/>
                      <dgm:constr type="l" for="ch" forName="Parent1" refType="w" fact="0.2"/>
                      <dgm:constr type="t" for="ch" forName="Parent1" refType="h" fact="0.45"/>
                      <dgm:constr type="h" for="ch" forName="Parent1" refType="h" fact="0.1"/>
                      <dgm:constr type="w" for="ch" forName="ConnectLine"/>
                      <dgm:constr type="h" for="ch" forName="ConnectLine" refType="h" fact="0.08"/>
                      <dgm:constr type="t" for="ch" forName="ConnectLine" refType="h" fact="0.55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b" for="ch" forName="ConnectLineEnd" refType="h" fact="0.65"/>
                      <dgm:constr type="ctrX" for="ch" forName="ConnectLineEnd" refType="w" fact="0.5"/>
                      <dgm:constr type="w" for="ch" forName="Childtext1" refType="w"/>
                      <dgm:constr type="h" for="ch" forName="Childtext1" refType="h" fact="0.35"/>
                      <dgm:constr type="t" for="ch" forName="Childtext1" refType="h" fact="0.65"/>
                    </dgm:constrLst>
                  </dgm:else>
                </dgm:choose>
              </dgm:else>
            </dgm:choose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>
            <dgm:param type="txAnchorHorz" val="ctr"/>
            <dgm:param type="txAnchorVert" val="mid"/>
            <dgm:param type="parTxRTLAlign" val="ctr"/>
            <dgm:param type="parTxRTLAlign" val="ctr"/>
          </dgm:alg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ound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rot="-90" type="round2SameRect" r:blip="">
                        <dgm:adjLst/>
                      </dgm:shape>
                    </dgm:if>
                    <dgm:else name="Name20">
                      <dgm:shape xmlns:r="http://schemas.openxmlformats.org/officeDocument/2006/relationships" rot="90" type="round2SameRect" r:blip="">
                        <dgm:adjLst/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90" type="round2SameRect" r:blip="">
                        <dgm:adjLst/>
                      </dgm:shape>
                    </dgm:if>
                    <dgm:else name="Name26">
                      <dgm:shape xmlns:r="http://schemas.openxmlformats.org/officeDocument/2006/relationships" rot="-90" type="round2SameRect" r:blip="">
                        <dgm:adjLst/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rect" r:blip="">
                    <dgm:adjLst/>
                  </dgm:shape>
                </dgm:else>
              </dgm:choose>
            </dgm:else>
          </dgm:choose>
          <dgm:presOf axis="self" ptType="node"/>
          <dgm:constrLst>
            <dgm:constr type="lMarg" refType="w" fact="0.05"/>
            <dgm:constr type="rMarg" refType="w" fact="0.05"/>
            <dgm:constr type="tMarg"/>
            <dgm:constr type="bMarg"/>
          </dgm:constrLst>
          <dgm:ruleLst>
            <dgm:rule type="primFontSz" val="11" fact="NaN" max="NaN"/>
          </dgm:ruleLst>
        </dgm:layoutNode>
        <dgm:layoutNode name="Childtext1" styleLbl="revTx">
          <dgm:varLst>
            <dgm:bulletEnabled val="1"/>
          </dgm:varLst>
          <dgm:choose name="casesForTxtDirLogic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RTL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RTLAlign" val="ctr"/>
              </dgm:alg>
            </dgm:else>
          </dgm:choose>
          <dgm:shape xmlns:r="http://schemas.openxmlformats.org/officeDocument/2006/relationships" type="rect" r:blip="">
            <dgm:adjLst/>
          </dgm:shape>
          <dgm:presOf axis="ch" ptType="node"/>
          <dgm:constrLst>
            <dgm:constr type="lMarg" refType="w" fact="0.05"/>
            <dgm:constr type="rMarg" refType="w" fact="0.05"/>
            <dgm:constr type="tMarg" refType="h" fact="0.05"/>
            <dgm:constr type="bMarg" refType="h" fact="0.05"/>
          </dgm:constrLst>
          <dgm:ruleLst>
            <dgm:rule type="primFontSz" val="11" fact="NaN" max="NaN"/>
          </dgm:ruleLst>
        </dgm:layoutNode>
        <dgm:layoutNode name="ConnectLine" styleLbl="callout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lnNode1">
          <dgm:alg type="sp"/>
          <dgm:shape xmlns:r="http://schemas.openxmlformats.org/officeDocument/2006/relationships" type="ellipse" r:blip="">
            <dgm:adjLst/>
          </dgm:shape>
          <dgm:presOf/>
          <dgm:constrLst/>
        </dgm:layoutNode>
        <dgm:layoutNode name="EmptyPane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2FEFF3-3819-457A-ACAE-DC473A7A056F}" type="datetime1">
              <a:rPr lang="es-ES" smtClean="0"/>
              <a:t>12/07/2023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FC685-2169-447E-B5F0-6D799AEBC2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E73C68-723C-4B49-A0DC-F4CDC94AD7BB}" type="datetime1">
              <a:rPr lang="es-ES" smtClean="0"/>
              <a:t>12/07/2023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926890-3464-4466-B789-5BB6DD4ADC9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1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027F2-B3D1-42DB-B991-262F0BA53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B3B821-D94D-4885-90CC-13A9A4FE0C92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C97643-F934-46A1-83E2-4F97A946859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DBFF672-4788-4607-8E45-C319F6F8CCAC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59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3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027F2-B3D1-42DB-B991-262F0BA53E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B3B821-D94D-4885-90CC-13A9A4FE0C92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A9D2C-8E4C-4B7B-800E-60189BD374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CEA296-F142-4F08-9D5C-9605C3C7CC83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77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02DED-DCF6-428F-92AB-AA8ACCA0B387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C3977F-2EA9-4453-B07A-D5063691DA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A975B12-0272-4C33-951E-7910FA5D4C9C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153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C6004-5C83-42E8-AF19-A43CF71290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02ACA16-588C-49DB-BC30-586E849BE2FE}" type="datetime1">
              <a:rPr lang="es-ES" smtClean="0"/>
              <a:t>12/07/2023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ángulo 76" descr="Etiqueta = Color de énfasis&#10;Tipo = Claro&#10;Objetivo = Relleno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ángulo 77" descr="Etiqueta = Color de énfasis&#10;Tipo = Claro&#10;Objetivo = Relleno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 useBgFill="1">
        <p:nvSpPr>
          <p:cNvPr id="79" name="Rectángulo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1" name="Subtítulo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>
            <a:normAutofit/>
          </a:bodyPr>
          <a:lstStyle>
            <a:lvl1pPr algn="ctr"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grpSp>
        <p:nvGrpSpPr>
          <p:cNvPr id="86" name="Gráfico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96" name="Marcador de posición de imagen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>
            <a:norm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7" name="Marcador de texto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0" name="Marcador de fecha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9" name="Marcador de texto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1" name="Marcador de texto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2" name="Marcador de texto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3" name="Marcador de texto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4" name="Marcador de texto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0" name="Marcador de fecha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Contenido</a:t>
            </a:r>
          </a:p>
        </p:txBody>
      </p:sp>
      <p:sp>
        <p:nvSpPr>
          <p:cNvPr id="11" name="Marcador de fecha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1" name="Marcador de pie de página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número de diapositiva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000" b="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7" name="Marcador de posición de imagen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18" name="Gráfico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Marcador de fecha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Marcador de pie de página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4" name="Marcador de número de diapositiva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5" name="Marcador de posición de imagen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98" name="Marcador de contenido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áfico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a libre: Forma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3" name="Forma libre: Forma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264" name="Gráfico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a libre: Forma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266" name="Forma libre: Forma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299" name="Marcador de fecha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00" name="Marcador de pie de página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01" name="Marcador de número de diapositiva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sp>
        <p:nvSpPr>
          <p:cNvPr id="368" name="Marcador de posición de imagen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69" name="Marcador de posición de imagen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5" name="Marcador de fecha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386" name="Marcador de pie de página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87" name="Marcador de número de diapositiva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9" name="Gráfico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áfico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áfico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a libre: Forma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ES"/>
              <a:t>HAGA CLIC</a:t>
            </a:r>
            <a:br>
              <a:rPr lang="es-ES" dirty="0"/>
            </a:br>
            <a:r>
              <a:rPr lang="es-ES"/>
              <a:t>PARA AGREGAR TÍTULO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>
            <a:noAutofit/>
          </a:bodyPr>
          <a:lstStyle>
            <a:lvl1pPr algn="ctr">
              <a:buFontTx/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5" name="Gráfico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áfico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posición de imagen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15" name="Gráfico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0" name="Marcador de fecha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Marcador de pie de página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192" name="Marcador de número de diapositiva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1" name="Marcador de fecha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Marcador de pie de página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33" name="Marcador de número de diapositiva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6" name="Marcador de texto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Marcador de fecha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Marcador de pie de página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grpSp>
        <p:nvGrpSpPr>
          <p:cNvPr id="28" name="Gráfico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Marcador de número de diapositiva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ítulo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fecha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Marcador de pie de página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63" name="Marcador de número de diapositiva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áfico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áfico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ítulo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9" name="Marcador de fecha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Marcador de pie de página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51" name="Marcador de número de diapositiva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E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24937"/>
            <a:ext cx="4446852" cy="2885715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3700" dirty="0"/>
              <a:t>PROYECTO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CCBE6B3-C903-22E2-FD9A-01EC4D13D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765" y="3166312"/>
            <a:ext cx="4024032" cy="771802"/>
          </a:xfrm>
        </p:spPr>
        <p:txBody>
          <a:bodyPr>
            <a:normAutofit/>
          </a:bodyPr>
          <a:lstStyle/>
          <a:p>
            <a:r>
              <a:rPr lang="es-ES"/>
              <a:t>TRANSFORMACIÓN </a:t>
            </a:r>
          </a:p>
          <a:p>
            <a:r>
              <a:rPr lang="es-ES"/>
              <a:t>DIGITAL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4335" r="18923" b="-2"/>
          <a:stretch/>
        </p:blipFill>
        <p:spPr>
          <a:xfrm>
            <a:off x="6601855" y="2313765"/>
            <a:ext cx="4773089" cy="4544235"/>
          </a:xfrm>
          <a:noFill/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ítulo 32">
            <a:extLst>
              <a:ext uri="{FF2B5EF4-FFF2-40B4-BE49-F238E27FC236}">
                <a16:creationId xmlns:a16="http://schemas.microsoft.com/office/drawing/2014/main" id="{C0EEC988-4F7A-45B3-AE68-371F625C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 dirty="0"/>
              <a:t>EQUIPO </a:t>
            </a:r>
            <a:r>
              <a:rPr lang="es-ES" dirty="0" err="1"/>
              <a:t>PKs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7A986E4-75CF-42E9-9DD9-A12348A1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es-ES" noProof="0" smtClean="0"/>
              <a:pPr lvl="0" rtl="0"/>
              <a:t>2</a:t>
            </a:fld>
            <a:endParaRPr lang="es-ES" noProof="0" dirty="0"/>
          </a:p>
        </p:txBody>
      </p:sp>
      <p:graphicFrame>
        <p:nvGraphicFramePr>
          <p:cNvPr id="42" name="Marcador de contenido 2" descr="Smart Art de equipo">
            <a:extLst>
              <a:ext uri="{FF2B5EF4-FFF2-40B4-BE49-F238E27FC236}">
                <a16:creationId xmlns:a16="http://schemas.microsoft.com/office/drawing/2014/main" id="{B554DB1C-8A50-4A0D-AA83-C23E4B24D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021131"/>
              </p:ext>
            </p:extLst>
          </p:nvPr>
        </p:nvGraphicFramePr>
        <p:xfrm>
          <a:off x="392257" y="1466857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0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FA4495AA-A123-1446-80DC-D8C8E1D4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94" y="2349128"/>
            <a:ext cx="4792663" cy="1845374"/>
          </a:xfrm>
          <a:prstGeom prst="rect">
            <a:avLst/>
          </a:prstGeom>
          <a:noFill/>
        </p:spPr>
      </p:pic>
      <p:sp>
        <p:nvSpPr>
          <p:cNvPr id="96" name="Slide Number Placeholder 6">
            <a:extLst>
              <a:ext uri="{FF2B5EF4-FFF2-40B4-BE49-F238E27FC236}">
                <a16:creationId xmlns:a16="http://schemas.microsoft.com/office/drawing/2014/main" id="{C456F0F5-CDB7-0D31-EE9E-59582C0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64AE0C7D-6B5A-DB37-870E-A7595E5D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1005" y="1685813"/>
            <a:ext cx="4203323" cy="3409693"/>
          </a:xfrm>
        </p:spPr>
        <p:txBody>
          <a:bodyPr>
            <a:normAutofit fontScale="70000" lnSpcReduction="20000"/>
          </a:bodyPr>
          <a:lstStyle/>
          <a:p>
            <a:pPr indent="0"/>
            <a:endParaRPr lang="es-ES" dirty="0"/>
          </a:p>
          <a:p>
            <a:pPr indent="0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Creación BBDD que agregue toda la información en diferentes tablas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Automatización del sistema de procesado de datos</a:t>
            </a:r>
          </a:p>
          <a:p>
            <a:pPr indent="0" algn="l"/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Materiales aportados por </a:t>
            </a:r>
            <a:r>
              <a:rPr lang="es-ES" dirty="0" err="1"/>
              <a:t>Adalab</a:t>
            </a:r>
            <a:r>
              <a:rPr lang="es-ES" dirty="0"/>
              <a:t>:</a:t>
            </a:r>
          </a:p>
          <a:p>
            <a:pPr indent="0" algn="l"/>
            <a:r>
              <a:rPr lang="es-ES" dirty="0"/>
              <a:t>    - Archivo </a:t>
            </a:r>
            <a:r>
              <a:rPr lang="es-ES" dirty="0" err="1"/>
              <a:t>txt</a:t>
            </a:r>
            <a:endParaRPr lang="es-ES" dirty="0"/>
          </a:p>
          <a:p>
            <a:pPr indent="0" algn="l"/>
            <a:r>
              <a:rPr lang="es-ES" dirty="0"/>
              <a:t>    - Archivo </a:t>
            </a:r>
            <a:r>
              <a:rPr lang="es-ES" dirty="0" err="1"/>
              <a:t>xml</a:t>
            </a:r>
            <a:endParaRPr lang="es-ES" dirty="0"/>
          </a:p>
          <a:p>
            <a:pPr indent="0" algn="l"/>
            <a:r>
              <a:rPr lang="es-ES" dirty="0"/>
              <a:t>    - Archivo SQL </a:t>
            </a:r>
          </a:p>
          <a:p>
            <a:pPr indent="0" algn="l"/>
            <a:endParaRPr lang="es-ES" dirty="0"/>
          </a:p>
          <a:p>
            <a:pPr indent="0"/>
            <a:endParaRPr lang="es-ES" dirty="0"/>
          </a:p>
          <a:p>
            <a:pPr indent="0"/>
            <a:endParaRPr lang="es-ES" dirty="0"/>
          </a:p>
          <a:p>
            <a:pPr marL="1143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4" name="Subtítulo 9">
            <a:extLst>
              <a:ext uri="{FF2B5EF4-FFF2-40B4-BE49-F238E27FC236}">
                <a16:creationId xmlns:a16="http://schemas.microsoft.com/office/drawing/2014/main" id="{B1C1FD8E-F3D7-5E01-685E-E96D111DE4A4}"/>
              </a:ext>
            </a:extLst>
          </p:cNvPr>
          <p:cNvSpPr txBox="1">
            <a:spLocks/>
          </p:cNvSpPr>
          <p:nvPr/>
        </p:nvSpPr>
        <p:spPr>
          <a:xfrm>
            <a:off x="7021005" y="748206"/>
            <a:ext cx="3691256" cy="100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endParaRPr lang="es-ES" dirty="0"/>
          </a:p>
          <a:p>
            <a:pPr indent="0"/>
            <a:r>
              <a:rPr lang="es-ES" b="1" dirty="0"/>
              <a:t>Petición del cliente</a:t>
            </a:r>
          </a:p>
          <a:p>
            <a:pPr indent="0"/>
            <a:endParaRPr lang="es-ES" dirty="0"/>
          </a:p>
          <a:p>
            <a:pPr indent="0"/>
            <a:endParaRPr lang="es-ES" dirty="0"/>
          </a:p>
          <a:p>
            <a:pPr marL="1143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67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DC15D8B-94BE-4CFD-BA52-BE8D2A5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150804" cy="1431000"/>
          </a:xfrm>
        </p:spPr>
        <p:txBody>
          <a:bodyPr rtlCol="0"/>
          <a:lstStyle/>
          <a:p>
            <a:pPr rtl="0"/>
            <a:r>
              <a:rPr lang="es-ES" dirty="0"/>
              <a:t>RESULTADOS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EA7C5-E6C4-48E0-98A6-F9D868FD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s-ES" noProof="0" smtClean="0"/>
              <a:pPr lvl="0" rtl="0"/>
              <a:t>4</a:t>
            </a:fld>
            <a:endParaRPr lang="es-ES" noProof="0" dirty="0"/>
          </a:p>
        </p:txBody>
      </p:sp>
      <p:pic>
        <p:nvPicPr>
          <p:cNvPr id="31" name="Imagen 30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F071097C-A3EB-10A4-7F6E-F0DC6F34A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89" y="1384664"/>
            <a:ext cx="7181447" cy="48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C84775-97AD-427D-88E8-31BFF8D1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 dirty="0"/>
              <a:t>ASPECTOS A DESTACAR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C362DCA-E911-4257-9999-C68876AD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80967E29-1480-472A-9FC5-C4768A52587C}" type="slidenum">
              <a:rPr lang="es-ES" noProof="0" smtClean="0"/>
              <a:pPr lvl="0" rtl="0"/>
              <a:t>5</a:t>
            </a:fld>
            <a:endParaRPr lang="es-ES" noProof="0" dirty="0"/>
          </a:p>
        </p:txBody>
      </p:sp>
      <p:graphicFrame>
        <p:nvGraphicFramePr>
          <p:cNvPr id="59" name="Marcador de contenido 3" descr="Smart Art de escala de tiempo">
            <a:extLst>
              <a:ext uri="{FF2B5EF4-FFF2-40B4-BE49-F238E27FC236}">
                <a16:creationId xmlns:a16="http://schemas.microsoft.com/office/drawing/2014/main" id="{5BAF0755-8ABE-4C20-8B40-32ED0B277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173864"/>
              </p:ext>
            </p:extLst>
          </p:nvPr>
        </p:nvGraphicFramePr>
        <p:xfrm>
          <a:off x="522514" y="1673225"/>
          <a:ext cx="111469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215AAECD-9BE9-EC16-6A98-2A5E07553610}"/>
              </a:ext>
            </a:extLst>
          </p:cNvPr>
          <p:cNvGrpSpPr/>
          <p:nvPr/>
        </p:nvGrpSpPr>
        <p:grpSpPr>
          <a:xfrm>
            <a:off x="6339840" y="4501595"/>
            <a:ext cx="3065418" cy="1522968"/>
            <a:chOff x="1952896" y="2828369"/>
            <a:chExt cx="3065418" cy="152296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DD43995-2A10-8726-FD9C-578FA44F2AC0}"/>
                </a:ext>
              </a:extLst>
            </p:cNvPr>
            <p:cNvSpPr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F3B0251-A197-C15B-5D95-E17A983BE4E9}"/>
                </a:ext>
              </a:extLst>
            </p:cNvPr>
            <p:cNvSpPr txBox="1"/>
            <p:nvPr/>
          </p:nvSpPr>
          <p:spPr>
            <a:xfrm>
              <a:off x="1952896" y="2828369"/>
              <a:ext cx="3065418" cy="1522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796" tIns="26863" rIns="57796" bIns="26863" numCol="1" spcCol="1270" rtlCol="0" anchor="t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ES" sz="1400" dirty="0"/>
                <a:t>-Plazos ajustados</a:t>
              </a:r>
            </a:p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dirty="0"/>
                <a:t>-Aplicación de nuevas herramientas</a:t>
              </a:r>
            </a:p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400" dirty="0"/>
                <a:t>-Satisfacción cliente                                  </a:t>
              </a:r>
              <a:endParaRPr lang="es-ES" sz="1400" b="0" i="0" kern="1200" dirty="0"/>
            </a:p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s-ES" sz="1400" b="0" i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319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4" y="324937"/>
            <a:ext cx="4270841" cy="2885715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MUCHAS GRACIAS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1537BDD2-04FD-449B-AD72-208CDFEE85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0594" r="20325" b="2"/>
          <a:stretch/>
        </p:blipFill>
        <p:spPr>
          <a:xfrm>
            <a:off x="6601855" y="2313765"/>
            <a:ext cx="4773089" cy="4544235"/>
          </a:xfrm>
          <a:noFill/>
        </p:spPr>
      </p:pic>
      <p:sp>
        <p:nvSpPr>
          <p:cNvPr id="6" name="Marcador de número de diapositiva 5" hidden="1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>
              <a:spcAft>
                <a:spcPts val="600"/>
              </a:spcAft>
            </a:pPr>
            <a:fld id="{F3450C42-9A0B-4425-92C2-70FCF7C45734}" type="slidenum">
              <a:rPr lang="es-ES" noProof="0" smtClean="0"/>
              <a:pPr lvl="0"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24.tgt.Office_50301494_TF56398539_Win32_OJ112196124" id="{A6E3C3B7-BB49-4004-86A7-CBF3F496CB88}" vid="{37BE4A0F-A5F1-467C-A58D-F8EE0953A66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formas vibrantes</Template>
  <TotalTime>204</TotalTime>
  <Words>138</Words>
  <Application>Microsoft Office PowerPoint</Application>
  <PresentationFormat>Panorámica</PresentationFormat>
  <Paragraphs>55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Source Sans Pro</vt:lpstr>
      <vt:lpstr>Source Sans Pro </vt:lpstr>
      <vt:lpstr>1_FunkyShapesVTI</vt:lpstr>
      <vt:lpstr>PROYECTO</vt:lpstr>
      <vt:lpstr>EQUIPO PKs</vt:lpstr>
      <vt:lpstr>Presentación de PowerPoint</vt:lpstr>
      <vt:lpstr>RESULTADOS</vt:lpstr>
      <vt:lpstr>ASPECTOS A DESTACAR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Usuario</dc:creator>
  <cp:lastModifiedBy>andrea cabrera quintanilla</cp:lastModifiedBy>
  <cp:revision>3</cp:revision>
  <dcterms:created xsi:type="dcterms:W3CDTF">2023-07-12T13:02:45Z</dcterms:created>
  <dcterms:modified xsi:type="dcterms:W3CDTF">2023-07-12T16:58:06Z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