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062EDC-0C69-4F9E-8BB1-5F8DC875A69B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1331913" y="5644207"/>
            <a:ext cx="6480174" cy="737121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выполнен</a:t>
            </a:r>
          </a:p>
          <a:p>
            <a:r>
              <a:rPr lang="ru-RU" dirty="0" smtClean="0"/>
              <a:t>Гришиной Еленой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Историческая Москва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Попробуй полный функционал сайта уже сейчас!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t="9844" r="1489" b="5501"/>
          <a:stretch>
            <a:fillRect/>
          </a:stretch>
        </p:blipFill>
        <p:spPr bwMode="auto">
          <a:xfrm>
            <a:off x="247333" y="2060848"/>
            <a:ext cx="8649333" cy="41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14400"/>
            <a:ext cx="2664296" cy="930424"/>
          </a:xfrm>
        </p:spPr>
        <p:txBody>
          <a:bodyPr/>
          <a:lstStyle/>
          <a:p>
            <a:pPr algn="ctr"/>
            <a:r>
              <a:rPr lang="ru-RU" sz="2800" dirty="0" smtClean="0"/>
              <a:t>Идея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Создать сайт, посвященный местам, связанным с ВОВ</a:t>
            </a:r>
            <a:endParaRPr lang="ru-RU" sz="2000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574" t="24609" r="8411" b="11782"/>
          <a:stretch>
            <a:fillRect/>
          </a:stretch>
        </p:blipFill>
        <p:spPr bwMode="auto">
          <a:xfrm>
            <a:off x="2915816" y="2103477"/>
            <a:ext cx="6048672" cy="260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14400"/>
            <a:ext cx="2736304" cy="930424"/>
          </a:xfrm>
        </p:spPr>
        <p:txBody>
          <a:bodyPr/>
          <a:lstStyle/>
          <a:p>
            <a:r>
              <a:rPr lang="ru-RU" sz="2800" dirty="0" smtClean="0"/>
              <a:t>Функционал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23528" y="1916832"/>
            <a:ext cx="2362200" cy="4144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Список </a:t>
            </a:r>
            <a:r>
              <a:rPr lang="ru-RU" sz="2000" dirty="0" smtClean="0"/>
              <a:t>всех </a:t>
            </a:r>
            <a:r>
              <a:rPr lang="ru-RU" sz="2000" dirty="0" smtClean="0"/>
              <a:t>мест и категорий</a:t>
            </a:r>
            <a:endParaRPr lang="ru-RU" sz="2000" dirty="0" smtClean="0"/>
          </a:p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И</a:t>
            </a:r>
            <a:r>
              <a:rPr lang="ru-RU" sz="2000" dirty="0" smtClean="0"/>
              <a:t>нформация </a:t>
            </a:r>
            <a:r>
              <a:rPr lang="ru-RU" sz="2000" dirty="0" smtClean="0"/>
              <a:t>по </a:t>
            </a:r>
            <a:r>
              <a:rPr lang="ru-RU" sz="2000" dirty="0" smtClean="0"/>
              <a:t>каждому месту</a:t>
            </a:r>
            <a:r>
              <a:rPr lang="en-US" sz="2000" dirty="0" smtClean="0"/>
              <a:t> / </a:t>
            </a:r>
            <a:r>
              <a:rPr lang="ru-RU" sz="2000" dirty="0" smtClean="0"/>
              <a:t>категории</a:t>
            </a:r>
          </a:p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В</a:t>
            </a:r>
            <a:r>
              <a:rPr lang="ru-RU" sz="2000" dirty="0" smtClean="0"/>
              <a:t>се </a:t>
            </a:r>
            <a:r>
              <a:rPr lang="ru-RU" sz="2000" dirty="0" smtClean="0"/>
              <a:t>места на </a:t>
            </a:r>
            <a:r>
              <a:rPr lang="ru-RU" sz="2000" dirty="0" smtClean="0"/>
              <a:t>карте</a:t>
            </a:r>
            <a:endParaRPr lang="ru-RU" sz="2000" dirty="0" smtClean="0"/>
          </a:p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И многое другое!</a:t>
            </a:r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301" t="9844" r="10344" b="5501"/>
          <a:stretch>
            <a:fillRect/>
          </a:stretch>
        </p:blipFill>
        <p:spPr bwMode="auto">
          <a:xfrm>
            <a:off x="2916238" y="1621656"/>
            <a:ext cx="6048375" cy="35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55040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Вы можете посмотреть список всех мест…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 t="15750" r="9790" b="17314"/>
          <a:stretch>
            <a:fillRect/>
          </a:stretch>
        </p:blipFill>
        <p:spPr bwMode="auto">
          <a:xfrm>
            <a:off x="296525" y="2382012"/>
            <a:ext cx="8550950" cy="356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55040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узнать подробную информацию по каждому месту…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8301" t="9844" r="12004" b="10406"/>
          <a:stretch>
            <a:fillRect/>
          </a:stretch>
        </p:blipFill>
        <p:spPr bwMode="auto">
          <a:xfrm>
            <a:off x="891997" y="2096448"/>
            <a:ext cx="7360006" cy="41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>
            <a:off x="179512" y="1340768"/>
            <a:ext cx="878497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0454" b="25563"/>
          <a:stretch>
            <a:fillRect/>
          </a:stretch>
        </p:blipFill>
        <p:spPr bwMode="auto">
          <a:xfrm>
            <a:off x="268311" y="2924944"/>
            <a:ext cx="860737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Текс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(авторизованные </a:t>
            </a:r>
            <a:r>
              <a:rPr lang="ru-RU" sz="2000" dirty="0" smtClean="0">
                <a:solidFill>
                  <a:srgbClr val="FFFFFF"/>
                </a:solidFill>
              </a:rPr>
              <a:t>пользователи могут добавить комментарии к </a:t>
            </a:r>
            <a:r>
              <a:rPr lang="ru-RU" sz="2000" dirty="0" smtClean="0">
                <a:solidFill>
                  <a:srgbClr val="FFFFFF"/>
                </a:solidFill>
              </a:rPr>
              <a:t>месту)</a:t>
            </a:r>
            <a:endParaRPr lang="ru-RU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>
            <a:off x="179512" y="1340768"/>
            <a:ext cx="878497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искать места по названию</a:t>
            </a:r>
            <a:r>
              <a:rPr lang="en-US" sz="2000" dirty="0" smtClean="0">
                <a:solidFill>
                  <a:srgbClr val="FFFFFF"/>
                </a:solidFill>
              </a:rPr>
              <a:t> / </a:t>
            </a:r>
            <a:r>
              <a:rPr lang="ru-RU" sz="2000" dirty="0" smtClean="0">
                <a:solidFill>
                  <a:srgbClr val="FFFFFF"/>
                </a:solidFill>
              </a:rPr>
              <a:t>описанию </a:t>
            </a:r>
            <a:r>
              <a:rPr lang="en-US" sz="2000" dirty="0" smtClean="0">
                <a:solidFill>
                  <a:srgbClr val="FFFFFF"/>
                </a:solidFill>
              </a:rPr>
              <a:t>/</a:t>
            </a:r>
            <a:r>
              <a:rPr lang="ru-RU" sz="2000" dirty="0" smtClean="0">
                <a:solidFill>
                  <a:srgbClr val="FFFFFF"/>
                </a:solidFill>
              </a:rPr>
              <a:t> категории </a:t>
            </a:r>
            <a:r>
              <a:rPr lang="en-US" sz="2000" dirty="0" smtClean="0">
                <a:solidFill>
                  <a:srgbClr val="FFFFFF"/>
                </a:solidFill>
              </a:rPr>
              <a:t>/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smtClean="0">
                <a:solidFill>
                  <a:srgbClr val="FFFFFF"/>
                </a:solidFill>
              </a:rPr>
              <a:t>адресу </a:t>
            </a:r>
            <a:r>
              <a:rPr lang="en-US" sz="2000" dirty="0" smtClean="0">
                <a:solidFill>
                  <a:srgbClr val="FFFFFF"/>
                </a:solidFill>
              </a:rPr>
              <a:t>/ </a:t>
            </a:r>
            <a:r>
              <a:rPr lang="ru-RU" sz="2000" dirty="0" smtClean="0">
                <a:solidFill>
                  <a:srgbClr val="FFFFFF"/>
                </a:solidFill>
              </a:rPr>
              <a:t>рейтингу 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t="18703" r="15605" b="19313"/>
          <a:stretch>
            <a:fillRect/>
          </a:stretch>
        </p:blipFill>
        <p:spPr bwMode="auto">
          <a:xfrm>
            <a:off x="305780" y="2567758"/>
            <a:ext cx="8532440" cy="352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23077"/>
          <a:stretch>
            <a:fillRect/>
          </a:stretch>
        </p:blipFill>
        <p:spPr bwMode="auto">
          <a:xfrm>
            <a:off x="179512" y="1340768"/>
            <a:ext cx="87849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посмотреть все категории и места, относящиеся к ним…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t="13781" r="49365" b="6485"/>
          <a:stretch>
            <a:fillRect/>
          </a:stretch>
        </p:blipFill>
        <p:spPr bwMode="auto">
          <a:xfrm>
            <a:off x="2231740" y="2122281"/>
            <a:ext cx="4680520" cy="414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посмотреть все места на карте 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19371" t="17719" r="30267" b="13376"/>
          <a:stretch>
            <a:fillRect/>
          </a:stretch>
        </p:blipFill>
        <p:spPr bwMode="auto">
          <a:xfrm>
            <a:off x="1871700" y="2083005"/>
            <a:ext cx="5400600" cy="41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</TotalTime>
  <Words>120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Историческая Москва</vt:lpstr>
      <vt:lpstr>Идея</vt:lpstr>
      <vt:lpstr>Функционал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Историческая Москва</dc:title>
  <dc:creator>user1</dc:creator>
  <cp:lastModifiedBy>user1</cp:lastModifiedBy>
  <cp:revision>11</cp:revision>
  <dcterms:created xsi:type="dcterms:W3CDTF">2020-05-04T13:58:02Z</dcterms:created>
  <dcterms:modified xsi:type="dcterms:W3CDTF">2020-05-04T16:25:41Z</dcterms:modified>
</cp:coreProperties>
</file>