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0" r:id="rId5"/>
    <p:sldId id="265" r:id="rId6"/>
    <p:sldId id="263" r:id="rId7"/>
    <p:sldId id="262" r:id="rId8"/>
    <p:sldId id="266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24" autoAdjust="0"/>
  </p:normalViewPr>
  <p:slideViewPr>
    <p:cSldViewPr>
      <p:cViewPr>
        <p:scale>
          <a:sx n="70" d="100"/>
          <a:sy n="70" d="100"/>
        </p:scale>
        <p:origin x="-13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9062EDC-0C69-4F9E-8BB1-5F8DC875A69B}" type="datetimeFigureOut">
              <a:rPr lang="ru-RU" smtClean="0"/>
              <a:pPr/>
              <a:t>07.05.2020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79C07EE-8BFE-4B81-B1BC-76AFF17ADCF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>
          <a:xfrm>
            <a:off x="1331913" y="5695528"/>
            <a:ext cx="6480174" cy="685800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 </a:t>
            </a:r>
            <a:r>
              <a:rPr lang="ru-RU" dirty="0" smtClean="0"/>
              <a:t>выполнен</a:t>
            </a:r>
          </a:p>
          <a:p>
            <a:r>
              <a:rPr lang="ru-RU" dirty="0" smtClean="0"/>
              <a:t>Гришиной </a:t>
            </a:r>
            <a:r>
              <a:rPr lang="en-US" dirty="0" smtClean="0"/>
              <a:t> </a:t>
            </a:r>
            <a:r>
              <a:rPr lang="ru-RU" dirty="0" smtClean="0"/>
              <a:t>Еленой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Историческая Москва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… посмотреть топ мест…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1812" r="10344" b="5501"/>
          <a:stretch>
            <a:fillRect/>
          </a:stretch>
        </p:blipFill>
        <p:spPr bwMode="auto">
          <a:xfrm>
            <a:off x="596130" y="2114187"/>
            <a:ext cx="7951740" cy="412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Попробуй полный функционал сайта уже сейчас!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t="9844" r="1489" b="5501"/>
          <a:stretch>
            <a:fillRect/>
          </a:stretch>
        </p:blipFill>
        <p:spPr bwMode="auto">
          <a:xfrm>
            <a:off x="247333" y="2060848"/>
            <a:ext cx="8649333" cy="41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14400"/>
            <a:ext cx="2664296" cy="930424"/>
          </a:xfrm>
        </p:spPr>
        <p:txBody>
          <a:bodyPr/>
          <a:lstStyle/>
          <a:p>
            <a:pPr algn="ctr"/>
            <a:r>
              <a:rPr lang="ru-RU" sz="2800" dirty="0" smtClean="0"/>
              <a:t>Идея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Создать сайт, посвященный местам, связанным с ВОВ</a:t>
            </a:r>
            <a:endParaRPr lang="ru-RU" sz="2000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574" t="24609" r="8411" b="11782"/>
          <a:stretch>
            <a:fillRect/>
          </a:stretch>
        </p:blipFill>
        <p:spPr bwMode="auto">
          <a:xfrm>
            <a:off x="2915816" y="2103477"/>
            <a:ext cx="6048672" cy="260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914400"/>
            <a:ext cx="2736304" cy="930424"/>
          </a:xfrm>
        </p:spPr>
        <p:txBody>
          <a:bodyPr/>
          <a:lstStyle/>
          <a:p>
            <a:r>
              <a:rPr lang="ru-RU" sz="2800" dirty="0" smtClean="0"/>
              <a:t>Функционал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23528" y="1916832"/>
            <a:ext cx="2362200" cy="4144963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SzPct val="95000"/>
              <a:buFont typeface="Georgia" pitchFamily="18" charset="0"/>
              <a:buChar char="•"/>
            </a:pPr>
            <a:r>
              <a:rPr lang="ru-RU" sz="2000" dirty="0" smtClean="0"/>
              <a:t>Список всех мест и категорий</a:t>
            </a:r>
          </a:p>
          <a:p>
            <a:pPr>
              <a:buClr>
                <a:schemeClr val="tx2">
                  <a:lumMod val="75000"/>
                </a:schemeClr>
              </a:buClr>
              <a:buSzPct val="95000"/>
              <a:buFont typeface="Georgia" pitchFamily="18" charset="0"/>
              <a:buChar char="•"/>
            </a:pPr>
            <a:r>
              <a:rPr lang="ru-RU" sz="2000" dirty="0" smtClean="0"/>
              <a:t>Информация по каждому месту</a:t>
            </a:r>
            <a:r>
              <a:rPr lang="en-US" sz="2000" dirty="0" smtClean="0"/>
              <a:t> / </a:t>
            </a:r>
            <a:r>
              <a:rPr lang="ru-RU" sz="2000" dirty="0" smtClean="0"/>
              <a:t>категории</a:t>
            </a:r>
          </a:p>
          <a:p>
            <a:pPr>
              <a:buClr>
                <a:schemeClr val="tx2">
                  <a:lumMod val="75000"/>
                </a:schemeClr>
              </a:buClr>
              <a:buSzPct val="95000"/>
              <a:buFont typeface="Georgia" pitchFamily="18" charset="0"/>
              <a:buChar char="•"/>
            </a:pPr>
            <a:r>
              <a:rPr lang="ru-RU" sz="2000" dirty="0" smtClean="0"/>
              <a:t>Все места на карте</a:t>
            </a:r>
          </a:p>
          <a:p>
            <a:pPr>
              <a:buClr>
                <a:schemeClr val="tx2">
                  <a:lumMod val="75000"/>
                </a:schemeClr>
              </a:buClr>
              <a:buSzPct val="95000"/>
              <a:buFont typeface="Georgia" pitchFamily="18" charset="0"/>
              <a:buChar char="•"/>
            </a:pPr>
            <a:r>
              <a:rPr lang="ru-RU" sz="2000" dirty="0" smtClean="0"/>
              <a:t>И многое другое!</a:t>
            </a:r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8301" t="9844" r="10344" b="5501"/>
          <a:stretch>
            <a:fillRect/>
          </a:stretch>
        </p:blipFill>
        <p:spPr bwMode="auto">
          <a:xfrm>
            <a:off x="2916238" y="1621656"/>
            <a:ext cx="6048375" cy="35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455040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Вы можете посмотреть список всех мест…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 t="15750" r="9790" b="17314"/>
          <a:stretch>
            <a:fillRect/>
          </a:stretch>
        </p:blipFill>
        <p:spPr bwMode="auto">
          <a:xfrm>
            <a:off x="296525" y="2382012"/>
            <a:ext cx="8550950" cy="356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455040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… узнать подробную информацию по каждому месту…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8301" t="9844" r="12004" b="10406"/>
          <a:stretch>
            <a:fillRect/>
          </a:stretch>
        </p:blipFill>
        <p:spPr bwMode="auto">
          <a:xfrm>
            <a:off x="891997" y="2096448"/>
            <a:ext cx="7360006" cy="414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10454" b="25563"/>
          <a:stretch>
            <a:fillRect/>
          </a:stretch>
        </p:blipFill>
        <p:spPr bwMode="auto">
          <a:xfrm>
            <a:off x="268311" y="2924944"/>
            <a:ext cx="8607378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449288"/>
            <a:ext cx="850392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(авторизованные пользователи могут добавить комментарии к месту)</a:t>
            </a:r>
            <a:endParaRPr lang="ru-RU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455040"/>
            <a:ext cx="8503920" cy="4617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… искать места по названию</a:t>
            </a:r>
            <a:r>
              <a:rPr lang="en-US" sz="2000" dirty="0" smtClean="0">
                <a:solidFill>
                  <a:srgbClr val="FFFFFF"/>
                </a:solidFill>
              </a:rPr>
              <a:t> / </a:t>
            </a:r>
            <a:r>
              <a:rPr lang="ru-RU" sz="2000" dirty="0" smtClean="0">
                <a:solidFill>
                  <a:srgbClr val="FFFFFF"/>
                </a:solidFill>
              </a:rPr>
              <a:t>описанию </a:t>
            </a:r>
            <a:r>
              <a:rPr lang="en-US" sz="2000" dirty="0" smtClean="0">
                <a:solidFill>
                  <a:srgbClr val="FFFFFF"/>
                </a:solidFill>
              </a:rPr>
              <a:t>/</a:t>
            </a:r>
            <a:r>
              <a:rPr lang="ru-RU" sz="2000" dirty="0" smtClean="0">
                <a:solidFill>
                  <a:srgbClr val="FFFFFF"/>
                </a:solidFill>
              </a:rPr>
              <a:t> </a:t>
            </a:r>
            <a:r>
              <a:rPr lang="ru-RU" sz="2000" dirty="0" smtClean="0">
                <a:solidFill>
                  <a:srgbClr val="FFFFFF"/>
                </a:solidFill>
              </a:rPr>
              <a:t>адресу </a:t>
            </a:r>
            <a:r>
              <a:rPr lang="en-US" sz="2000" dirty="0" smtClean="0">
                <a:solidFill>
                  <a:srgbClr val="FFFFFF"/>
                </a:solidFill>
              </a:rPr>
              <a:t>/ </a:t>
            </a:r>
            <a:r>
              <a:rPr lang="ru-RU" sz="2000" dirty="0" smtClean="0">
                <a:solidFill>
                  <a:srgbClr val="FFFFFF"/>
                </a:solidFill>
              </a:rPr>
              <a:t>рейтингу 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18703" r="16431" b="14361"/>
          <a:stretch>
            <a:fillRect/>
          </a:stretch>
        </p:blipFill>
        <p:spPr bwMode="auto">
          <a:xfrm>
            <a:off x="323528" y="2276872"/>
            <a:ext cx="8496944" cy="382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7864"/>
          <a:stretch>
            <a:fillRect/>
          </a:stretch>
        </p:blipFill>
        <p:spPr bwMode="auto">
          <a:xfrm>
            <a:off x="179512" y="1340768"/>
            <a:ext cx="88011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455040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… </a:t>
            </a:r>
            <a:r>
              <a:rPr lang="ru-RU" sz="2000" dirty="0" smtClean="0">
                <a:solidFill>
                  <a:srgbClr val="FFFFFF"/>
                </a:solidFill>
              </a:rPr>
              <a:t>найти категорию, </a:t>
            </a:r>
            <a:r>
              <a:rPr lang="ru-RU" sz="2000" dirty="0" smtClean="0">
                <a:solidFill>
                  <a:srgbClr val="FFFFFF"/>
                </a:solidFill>
              </a:rPr>
              <a:t>посмотреть </a:t>
            </a:r>
            <a:r>
              <a:rPr lang="ru-RU" sz="2000" dirty="0" smtClean="0">
                <a:solidFill>
                  <a:srgbClr val="FFFFFF"/>
                </a:solidFill>
              </a:rPr>
              <a:t>все категории и места, относящиеся к ним…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18703" r="49638" b="5501"/>
          <a:stretch>
            <a:fillRect/>
          </a:stretch>
        </p:blipFill>
        <p:spPr bwMode="auto">
          <a:xfrm>
            <a:off x="2231740" y="2326724"/>
            <a:ext cx="468052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/>
          <a:stretch>
            <a:fillRect/>
          </a:stretch>
        </p:blipFill>
        <p:spPr bwMode="auto">
          <a:xfrm flipV="1">
            <a:off x="179512" y="188640"/>
            <a:ext cx="878497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96" r="3784" b="30769"/>
          <a:stretch>
            <a:fillRect/>
          </a:stretch>
        </p:blipFill>
        <p:spPr bwMode="auto">
          <a:xfrm>
            <a:off x="179512" y="1340768"/>
            <a:ext cx="878497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FFFF"/>
                </a:solidFill>
              </a:rPr>
              <a:t>Подробнее о возможностях</a:t>
            </a:r>
            <a:endParaRPr lang="ru-RU" sz="3200" b="1" dirty="0">
              <a:solidFill>
                <a:srgbClr val="FFFFFF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7498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000" dirty="0" smtClean="0">
                <a:solidFill>
                  <a:srgbClr val="FFFFFF"/>
                </a:solidFill>
              </a:rPr>
              <a:t>… посмотреть все места на карте …</a:t>
            </a:r>
            <a:endParaRPr lang="ru-RU" sz="2000" dirty="0">
              <a:solidFill>
                <a:srgbClr val="FFFFFF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l="19371" t="17719" r="30267" b="13376"/>
          <a:stretch>
            <a:fillRect/>
          </a:stretch>
        </p:blipFill>
        <p:spPr bwMode="auto">
          <a:xfrm>
            <a:off x="1871700" y="2083005"/>
            <a:ext cx="5400600" cy="415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183</TotalTime>
  <Words>129</Words>
  <Application>Microsoft Office PowerPoint</Application>
  <PresentationFormat>Экран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Официальная</vt:lpstr>
      <vt:lpstr>Историческая Москва</vt:lpstr>
      <vt:lpstr>Идея</vt:lpstr>
      <vt:lpstr>Функционал</vt:lpstr>
      <vt:lpstr>Подробнее о возможностях</vt:lpstr>
      <vt:lpstr>Подробнее о возможностях</vt:lpstr>
      <vt:lpstr>Подробнее о возможностях</vt:lpstr>
      <vt:lpstr>Подробнее о возможностях</vt:lpstr>
      <vt:lpstr>Подробнее о возможностях</vt:lpstr>
      <vt:lpstr>Подробнее о возможностях</vt:lpstr>
      <vt:lpstr>Подробнее о возможностях</vt:lpstr>
      <vt:lpstr>Подробнее о возможностях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Историческая Москва</dc:title>
  <dc:creator>user1</dc:creator>
  <cp:lastModifiedBy>user1</cp:lastModifiedBy>
  <cp:revision>15</cp:revision>
  <dcterms:created xsi:type="dcterms:W3CDTF">2020-05-04T13:58:02Z</dcterms:created>
  <dcterms:modified xsi:type="dcterms:W3CDTF">2020-05-07T07:32:27Z</dcterms:modified>
</cp:coreProperties>
</file>