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a41f3f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a41f3f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a41f3f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a41f3f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fb9017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fb9017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a41f3f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a41f3f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a41f3f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a41f3f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Финансовый Бот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 Григорий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сделан для отслеживания своих финансов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-Сделать простой и понятный интерфейс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-Интегрировать курсы валют в реальном времени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-Сделать базу данных с учетом транзакций всех пользователей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641475"/>
            <a:ext cx="2028225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425" y="1641463"/>
            <a:ext cx="1808232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860" y="1641475"/>
            <a:ext cx="1466390" cy="18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9564" y="1641469"/>
            <a:ext cx="1932730" cy="18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450"/>
            <a:ext cx="2350150" cy="2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552" y="1152475"/>
            <a:ext cx="1867448" cy="30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725" y="235900"/>
            <a:ext cx="2982876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726" y="1865174"/>
            <a:ext cx="2256104" cy="30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Реализуемые технологии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Telebot - для создания бота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sqlite3 - для создания базы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schedule - для всяких временных функций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datetime - для записи транзаций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23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Всеээаэа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этом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