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4422b49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4422b49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4422b49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4422b49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4422b49d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4422b49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4422b49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4422b49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4422b49d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4422b49d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4422b49d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4422b49d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pygame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Валиахметов, Саркисов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Сделать игру в жанре роглайк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Реализовать ближний и дальний бой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Стартовое меню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256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Играть - запускает игру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Выйти - выход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225" y="950188"/>
            <a:ext cx="551576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 смерти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251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Нажмите F для выхода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537" y="632825"/>
            <a:ext cx="5909760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12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пкм - выстрел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пробел - удар мечем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wasd - перемещение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250" y="926975"/>
            <a:ext cx="5687050" cy="386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PyQt5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numpy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random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Игра готова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