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BD0C6-CF32-448C-88AD-BD55BE45D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F861FE-4504-450F-9CB0-A209BDB7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AABCA-3EB3-4C3F-96D8-42F3615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968980-2BEE-4871-97FA-1666213F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A531F-48FF-4670-92C7-C06180A0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51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72D4F-21CB-4B82-9882-E6EE4F14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952C1-4251-459D-B1A8-27D8227D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BF104-E59B-407F-BAF7-D2CD4EAA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264B2-9A54-4449-AD7D-76B61A5D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C05D56-1760-45A4-8008-F59AE783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77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CEAB34-9F66-4BEC-90D1-85D9FBA77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352BBA-7EA2-4046-AD26-6AC125BE0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B887A-067E-4D23-A749-7546009A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C66F3E-37C3-46D9-8272-0D5F761B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594995-24C9-4846-9477-B606B817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07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B6D8A-D427-4540-BC28-CD45EA5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E9B2B-9CBF-462C-BB26-210B6C06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D1057-D887-460E-8DC4-2A6626C8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5096DA-F48B-4AF8-AEEC-7BEBB478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2ED0F-AB68-48D1-A1BE-10C2FCA2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1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C1FA8-EEE5-44E1-8C49-2E0FBFF5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251DDB-58EF-4A59-8820-37DC6022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7586D-37F1-4FD5-B67A-4CF45BA8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76C177-710B-4CB4-B7BD-473C4345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E8811-7EF8-4ADB-8A89-E351C3DE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81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4A758-44BF-49DD-B10A-EC845E4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1846A-CE9F-4F12-A5B2-9B77CE927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0DA92-00E9-4224-817C-856667E47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389D04-58F9-4460-8D6F-59BB44C0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4844C0-15B0-4D7B-B9B4-D15223E0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588344-A80B-4B41-B351-FBA7075C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3A0C9-94E0-4B9D-8289-FCD63060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13528D-336F-40F3-AD11-52529724E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FD0A5-889A-48C5-924C-152AD956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13E6C1-9C1F-4DA0-AAE7-978113F94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4B2409-6EAE-4231-96D6-4BD1EBF7B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B684EE-F0D3-4979-8FEE-E4566D66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71F837-E365-4674-9A09-79BEDA09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126F1C-28D3-4880-ACDB-2DAB9213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0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B7397-C737-442F-942D-1A0307DF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BD8222-8EC3-41AE-A4C3-A90AF554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2C59908-A301-4D9C-B6B6-F307DA52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31CB71-D286-48F8-AB74-94B9A56C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C59CC4-7E61-4058-8046-74FB5637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5CD54F-2EBC-42DE-B6A1-CF29EAF3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E5C52D-B7E0-4857-975A-C666CC1D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0E3CF-53A5-4B34-BB3C-11A55588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01AC2-BC71-4178-B8B5-CD912C28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5C5662-8446-4BC2-90DF-CC043A16B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E901B9-D489-413D-856F-5788E3BD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4345DD-B28F-45BF-B643-336624B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BF5ECB-8227-47A1-80B0-137FEF29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72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731E6-9F96-41E4-A2ED-90A2BED6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B268B9-943C-44FD-A57D-E4C9D8727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BE18C-8979-4CA7-912D-E38206281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AF677F-6AD9-4174-83F6-039FED47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77AC6D-67B0-4D73-8719-5F886048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620324-903F-491B-859E-0C111578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30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5BBE8-0086-4940-93B5-8E8306BE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9931E7-05FD-4220-A9D8-FB230478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20C2D-71AC-43B6-9BFD-C5FFA6861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415A8-07CB-4861-AEF8-7BD85CED853B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47D28A-F434-4020-A5A6-79B787387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FBDB3-5F6D-4868-B2C8-82007DD1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75428-EDE7-48FD-A65B-E9F43EAF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7E004-FA1F-4CC9-A4C3-C320D7D98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1375"/>
            <a:ext cx="8265459" cy="912625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Создаем базу данных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13E409-A638-4320-9605-578977AA7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195000-3F90-4B09-ABFD-F420D76A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5298"/>
            <a:ext cx="12192000" cy="45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4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5D440D-C701-48B3-912C-B058DF1A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08" y="4177553"/>
            <a:ext cx="4880191" cy="1999409"/>
          </a:xfrm>
        </p:spPr>
        <p:txBody>
          <a:bodyPr/>
          <a:lstStyle/>
          <a:p>
            <a:r>
              <a:rPr lang="ru-RU" dirty="0"/>
              <a:t>Создал новый проект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608949-BF3F-44E9-860D-08E8B02B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1348"/>
            <a:ext cx="5718393" cy="37366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376F76-3922-4DEF-AFBE-BF1386F2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91" y="0"/>
            <a:ext cx="7723909" cy="41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308AE-CD31-4528-A27D-8F1F1E14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36"/>
            <a:ext cx="10515600" cy="93773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Добавили пакеты и подключили к базу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1CEC4-CFB3-45E8-AD8D-7067348F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928379-4B3A-469F-BA28-F41B8EF4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" y="1390650"/>
            <a:ext cx="12192000" cy="4076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775768-BC1D-4358-8E31-880062D5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89" y="5633962"/>
            <a:ext cx="767822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0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B821D-9AC0-400F-A50F-D0736704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965"/>
            <a:ext cx="10515600" cy="2348753"/>
          </a:xfrm>
        </p:spPr>
        <p:txBody>
          <a:bodyPr/>
          <a:lstStyle/>
          <a:p>
            <a:r>
              <a:rPr lang="ru-RU" dirty="0"/>
              <a:t>И следующим этапом стало написание кода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9877A-8326-4480-8823-5C890285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692" y="3582954"/>
            <a:ext cx="1948543" cy="690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5-7 рис.</a:t>
            </a:r>
          </a:p>
        </p:txBody>
      </p:sp>
    </p:spTree>
    <p:extLst>
      <p:ext uri="{BB962C8B-B14F-4D97-AF65-F5344CB8AC3E}">
        <p14:creationId xmlns:p14="http://schemas.microsoft.com/office/powerpoint/2010/main" val="12728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BEF4BE-AD74-4058-9941-7EA66E85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0438" cy="50758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379A15-2153-4FC9-A064-CAF73D6A7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38" y="-1"/>
            <a:ext cx="5799675" cy="507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0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E87108-4E46-4A45-9373-28040894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0"/>
            <a:ext cx="10006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00BA2-B7E0-4906-BAAD-26A373CF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6906" cy="5157134"/>
          </a:xfrm>
        </p:spPr>
        <p:txBody>
          <a:bodyPr/>
          <a:lstStyle/>
          <a:p>
            <a:r>
              <a:rPr lang="ru-RU" dirty="0"/>
              <a:t>И запускаем почти готовый продукт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1B681F-D989-4F4A-97F5-A05CF613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026" y="609867"/>
            <a:ext cx="6398644" cy="58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95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27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Создаем базу данных </vt:lpstr>
      <vt:lpstr>Презентация PowerPoint</vt:lpstr>
      <vt:lpstr>Добавили пакеты и подключили к базу данных</vt:lpstr>
      <vt:lpstr>И следующим этапом стало написание кода </vt:lpstr>
      <vt:lpstr>Презентация PowerPoint</vt:lpstr>
      <vt:lpstr>Презентация PowerPoint</vt:lpstr>
      <vt:lpstr>И запускаем почти готовый продукт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Создал базу данных</dc:title>
  <dc:creator>Студент</dc:creator>
  <cp:lastModifiedBy>Студент</cp:lastModifiedBy>
  <cp:revision>6</cp:revision>
  <dcterms:created xsi:type="dcterms:W3CDTF">2023-11-23T09:53:49Z</dcterms:created>
  <dcterms:modified xsi:type="dcterms:W3CDTF">2023-12-20T09:17:35Z</dcterms:modified>
</cp:coreProperties>
</file>