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04" r:id="rId2"/>
    <p:sldId id="257" r:id="rId3"/>
    <p:sldId id="258" r:id="rId4"/>
    <p:sldId id="260" r:id="rId5"/>
    <p:sldId id="264" r:id="rId6"/>
    <p:sldId id="291" r:id="rId7"/>
    <p:sldId id="292" r:id="rId8"/>
    <p:sldId id="273" r:id="rId9"/>
    <p:sldId id="274" r:id="rId10"/>
    <p:sldId id="267" r:id="rId11"/>
    <p:sldId id="268" r:id="rId12"/>
    <p:sldId id="287" r:id="rId13"/>
    <p:sldId id="280" r:id="rId14"/>
    <p:sldId id="288" r:id="rId15"/>
    <p:sldId id="305" r:id="rId16"/>
    <p:sldId id="275" r:id="rId17"/>
    <p:sldId id="276" r:id="rId18"/>
    <p:sldId id="272" r:id="rId19"/>
    <p:sldId id="290" r:id="rId20"/>
    <p:sldId id="271" r:id="rId21"/>
    <p:sldId id="297" r:id="rId22"/>
    <p:sldId id="295" r:id="rId23"/>
    <p:sldId id="296" r:id="rId24"/>
    <p:sldId id="298" r:id="rId25"/>
    <p:sldId id="294" r:id="rId26"/>
    <p:sldId id="277" r:id="rId27"/>
    <p:sldId id="278" r:id="rId28"/>
    <p:sldId id="285" r:id="rId29"/>
    <p:sldId id="299" r:id="rId30"/>
    <p:sldId id="300" r:id="rId31"/>
    <p:sldId id="301" r:id="rId32"/>
    <p:sldId id="303" r:id="rId33"/>
    <p:sldId id="302" r:id="rId34"/>
    <p:sldId id="26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climits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dirty="0" err="1">
              <a:latin typeface="Calibri" panose="020F0502020204030204" pitchFamily="34" charset="0"/>
              <a:cs typeface="Calibri" panose="020F0502020204030204" pitchFamily="34" charset="0"/>
            </a:rPr>
            <a:t>cfloat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Системно-зависимые значения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A168C1-80E7-4ACD-B527-44936F5548BA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iostream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4A3BD3-B31E-4F77-B119-7304D344B352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Функции ввода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/</a:t>
          </a:r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вывода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AA056D-652F-436A-A861-B400FE8CA797}" type="par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3921C2-BBEE-4018-8DD6-F141E537AB72}" type="sib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A7955B-1ED7-420B-8788-C62905862AFD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cstdlib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Функции стандартной библиотеки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A42F40-156C-43E6-A637-BA0E26760642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cmath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58C81A-A218-4653-ADD4-652AFFCA9834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&lt;string&gt;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A3DBA-81D7-472E-B976-755D3D68356C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Математические функции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AF619F-8BE9-4DF9-80A8-D22B9F13A63E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Операции со строками и символами</a:t>
          </a:r>
        </a:p>
      </dgm:t>
    </dgm:pt>
    <dgm:pt modelId="{8D58001D-949E-43B1-BD3D-8EF5B62E3135}" type="par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5EAA22-EF21-4BFD-B4DC-6C86A3CBF5FF}" type="sib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62A47-CFB9-43C1-8429-712B8A457C24}" type="pres">
      <dgm:prSet presAssocID="{19FD5F12-7EEB-41C2-B49E-E6A0C0EDF74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5C917-69BD-46CF-8D15-C301D26F68B4}" type="pres">
      <dgm:prSet presAssocID="{AFA168C1-80E7-4ACD-B527-44936F5548B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062EC9-5942-4604-B6EC-E7C5F6168E8D}" type="pres">
      <dgm:prSet presAssocID="{9358C81A-A218-4653-ADD4-652AFFCA983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F98E36B-14E2-994E-A622-2CD95ABA14EA}" type="presOf" srcId="{19FD5F12-7EEB-41C2-B49E-E6A0C0EDF74E}" destId="{ACA6A9A5-9B82-45BC-BB8B-0A368C87E19C}" srcOrd="0" destOrd="0" presId="urn:microsoft.com/office/officeart/2005/8/layout/vList5"/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BC968380-7647-4B30-98FC-939A914D1498}" srcId="{AFA168C1-80E7-4ACD-B527-44936F5548BA}" destId="{FE4A3BD3-B31E-4F77-B119-7304D344B352}" srcOrd="0" destOrd="0" parTransId="{E0AA056D-652F-436A-A861-B400FE8CA797}" sibTransId="{353921C2-BBEE-4018-8DD6-F141E537AB72}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0370882A-E15F-C747-8BF4-DD2FB52561D2}" type="presOf" srcId="{93A7955B-1ED7-420B-8788-C62905862AFD}" destId="{B7A49D0C-C9F0-4050-8D37-F79D317FBCF2}" srcOrd="0" destOrd="0" presId="urn:microsoft.com/office/officeart/2005/8/layout/vList5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E481523D-51AE-6D4A-A607-8546D91F427E}" type="presOf" srcId="{BCB2EDA8-2B01-4E5A-A36F-68CC89ED7DFA}" destId="{2AA62A47-CFB9-43C1-8429-712B8A457C24}" srcOrd="0" destOrd="0" presId="urn:microsoft.com/office/officeart/2005/8/layout/vList5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D09D9C6A-E5EC-D940-9B89-E73A2C19C895}" type="presOf" srcId="{95A42F40-156C-43E6-A637-BA0E26760642}" destId="{24FF912B-0588-4252-AD66-A20376B76E4B}" srcOrd="0" destOrd="0" presId="urn:microsoft.com/office/officeart/2005/8/layout/vList5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CB7FBA34-A04A-0349-9831-035789ACBA3D}" type="presOf" srcId="{87E13EC3-3159-467A-BDF5-DCA167081512}" destId="{3C19FD41-83D9-46C2-8437-60092B8B457E}" srcOrd="0" destOrd="0" presId="urn:microsoft.com/office/officeart/2005/8/layout/vList5"/>
    <dgm:cxn modelId="{C0C70E85-CBC9-2841-AF80-4BEFA8BD09C7}" type="presOf" srcId="{9358C81A-A218-4653-ADD4-652AFFCA9834}" destId="{72284D57-B010-4AFD-B272-1E55D1259145}" srcOrd="0" destOrd="0" presId="urn:microsoft.com/office/officeart/2005/8/layout/vList5"/>
    <dgm:cxn modelId="{94ED4ACE-A72E-E440-A418-45504C44C974}" type="presOf" srcId="{CB5A3DBA-81D7-472E-B976-755D3D68356C}" destId="{B6119F9B-11D9-407C-92BA-BA27991A4A8E}" srcOrd="0" destOrd="0" presId="urn:microsoft.com/office/officeart/2005/8/layout/vList5"/>
    <dgm:cxn modelId="{4D095BA2-27EC-6942-8337-2867C2AC665D}" type="presOf" srcId="{3C3A1D85-63E7-4600-9F06-2A912657085B}" destId="{50B0AFB9-9B3B-49B6-9AAC-8738263C6B27}" srcOrd="0" destOrd="0" presId="urn:microsoft.com/office/officeart/2005/8/layout/vList5"/>
    <dgm:cxn modelId="{4A603BFA-8EC3-7F49-A5BF-73002A36CA30}" type="presOf" srcId="{AFA168C1-80E7-4ACD-B527-44936F5548BA}" destId="{23C01035-5C43-45B4-98C6-E18A7987AE1B}" srcOrd="0" destOrd="0" presId="urn:microsoft.com/office/officeart/2005/8/layout/vList5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66A8AED2-2C22-4479-90AA-E2CC2360621E}" srcId="{9358C81A-A218-4653-ADD4-652AFFCA9834}" destId="{B6AF619F-8BE9-4DF9-80A8-D22B9F13A63E}" srcOrd="0" destOrd="0" parTransId="{8D58001D-949E-43B1-BD3D-8EF5B62E3135}" sibTransId="{BF5EAA22-EF21-4BFD-B4DC-6C86A3CBF5FF}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650FB289-74E0-6A49-A348-28858D33DBBE}" type="presOf" srcId="{B6AF619F-8BE9-4DF9-80A8-D22B9F13A63E}" destId="{99062EC9-5942-4604-B6EC-E7C5F6168E8D}" srcOrd="0" destOrd="0" presId="urn:microsoft.com/office/officeart/2005/8/layout/vList5"/>
    <dgm:cxn modelId="{6DD978DB-114A-BB45-9406-AB61819CA7D5}" type="presOf" srcId="{FE4A3BD3-B31E-4F77-B119-7304D344B352}" destId="{2405C917-69BD-46CF-8D15-C301D26F68B4}" srcOrd="0" destOrd="0" presId="urn:microsoft.com/office/officeart/2005/8/layout/vList5"/>
    <dgm:cxn modelId="{416A8B82-B1A8-0242-9636-F7607B093E4C}" type="presParOf" srcId="{3C19FD41-83D9-46C2-8437-60092B8B457E}" destId="{3BC246F4-EF55-4770-BD32-067FF06405F4}" srcOrd="0" destOrd="0" presId="urn:microsoft.com/office/officeart/2005/8/layout/vList5"/>
    <dgm:cxn modelId="{84317883-57EB-4B4B-8742-BFDD0B04675C}" type="presParOf" srcId="{3BC246F4-EF55-4770-BD32-067FF06405F4}" destId="{ACA6A9A5-9B82-45BC-BB8B-0A368C87E19C}" srcOrd="0" destOrd="0" presId="urn:microsoft.com/office/officeart/2005/8/layout/vList5"/>
    <dgm:cxn modelId="{40DAF367-7FC5-4247-8A91-788BE84163A4}" type="presParOf" srcId="{3BC246F4-EF55-4770-BD32-067FF06405F4}" destId="{2AA62A47-CFB9-43C1-8429-712B8A457C24}" srcOrd="1" destOrd="0" presId="urn:microsoft.com/office/officeart/2005/8/layout/vList5"/>
    <dgm:cxn modelId="{A14FE8FC-24B9-8B4B-BBCB-A056FBBBB18D}" type="presParOf" srcId="{3C19FD41-83D9-46C2-8437-60092B8B457E}" destId="{7EAF6DCC-A4F8-4BB7-95EE-13361E7365C7}" srcOrd="1" destOrd="0" presId="urn:microsoft.com/office/officeart/2005/8/layout/vList5"/>
    <dgm:cxn modelId="{B66A0FD0-A00B-1A44-8F16-057576657C96}" type="presParOf" srcId="{3C19FD41-83D9-46C2-8437-60092B8B457E}" destId="{68FEB0E4-C26B-4428-9CF1-5958C6C30659}" srcOrd="2" destOrd="0" presId="urn:microsoft.com/office/officeart/2005/8/layout/vList5"/>
    <dgm:cxn modelId="{3C01BF7D-2DE7-4048-8A0F-9A257CC911DB}" type="presParOf" srcId="{68FEB0E4-C26B-4428-9CF1-5958C6C30659}" destId="{23C01035-5C43-45B4-98C6-E18A7987AE1B}" srcOrd="0" destOrd="0" presId="urn:microsoft.com/office/officeart/2005/8/layout/vList5"/>
    <dgm:cxn modelId="{A06E4EEC-15F4-0748-9A85-4F203AA9D2A9}" type="presParOf" srcId="{68FEB0E4-C26B-4428-9CF1-5958C6C30659}" destId="{2405C917-69BD-46CF-8D15-C301D26F68B4}" srcOrd="1" destOrd="0" presId="urn:microsoft.com/office/officeart/2005/8/layout/vList5"/>
    <dgm:cxn modelId="{719EA190-2CB9-8844-8470-721A0A596905}" type="presParOf" srcId="{3C19FD41-83D9-46C2-8437-60092B8B457E}" destId="{D315658C-20F3-484C-9617-B01C2536C08A}" srcOrd="3" destOrd="0" presId="urn:microsoft.com/office/officeart/2005/8/layout/vList5"/>
    <dgm:cxn modelId="{15845E70-6322-7A43-AC03-7DBBD361441F}" type="presParOf" srcId="{3C19FD41-83D9-46C2-8437-60092B8B457E}" destId="{19DFB8AA-548C-4AF9-80C3-FD2626B74CBE}" srcOrd="4" destOrd="0" presId="urn:microsoft.com/office/officeart/2005/8/layout/vList5"/>
    <dgm:cxn modelId="{0643C50C-DA7D-DF4F-A738-2714FD0344B7}" type="presParOf" srcId="{19DFB8AA-548C-4AF9-80C3-FD2626B74CBE}" destId="{B7A49D0C-C9F0-4050-8D37-F79D317FBCF2}" srcOrd="0" destOrd="0" presId="urn:microsoft.com/office/officeart/2005/8/layout/vList5"/>
    <dgm:cxn modelId="{EFDFFFAE-11BA-014F-A61D-707A430A6887}" type="presParOf" srcId="{19DFB8AA-548C-4AF9-80C3-FD2626B74CBE}" destId="{50B0AFB9-9B3B-49B6-9AAC-8738263C6B27}" srcOrd="1" destOrd="0" presId="urn:microsoft.com/office/officeart/2005/8/layout/vList5"/>
    <dgm:cxn modelId="{45263F36-A34D-8A47-8793-897C75F2CE5C}" type="presParOf" srcId="{3C19FD41-83D9-46C2-8437-60092B8B457E}" destId="{1C50E383-3BA2-4FD2-BC54-15F7F3EC3E00}" srcOrd="5" destOrd="0" presId="urn:microsoft.com/office/officeart/2005/8/layout/vList5"/>
    <dgm:cxn modelId="{A1E8D4C4-991C-2E4E-A67A-672218791FA0}" type="presParOf" srcId="{3C19FD41-83D9-46C2-8437-60092B8B457E}" destId="{92C25935-CB56-4369-944D-666230C234B2}" srcOrd="6" destOrd="0" presId="urn:microsoft.com/office/officeart/2005/8/layout/vList5"/>
    <dgm:cxn modelId="{9C6CDD0B-C9B9-BE4C-AEE8-6EC2D55815C1}" type="presParOf" srcId="{92C25935-CB56-4369-944D-666230C234B2}" destId="{24FF912B-0588-4252-AD66-A20376B76E4B}" srcOrd="0" destOrd="0" presId="urn:microsoft.com/office/officeart/2005/8/layout/vList5"/>
    <dgm:cxn modelId="{EB9D9FE9-15B4-3942-8BA1-4D0ECE201FA4}" type="presParOf" srcId="{92C25935-CB56-4369-944D-666230C234B2}" destId="{B6119F9B-11D9-407C-92BA-BA27991A4A8E}" srcOrd="1" destOrd="0" presId="urn:microsoft.com/office/officeart/2005/8/layout/vList5"/>
    <dgm:cxn modelId="{15B25543-533F-824F-A2CF-0AB79E485039}" type="presParOf" srcId="{3C19FD41-83D9-46C2-8437-60092B8B457E}" destId="{80892C5B-DE05-4A94-9D81-F80E12C10547}" srcOrd="7" destOrd="0" presId="urn:microsoft.com/office/officeart/2005/8/layout/vList5"/>
    <dgm:cxn modelId="{D69A6B9D-6413-4547-81D7-92BB099C3288}" type="presParOf" srcId="{3C19FD41-83D9-46C2-8437-60092B8B457E}" destId="{DFC2F611-2259-40ED-B618-7AAE06BA97F6}" srcOrd="8" destOrd="0" presId="urn:microsoft.com/office/officeart/2005/8/layout/vList5"/>
    <dgm:cxn modelId="{F5376469-81C8-E742-B564-92E3721E376A}" type="presParOf" srcId="{DFC2F611-2259-40ED-B618-7AAE06BA97F6}" destId="{72284D57-B010-4AFD-B272-1E55D1259145}" srcOrd="0" destOrd="0" presId="urn:microsoft.com/office/officeart/2005/8/layout/vList5"/>
    <dgm:cxn modelId="{D080508E-1BD2-9D49-8933-F961B314A11B}" type="presParOf" srcId="{DFC2F611-2259-40ED-B618-7AAE06BA97F6}" destId="{99062EC9-5942-4604-B6EC-E7C5F6168E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strncmp</a:t>
          </a:r>
          <a:endParaRPr lang="ru-RU" sz="40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 err="1"/>
            <a:t>strcmp</a:t>
          </a:r>
          <a:endParaRPr lang="ru-RU" sz="40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400" dirty="0"/>
            <a:t>Сравнение двух строк</a:t>
          </a:r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 err="1"/>
            <a:t>strchr</a:t>
          </a:r>
          <a:endParaRPr lang="en-US" sz="40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400" dirty="0"/>
            <a:t>Поиск первого вхождения указанного символа</a:t>
          </a:r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4000" dirty="0" err="1"/>
            <a:t>strrchr</a:t>
          </a:r>
          <a:endParaRPr lang="en-US" sz="4000" dirty="0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400" dirty="0"/>
            <a:t>Сравнение первых </a:t>
          </a:r>
          <a:r>
            <a:rPr lang="en-US" sz="2400" dirty="0"/>
            <a:t>n</a:t>
          </a:r>
          <a:r>
            <a:rPr lang="ru-RU" sz="2400" dirty="0"/>
            <a:t> символов двух строк</a:t>
          </a:r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/>
        </a:p>
      </dgm:t>
    </dgm:pt>
    <dgm:pt modelId="{CB5FDE3A-3D0B-4233-911A-9718CDFD1FEA}">
      <dgm:prSet custT="1"/>
      <dgm:spPr/>
      <dgm:t>
        <a:bodyPr/>
        <a:lstStyle/>
        <a:p>
          <a:r>
            <a:rPr lang="ru-RU" sz="2400" b="0" i="0" dirty="0"/>
            <a:t>Поиск последнего вхождения указанного символа</a:t>
          </a:r>
          <a:endParaRPr lang="ru-RU" sz="2400" dirty="0"/>
        </a:p>
      </dgm:t>
    </dgm:pt>
    <dgm:pt modelId="{E38E78A2-904C-4F00-99C8-13384624F8AE}" type="parTrans" cxnId="{A8EF1B8F-6340-43D3-86D8-AF54CF5534FD}">
      <dgm:prSet/>
      <dgm:spPr/>
      <dgm:t>
        <a:bodyPr/>
        <a:lstStyle/>
        <a:p>
          <a:endParaRPr lang="ru-RU"/>
        </a:p>
      </dgm:t>
    </dgm:pt>
    <dgm:pt modelId="{88F03BE9-9FB4-4D98-B3B0-86E7703254E2}" type="sibTrans" cxnId="{A8EF1B8F-6340-43D3-86D8-AF54CF5534FD}">
      <dgm:prSet/>
      <dgm:spPr/>
      <dgm:t>
        <a:bodyPr/>
        <a:lstStyle/>
        <a:p>
          <a:endParaRPr lang="ru-RU"/>
        </a:p>
      </dgm:t>
    </dgm:pt>
    <dgm:pt modelId="{0A71FC35-D44D-444B-9F74-8B30347AEBBC}">
      <dgm:prSet custT="1"/>
      <dgm:spPr/>
      <dgm:t>
        <a:bodyPr/>
        <a:lstStyle/>
        <a:p>
          <a:r>
            <a:rPr lang="en-US" sz="4000" dirty="0" err="1"/>
            <a:t>strstr</a:t>
          </a:r>
          <a:endParaRPr lang="ru-RU" sz="4000" dirty="0"/>
        </a:p>
      </dgm:t>
    </dgm:pt>
    <dgm:pt modelId="{493DC3A3-0F62-4CDD-B8ED-790FB40267BD}" type="parTrans" cxnId="{8099AC2D-6F6C-4543-9431-C4BFB0E75BEE}">
      <dgm:prSet/>
      <dgm:spPr/>
      <dgm:t>
        <a:bodyPr/>
        <a:lstStyle/>
        <a:p>
          <a:endParaRPr lang="ru-RU"/>
        </a:p>
      </dgm:t>
    </dgm:pt>
    <dgm:pt modelId="{231FDA57-E5B4-40D1-8740-10B650F76FF7}" type="sibTrans" cxnId="{8099AC2D-6F6C-4543-9431-C4BFB0E75BEE}">
      <dgm:prSet/>
      <dgm:spPr/>
      <dgm:t>
        <a:bodyPr/>
        <a:lstStyle/>
        <a:p>
          <a:endParaRPr lang="ru-RU"/>
        </a:p>
      </dgm:t>
    </dgm:pt>
    <dgm:pt modelId="{FC22697B-D3C7-4599-9051-F538A5F2326C}">
      <dgm:prSet custT="1"/>
      <dgm:spPr/>
      <dgm:t>
        <a:bodyPr/>
        <a:lstStyle/>
        <a:p>
          <a:r>
            <a:rPr lang="ru-RU" sz="2400" b="0" i="0" dirty="0"/>
            <a:t>Функция ищет первое вхождение подстроки  </a:t>
          </a:r>
          <a:r>
            <a:rPr lang="en-US" sz="2400" b="0" i="0" dirty="0"/>
            <a:t>str2 </a:t>
          </a:r>
          <a:r>
            <a:rPr lang="ru-RU" sz="2400" b="0" i="0" dirty="0"/>
            <a:t>в строке </a:t>
          </a:r>
          <a:r>
            <a:rPr lang="en-US" sz="2400" b="0" i="0" dirty="0"/>
            <a:t>str1</a:t>
          </a:r>
          <a:endParaRPr lang="ru-RU" sz="2400" dirty="0"/>
        </a:p>
      </dgm:t>
    </dgm:pt>
    <dgm:pt modelId="{CBEB922C-F6A9-4283-856C-C78AB81CE41D}" type="parTrans" cxnId="{4764645F-7B72-4670-8C58-A206302AE4B3}">
      <dgm:prSet/>
      <dgm:spPr/>
      <dgm:t>
        <a:bodyPr/>
        <a:lstStyle/>
        <a:p>
          <a:endParaRPr lang="ru-RU"/>
        </a:p>
      </dgm:t>
    </dgm:pt>
    <dgm:pt modelId="{7CE595A3-8EF1-4803-B1F9-EF84A4E1C491}" type="sibTrans" cxnId="{4764645F-7B72-4670-8C58-A206302AE4B3}">
      <dgm:prSet/>
      <dgm:spPr/>
      <dgm:t>
        <a:bodyPr/>
        <a:lstStyle/>
        <a:p>
          <a:endParaRPr lang="ru-RU"/>
        </a:p>
      </dgm:t>
    </dgm:pt>
    <dgm:pt modelId="{32C01523-8356-4AA2-BFEF-A07C86B43FBE}">
      <dgm:prSet custT="1"/>
      <dgm:spPr/>
      <dgm:t>
        <a:bodyPr/>
        <a:lstStyle/>
        <a:p>
          <a:r>
            <a:rPr lang="en-US" sz="4000" dirty="0" err="1"/>
            <a:t>strlen</a:t>
          </a:r>
          <a:endParaRPr lang="ru-RU" sz="4000" dirty="0"/>
        </a:p>
      </dgm:t>
    </dgm:pt>
    <dgm:pt modelId="{A03A2CCE-021E-4893-89BD-26F3A0AE2860}" type="parTrans" cxnId="{1194A6D0-362F-4385-9BBC-061B866B744D}">
      <dgm:prSet/>
      <dgm:spPr/>
      <dgm:t>
        <a:bodyPr/>
        <a:lstStyle/>
        <a:p>
          <a:endParaRPr lang="ru-RU"/>
        </a:p>
      </dgm:t>
    </dgm:pt>
    <dgm:pt modelId="{50BE56A5-72DD-421F-B655-F07BD2A9F118}" type="sibTrans" cxnId="{1194A6D0-362F-4385-9BBC-061B866B744D}">
      <dgm:prSet/>
      <dgm:spPr/>
      <dgm:t>
        <a:bodyPr/>
        <a:lstStyle/>
        <a:p>
          <a:endParaRPr lang="ru-RU"/>
        </a:p>
      </dgm:t>
    </dgm:pt>
    <dgm:pt modelId="{D8F309AF-7793-4AB4-900F-412FEEFD2747}">
      <dgm:prSet custT="1"/>
      <dgm:spPr/>
      <dgm:t>
        <a:bodyPr/>
        <a:lstStyle/>
        <a:p>
          <a:r>
            <a:rPr lang="ru-RU" sz="2400" dirty="0"/>
            <a:t>Определить длину строки</a:t>
          </a:r>
        </a:p>
      </dgm:t>
    </dgm:pt>
    <dgm:pt modelId="{FD1C1AC5-5DCD-4253-A613-878D98563177}" type="parTrans" cxnId="{8700DEBD-51A8-43BD-965D-0B1A1311FC33}">
      <dgm:prSet/>
      <dgm:spPr/>
      <dgm:t>
        <a:bodyPr/>
        <a:lstStyle/>
        <a:p>
          <a:endParaRPr lang="ru-RU"/>
        </a:p>
      </dgm:t>
    </dgm:pt>
    <dgm:pt modelId="{2C95084C-18EF-4384-804F-B15495D63C9B}" type="sibTrans" cxnId="{8700DEBD-51A8-43BD-965D-0B1A1311FC33}">
      <dgm:prSet/>
      <dgm:spPr/>
      <dgm:t>
        <a:bodyPr/>
        <a:lstStyle/>
        <a:p>
          <a:endParaRPr lang="ru-RU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6" custLinFactY="7815" custLinFactNeighborX="768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6" custScaleX="100000" custLinFactY="34984" custLinFactNeighborX="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6" custLinFactNeighborX="614" custLinFactNeighborY="-995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6" custLinFactY="-25141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6" custLinFactNeighborX="-799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C8B5FC-B568-48CF-BB4B-592B53996B95}" type="pres">
      <dgm:prSet presAssocID="{DD317061-F7E1-4272-8B27-72EFC0F980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5CC61C-981A-4A13-8C56-CDC6581C11B8}" type="pres">
      <dgm:prSet presAssocID="{7C00696C-AD2F-47A1-BE92-3A8ABD5BC11A}" presName="sp" presStyleCnt="0"/>
      <dgm:spPr/>
    </dgm:pt>
    <dgm:pt modelId="{2F00AD4A-ABB1-49F3-BF3A-E8C52448AF2B}" type="pres">
      <dgm:prSet presAssocID="{0A71FC35-D44D-444B-9F74-8B30347AEBBC}" presName="linNode" presStyleCnt="0"/>
      <dgm:spPr/>
    </dgm:pt>
    <dgm:pt modelId="{F0FF5201-C02B-4103-A045-F833A2B42634}" type="pres">
      <dgm:prSet presAssocID="{0A71FC35-D44D-444B-9F74-8B30347AEBB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88BB6B-83C6-44C3-8417-ECBE5455C358}" type="pres">
      <dgm:prSet presAssocID="{0A71FC35-D44D-444B-9F74-8B30347AEBBC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F3504D-AB84-43D4-94F0-B88C3F744C22}" type="pres">
      <dgm:prSet presAssocID="{231FDA57-E5B4-40D1-8740-10B650F76FF7}" presName="sp" presStyleCnt="0"/>
      <dgm:spPr/>
    </dgm:pt>
    <dgm:pt modelId="{2C1D8715-A65F-42FE-9218-E8BDAFC6C0DA}" type="pres">
      <dgm:prSet presAssocID="{32C01523-8356-4AA2-BFEF-A07C86B43FBE}" presName="linNode" presStyleCnt="0"/>
      <dgm:spPr/>
    </dgm:pt>
    <dgm:pt modelId="{118F0D1C-4886-4E24-8EF0-4472AC1F9DD6}" type="pres">
      <dgm:prSet presAssocID="{32C01523-8356-4AA2-BFEF-A07C86B43FB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E91723-5F1B-4B0B-925F-7058C3D6EF34}" type="pres">
      <dgm:prSet presAssocID="{32C01523-8356-4AA2-BFEF-A07C86B43FB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0B4351-D871-0747-A59E-00C4B166F21F}" type="presOf" srcId="{D8F309AF-7793-4AB4-900F-412FEEFD2747}" destId="{58E91723-5F1B-4B0B-925F-7058C3D6EF34}" srcOrd="0" destOrd="0" presId="urn:microsoft.com/office/officeart/2005/8/layout/vList5"/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D1CB84CA-1C81-9942-8C4F-5173E8B61DD4}" type="presOf" srcId="{912A62CB-EEEA-4A77-9F66-6675B9E56FC5}" destId="{4B3D5B97-6A72-413E-9769-A26CC7429266}" srcOrd="0" destOrd="0" presId="urn:microsoft.com/office/officeart/2005/8/layout/vList5"/>
    <dgm:cxn modelId="{4764645F-7B72-4670-8C58-A206302AE4B3}" srcId="{0A71FC35-D44D-444B-9F74-8B30347AEBBC}" destId="{FC22697B-D3C7-4599-9051-F538A5F2326C}" srcOrd="0" destOrd="0" parTransId="{CBEB922C-F6A9-4283-856C-C78AB81CE41D}" sibTransId="{7CE595A3-8EF1-4803-B1F9-EF84A4E1C491}"/>
    <dgm:cxn modelId="{4110F58D-7A46-1C42-ADAB-40AD176DEB90}" type="presOf" srcId="{66E70A91-189A-4D3D-AEB0-A8F8B759C82D}" destId="{4FF444EF-39E0-48AE-84F8-54500C8ACE94}" srcOrd="0" destOrd="0" presId="urn:microsoft.com/office/officeart/2005/8/layout/vList5"/>
    <dgm:cxn modelId="{D6E31A48-BF7F-9B40-BEDD-86925F954524}" type="presOf" srcId="{ECDA5FD5-894D-45C7-B8DF-1395BFA60A77}" destId="{12B733F9-010A-4D42-B80C-90D49B254290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5FE6C336-6570-5C49-B225-6AE4C31EC5D0}" type="presOf" srcId="{D5729EA7-9BA9-4A57-A965-7A3DBB445F81}" destId="{82691E79-DBDF-445D-A6FF-AED659690E43}" srcOrd="0" destOrd="0" presId="urn:microsoft.com/office/officeart/2005/8/layout/vList5"/>
    <dgm:cxn modelId="{5ACB1A66-23A0-144A-8554-12F1A1C5B2C8}" type="presOf" srcId="{CC198F63-1C6A-4661-86AF-8BBECA922FDE}" destId="{D6AA417B-0FA3-40F8-BF4B-5FA17C5113A0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25074C3A-8DE8-044C-AA57-770F80ED20DF}" type="presOf" srcId="{DD317061-F7E1-4272-8B27-72EFC0F980CA}" destId="{AB32FEF4-D585-4B5C-84F2-251B6CF03042}" srcOrd="0" destOrd="0" presId="urn:microsoft.com/office/officeart/2005/8/layout/vList5"/>
    <dgm:cxn modelId="{E58C25D4-4340-FB45-8975-36CF483AF326}" type="presOf" srcId="{0A71FC35-D44D-444B-9F74-8B30347AEBBC}" destId="{F0FF5201-C02B-4103-A045-F833A2B42634}" srcOrd="0" destOrd="0" presId="urn:microsoft.com/office/officeart/2005/8/layout/vList5"/>
    <dgm:cxn modelId="{8700DEBD-51A8-43BD-965D-0B1A1311FC33}" srcId="{32C01523-8356-4AA2-BFEF-A07C86B43FBE}" destId="{D8F309AF-7793-4AB4-900F-412FEEFD2747}" srcOrd="0" destOrd="0" parTransId="{FD1C1AC5-5DCD-4253-A613-878D98563177}" sibTransId="{2C95084C-18EF-4384-804F-B15495D63C9B}"/>
    <dgm:cxn modelId="{BFC17E42-0A67-084F-90C5-44AE863EC803}" type="presOf" srcId="{DB46B36E-B246-4399-B657-E356523FA29B}" destId="{BED99707-A898-4E77-8C4D-7B21B4D1787F}" srcOrd="0" destOrd="0" presId="urn:microsoft.com/office/officeart/2005/8/layout/vList5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A6501D8D-ABEF-4849-8B1C-1F5B78D53A25}" type="presOf" srcId="{CB5FDE3A-3D0B-4233-911A-9718CDFD1FEA}" destId="{3CC8B5FC-B568-48CF-BB4B-592B53996B95}" srcOrd="0" destOrd="0" presId="urn:microsoft.com/office/officeart/2005/8/layout/vList5"/>
    <dgm:cxn modelId="{66DE7F8C-E13F-C048-88AE-C385D9F2B21F}" type="presOf" srcId="{91292EF3-3526-4F8D-B56F-06C2DA9CC00C}" destId="{371F4EE7-8EEE-409D-8D4F-A98EBB12C773}" srcOrd="0" destOrd="0" presId="urn:microsoft.com/office/officeart/2005/8/layout/vList5"/>
    <dgm:cxn modelId="{1194A6D0-362F-4385-9BBC-061B866B744D}" srcId="{ECDA5FD5-894D-45C7-B8DF-1395BFA60A77}" destId="{32C01523-8356-4AA2-BFEF-A07C86B43FBE}" srcOrd="5" destOrd="0" parTransId="{A03A2CCE-021E-4893-89BD-26F3A0AE2860}" sibTransId="{50BE56A5-72DD-421F-B655-F07BD2A9F118}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A8EF1B8F-6340-43D3-86D8-AF54CF5534FD}" srcId="{DD317061-F7E1-4272-8B27-72EFC0F980CA}" destId="{CB5FDE3A-3D0B-4233-911A-9718CDFD1FEA}" srcOrd="0" destOrd="0" parTransId="{E38E78A2-904C-4F00-99C8-13384624F8AE}" sibTransId="{88F03BE9-9FB4-4D98-B3B0-86E7703254E2}"/>
    <dgm:cxn modelId="{D13B301F-1534-9942-8573-4D35088C7E23}" type="presOf" srcId="{FC22697B-D3C7-4599-9051-F538A5F2326C}" destId="{B288BB6B-83C6-44C3-8417-ECBE5455C358}" srcOrd="0" destOrd="0" presId="urn:microsoft.com/office/officeart/2005/8/layout/vList5"/>
    <dgm:cxn modelId="{8099AC2D-6F6C-4543-9431-C4BFB0E75BEE}" srcId="{ECDA5FD5-894D-45C7-B8DF-1395BFA60A77}" destId="{0A71FC35-D44D-444B-9F74-8B30347AEBBC}" srcOrd="4" destOrd="0" parTransId="{493DC3A3-0F62-4CDD-B8ED-790FB40267BD}" sibTransId="{231FDA57-E5B4-40D1-8740-10B650F76FF7}"/>
    <dgm:cxn modelId="{0D16265E-11DE-C642-BAAD-B3E5C3A7B407}" type="presOf" srcId="{32C01523-8356-4AA2-BFEF-A07C86B43FBE}" destId="{118F0D1C-4886-4E24-8EF0-4472AC1F9DD6}" srcOrd="0" destOrd="0" presId="urn:microsoft.com/office/officeart/2005/8/layout/vList5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488B2FE7-3AF7-6245-86F2-41859499B7B3}" type="presParOf" srcId="{12B733F9-010A-4D42-B80C-90D49B254290}" destId="{710877F5-27CB-492E-82D2-FEBD92B03FA1}" srcOrd="0" destOrd="0" presId="urn:microsoft.com/office/officeart/2005/8/layout/vList5"/>
    <dgm:cxn modelId="{4B852F99-A74B-4843-8CB0-8E2D1EEE3017}" type="presParOf" srcId="{710877F5-27CB-492E-82D2-FEBD92B03FA1}" destId="{BED99707-A898-4E77-8C4D-7B21B4D1787F}" srcOrd="0" destOrd="0" presId="urn:microsoft.com/office/officeart/2005/8/layout/vList5"/>
    <dgm:cxn modelId="{E5AFBAA3-8F21-8A43-8011-5F2C9BA6E872}" type="presParOf" srcId="{710877F5-27CB-492E-82D2-FEBD92B03FA1}" destId="{D6AA417B-0FA3-40F8-BF4B-5FA17C5113A0}" srcOrd="1" destOrd="0" presId="urn:microsoft.com/office/officeart/2005/8/layout/vList5"/>
    <dgm:cxn modelId="{8F929CE1-1F7A-FF42-80E0-11061FEEC64E}" type="presParOf" srcId="{12B733F9-010A-4D42-B80C-90D49B254290}" destId="{783A69D9-4E87-4D87-A69F-7C300A7CA6E4}" srcOrd="1" destOrd="0" presId="urn:microsoft.com/office/officeart/2005/8/layout/vList5"/>
    <dgm:cxn modelId="{8466528A-904E-2D4F-B54D-A561923ED9B3}" type="presParOf" srcId="{12B733F9-010A-4D42-B80C-90D49B254290}" destId="{2AFC39A8-88BA-4446-9ED1-23AECA022081}" srcOrd="2" destOrd="0" presId="urn:microsoft.com/office/officeart/2005/8/layout/vList5"/>
    <dgm:cxn modelId="{70DA45FB-A3FE-684B-8DE2-059D1A0551CF}" type="presParOf" srcId="{2AFC39A8-88BA-4446-9ED1-23AECA022081}" destId="{4FF444EF-39E0-48AE-84F8-54500C8ACE94}" srcOrd="0" destOrd="0" presId="urn:microsoft.com/office/officeart/2005/8/layout/vList5"/>
    <dgm:cxn modelId="{D2BB590B-8346-4344-A00B-B37DAAB4D586}" type="presParOf" srcId="{2AFC39A8-88BA-4446-9ED1-23AECA022081}" destId="{4B3D5B97-6A72-413E-9769-A26CC7429266}" srcOrd="1" destOrd="0" presId="urn:microsoft.com/office/officeart/2005/8/layout/vList5"/>
    <dgm:cxn modelId="{1CC9865F-B185-1145-BA74-ED6518C01088}" type="presParOf" srcId="{12B733F9-010A-4D42-B80C-90D49B254290}" destId="{1B7CC732-6B77-4E8F-98CF-7E80518267A0}" srcOrd="3" destOrd="0" presId="urn:microsoft.com/office/officeart/2005/8/layout/vList5"/>
    <dgm:cxn modelId="{4CAC0EC3-0EAA-8340-A045-F7E83C425717}" type="presParOf" srcId="{12B733F9-010A-4D42-B80C-90D49B254290}" destId="{FE06277D-F1E3-4618-B892-140FE0D309E1}" srcOrd="4" destOrd="0" presId="urn:microsoft.com/office/officeart/2005/8/layout/vList5"/>
    <dgm:cxn modelId="{CA11C93B-8FD8-0648-836E-2046C90CB26F}" type="presParOf" srcId="{FE06277D-F1E3-4618-B892-140FE0D309E1}" destId="{371F4EE7-8EEE-409D-8D4F-A98EBB12C773}" srcOrd="0" destOrd="0" presId="urn:microsoft.com/office/officeart/2005/8/layout/vList5"/>
    <dgm:cxn modelId="{CFEF96D4-41F7-9A4B-8C39-3BE4493E5446}" type="presParOf" srcId="{FE06277D-F1E3-4618-B892-140FE0D309E1}" destId="{82691E79-DBDF-445D-A6FF-AED659690E43}" srcOrd="1" destOrd="0" presId="urn:microsoft.com/office/officeart/2005/8/layout/vList5"/>
    <dgm:cxn modelId="{C6CA9313-12CF-3A40-A3CC-F7870A08FDD2}" type="presParOf" srcId="{12B733F9-010A-4D42-B80C-90D49B254290}" destId="{723B1C4A-4E81-475F-B23B-8DBCB22490A6}" srcOrd="5" destOrd="0" presId="urn:microsoft.com/office/officeart/2005/8/layout/vList5"/>
    <dgm:cxn modelId="{081B64A0-69BA-8244-96A6-0EFC31D65AFB}" type="presParOf" srcId="{12B733F9-010A-4D42-B80C-90D49B254290}" destId="{CDCA40B3-5427-4EDB-9B4C-AD2C5D37E4E2}" srcOrd="6" destOrd="0" presId="urn:microsoft.com/office/officeart/2005/8/layout/vList5"/>
    <dgm:cxn modelId="{5D3FC971-EA04-7A4D-8C00-F25621E15592}" type="presParOf" srcId="{CDCA40B3-5427-4EDB-9B4C-AD2C5D37E4E2}" destId="{AB32FEF4-D585-4B5C-84F2-251B6CF03042}" srcOrd="0" destOrd="0" presId="urn:microsoft.com/office/officeart/2005/8/layout/vList5"/>
    <dgm:cxn modelId="{4ACC3834-5231-A940-8D9A-E0B86242DC2D}" type="presParOf" srcId="{CDCA40B3-5427-4EDB-9B4C-AD2C5D37E4E2}" destId="{3CC8B5FC-B568-48CF-BB4B-592B53996B95}" srcOrd="1" destOrd="0" presId="urn:microsoft.com/office/officeart/2005/8/layout/vList5"/>
    <dgm:cxn modelId="{4F7624E5-E73E-EA49-B84D-A7390A0CA54B}" type="presParOf" srcId="{12B733F9-010A-4D42-B80C-90D49B254290}" destId="{B95CC61C-981A-4A13-8C56-CDC6581C11B8}" srcOrd="7" destOrd="0" presId="urn:microsoft.com/office/officeart/2005/8/layout/vList5"/>
    <dgm:cxn modelId="{FEAD8C13-7FEA-CA45-9210-C07E6DEBF3AB}" type="presParOf" srcId="{12B733F9-010A-4D42-B80C-90D49B254290}" destId="{2F00AD4A-ABB1-49F3-BF3A-E8C52448AF2B}" srcOrd="8" destOrd="0" presId="urn:microsoft.com/office/officeart/2005/8/layout/vList5"/>
    <dgm:cxn modelId="{EDFC69AD-6CED-B64B-9783-DE901453520C}" type="presParOf" srcId="{2F00AD4A-ABB1-49F3-BF3A-E8C52448AF2B}" destId="{F0FF5201-C02B-4103-A045-F833A2B42634}" srcOrd="0" destOrd="0" presId="urn:microsoft.com/office/officeart/2005/8/layout/vList5"/>
    <dgm:cxn modelId="{65329E4A-6BCA-3E47-8E13-C35A149FB072}" type="presParOf" srcId="{2F00AD4A-ABB1-49F3-BF3A-E8C52448AF2B}" destId="{B288BB6B-83C6-44C3-8417-ECBE5455C358}" srcOrd="1" destOrd="0" presId="urn:microsoft.com/office/officeart/2005/8/layout/vList5"/>
    <dgm:cxn modelId="{38A5A82C-D5CE-CB4A-93AB-3E066330DACD}" type="presParOf" srcId="{12B733F9-010A-4D42-B80C-90D49B254290}" destId="{84F3504D-AB84-43D4-94F0-B88C3F744C22}" srcOrd="9" destOrd="0" presId="urn:microsoft.com/office/officeart/2005/8/layout/vList5"/>
    <dgm:cxn modelId="{89F2B10A-8EC1-434C-BE49-C3C2ECF9C2A8}" type="presParOf" srcId="{12B733F9-010A-4D42-B80C-90D49B254290}" destId="{2C1D8715-A65F-42FE-9218-E8BDAFC6C0DA}" srcOrd="10" destOrd="0" presId="urn:microsoft.com/office/officeart/2005/8/layout/vList5"/>
    <dgm:cxn modelId="{4EFB37DA-564D-CD49-8A2E-3E1081EE6423}" type="presParOf" srcId="{2C1D8715-A65F-42FE-9218-E8BDAFC6C0DA}" destId="{118F0D1C-4886-4E24-8EF0-4472AC1F9DD6}" srcOrd="0" destOrd="0" presId="urn:microsoft.com/office/officeart/2005/8/layout/vList5"/>
    <dgm:cxn modelId="{7419256C-8DAC-EB4D-8B5B-5F9DE7BCD59D}" type="presParOf" srcId="{2C1D8715-A65F-42FE-9218-E8BDAFC6C0DA}" destId="{58E91723-5F1B-4B0B-925F-7058C3D6EF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ctime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Операции с датами и временем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A168C1-80E7-4ACD-B527-44936F5548BA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cstdarg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4A3BD3-B31E-4F77-B119-7304D344B352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Списки аргументов переменной длины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AA056D-652F-436A-A861-B400FE8CA797}" type="par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3921C2-BBEE-4018-8DD6-F141E537AB72}" type="sib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A7955B-1ED7-420B-8788-C62905862AFD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&lt;locale&gt;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Локализация приложений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A42F40-156C-43E6-A637-BA0E26760642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cerrno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58C81A-A218-4653-ADD4-652AFFCA9834}">
      <dgm:prSet phldrT="[Текст]"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&lt;complex&gt;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A3DBA-81D7-472E-B976-755D3D68356C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Сообщения об ошибках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AF619F-8BE9-4DF9-80A8-D22B9F13A63E}">
      <dgm:prSet custT="1"/>
      <dgm:spPr/>
      <dgm:t>
        <a:bodyPr/>
        <a:lstStyle/>
        <a:p>
          <a:r>
            <a:rPr lang="ru-RU" sz="2400" b="0" i="0" dirty="0">
              <a:latin typeface="Calibri" panose="020F0502020204030204" pitchFamily="34" charset="0"/>
              <a:cs typeface="Calibri" panose="020F0502020204030204" pitchFamily="34" charset="0"/>
            </a:rPr>
            <a:t>Арифметика комплексных чисел</a:t>
          </a:r>
          <a:endParaRPr lang="ru-RU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58001D-949E-43B1-BD3D-8EF5B62E3135}" type="par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5EAA22-EF21-4BFD-B4DC-6C86A3CBF5FF}" type="sib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62A47-CFB9-43C1-8429-712B8A457C24}" type="pres">
      <dgm:prSet presAssocID="{19FD5F12-7EEB-41C2-B49E-E6A0C0EDF74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5C917-69BD-46CF-8D15-C301D26F68B4}" type="pres">
      <dgm:prSet presAssocID="{AFA168C1-80E7-4ACD-B527-44936F5548B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062EC9-5942-4604-B6EC-E7C5F6168E8D}" type="pres">
      <dgm:prSet presAssocID="{9358C81A-A218-4653-ADD4-652AFFCA983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E81C4C-75B7-4A43-8B09-65F86FAB6B46}" type="presOf" srcId="{93A7955B-1ED7-420B-8788-C62905862AFD}" destId="{B7A49D0C-C9F0-4050-8D37-F79D317FBCF2}" srcOrd="0" destOrd="0" presId="urn:microsoft.com/office/officeart/2005/8/layout/vList5"/>
    <dgm:cxn modelId="{0F17BB03-652E-EB4A-A931-469D2D37F489}" type="presOf" srcId="{87E13EC3-3159-467A-BDF5-DCA167081512}" destId="{3C19FD41-83D9-46C2-8437-60092B8B457E}" srcOrd="0" destOrd="0" presId="urn:microsoft.com/office/officeart/2005/8/layout/vList5"/>
    <dgm:cxn modelId="{66A8AED2-2C22-4479-90AA-E2CC2360621E}" srcId="{9358C81A-A218-4653-ADD4-652AFFCA9834}" destId="{B6AF619F-8BE9-4DF9-80A8-D22B9F13A63E}" srcOrd="0" destOrd="0" parTransId="{8D58001D-949E-43B1-BD3D-8EF5B62E3135}" sibTransId="{BF5EAA22-EF21-4BFD-B4DC-6C86A3CBF5FF}"/>
    <dgm:cxn modelId="{F55D8A4D-37A5-E546-8391-CF43299CFC1D}" type="presOf" srcId="{9358C81A-A218-4653-ADD4-652AFFCA9834}" destId="{72284D57-B010-4AFD-B272-1E55D1259145}" srcOrd="0" destOrd="0" presId="urn:microsoft.com/office/officeart/2005/8/layout/vList5"/>
    <dgm:cxn modelId="{76BAC163-477E-0A40-A9B7-D9294CCF046E}" type="presOf" srcId="{95A42F40-156C-43E6-A637-BA0E26760642}" destId="{24FF912B-0588-4252-AD66-A20376B76E4B}" srcOrd="0" destOrd="0" presId="urn:microsoft.com/office/officeart/2005/8/layout/vList5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B979E2BD-054C-D549-A0AD-CC8FA454AA67}" type="presOf" srcId="{3C3A1D85-63E7-4600-9F06-2A912657085B}" destId="{50B0AFB9-9B3B-49B6-9AAC-8738263C6B27}" srcOrd="0" destOrd="0" presId="urn:microsoft.com/office/officeart/2005/8/layout/vList5"/>
    <dgm:cxn modelId="{BC968380-7647-4B30-98FC-939A914D1498}" srcId="{AFA168C1-80E7-4ACD-B527-44936F5548BA}" destId="{FE4A3BD3-B31E-4F77-B119-7304D344B352}" srcOrd="0" destOrd="0" parTransId="{E0AA056D-652F-436A-A861-B400FE8CA797}" sibTransId="{353921C2-BBEE-4018-8DD6-F141E537AB72}"/>
    <dgm:cxn modelId="{A93BAAC9-C0D3-B842-AB53-529732DF246B}" type="presOf" srcId="{CB5A3DBA-81D7-472E-B976-755D3D68356C}" destId="{B6119F9B-11D9-407C-92BA-BA27991A4A8E}" srcOrd="0" destOrd="0" presId="urn:microsoft.com/office/officeart/2005/8/layout/vList5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FD0D6246-EA31-5742-A3FA-FBB480155E16}" type="presOf" srcId="{B6AF619F-8BE9-4DF9-80A8-D22B9F13A63E}" destId="{99062EC9-5942-4604-B6EC-E7C5F6168E8D}" srcOrd="0" destOrd="0" presId="urn:microsoft.com/office/officeart/2005/8/layout/vList5"/>
    <dgm:cxn modelId="{CDD6F13F-23D1-D948-8B17-959D77DE61E4}" type="presOf" srcId="{19FD5F12-7EEB-41C2-B49E-E6A0C0EDF74E}" destId="{ACA6A9A5-9B82-45BC-BB8B-0A368C87E19C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627C3D1A-9994-DB43-92E0-7682BA32C09C}" type="presOf" srcId="{FE4A3BD3-B31E-4F77-B119-7304D344B352}" destId="{2405C917-69BD-46CF-8D15-C301D26F68B4}" srcOrd="0" destOrd="0" presId="urn:microsoft.com/office/officeart/2005/8/layout/vList5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8FBCB1EF-BDCA-094F-B884-E2C00D546F06}" type="presOf" srcId="{BCB2EDA8-2B01-4E5A-A36F-68CC89ED7DFA}" destId="{2AA62A47-CFB9-43C1-8429-712B8A457C24}" srcOrd="0" destOrd="0" presId="urn:microsoft.com/office/officeart/2005/8/layout/vList5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A7754037-CBB2-2C41-8854-CD7A12ED5FF6}" type="presOf" srcId="{AFA168C1-80E7-4ACD-B527-44936F5548BA}" destId="{23C01035-5C43-45B4-98C6-E18A7987AE1B}" srcOrd="0" destOrd="0" presId="urn:microsoft.com/office/officeart/2005/8/layout/vList5"/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4FFBA34B-E84D-5247-94DD-E1B2057F0DFF}" type="presParOf" srcId="{3C19FD41-83D9-46C2-8437-60092B8B457E}" destId="{3BC246F4-EF55-4770-BD32-067FF06405F4}" srcOrd="0" destOrd="0" presId="urn:microsoft.com/office/officeart/2005/8/layout/vList5"/>
    <dgm:cxn modelId="{32F8CB6F-55E2-4643-9BF6-55833BF2CD3A}" type="presParOf" srcId="{3BC246F4-EF55-4770-BD32-067FF06405F4}" destId="{ACA6A9A5-9B82-45BC-BB8B-0A368C87E19C}" srcOrd="0" destOrd="0" presId="urn:microsoft.com/office/officeart/2005/8/layout/vList5"/>
    <dgm:cxn modelId="{14A99DF7-110C-7846-90C0-EFDBC326E653}" type="presParOf" srcId="{3BC246F4-EF55-4770-BD32-067FF06405F4}" destId="{2AA62A47-CFB9-43C1-8429-712B8A457C24}" srcOrd="1" destOrd="0" presId="urn:microsoft.com/office/officeart/2005/8/layout/vList5"/>
    <dgm:cxn modelId="{4D729B01-ACEE-2D4D-9151-1EFBF484A358}" type="presParOf" srcId="{3C19FD41-83D9-46C2-8437-60092B8B457E}" destId="{7EAF6DCC-A4F8-4BB7-95EE-13361E7365C7}" srcOrd="1" destOrd="0" presId="urn:microsoft.com/office/officeart/2005/8/layout/vList5"/>
    <dgm:cxn modelId="{FC92748E-E439-3C46-B5C2-AED57D64CB03}" type="presParOf" srcId="{3C19FD41-83D9-46C2-8437-60092B8B457E}" destId="{68FEB0E4-C26B-4428-9CF1-5958C6C30659}" srcOrd="2" destOrd="0" presId="urn:microsoft.com/office/officeart/2005/8/layout/vList5"/>
    <dgm:cxn modelId="{59B2EBA6-4770-2E4B-A628-1D90AB34E9B6}" type="presParOf" srcId="{68FEB0E4-C26B-4428-9CF1-5958C6C30659}" destId="{23C01035-5C43-45B4-98C6-E18A7987AE1B}" srcOrd="0" destOrd="0" presId="urn:microsoft.com/office/officeart/2005/8/layout/vList5"/>
    <dgm:cxn modelId="{D0FD9232-C802-C14D-B3CB-40D8D5E19CC1}" type="presParOf" srcId="{68FEB0E4-C26B-4428-9CF1-5958C6C30659}" destId="{2405C917-69BD-46CF-8D15-C301D26F68B4}" srcOrd="1" destOrd="0" presId="urn:microsoft.com/office/officeart/2005/8/layout/vList5"/>
    <dgm:cxn modelId="{B86C1027-7994-5648-B067-5F7FB64AA0A2}" type="presParOf" srcId="{3C19FD41-83D9-46C2-8437-60092B8B457E}" destId="{D315658C-20F3-484C-9617-B01C2536C08A}" srcOrd="3" destOrd="0" presId="urn:microsoft.com/office/officeart/2005/8/layout/vList5"/>
    <dgm:cxn modelId="{6BDE0966-8F14-1647-85F1-3296BE0F3325}" type="presParOf" srcId="{3C19FD41-83D9-46C2-8437-60092B8B457E}" destId="{19DFB8AA-548C-4AF9-80C3-FD2626B74CBE}" srcOrd="4" destOrd="0" presId="urn:microsoft.com/office/officeart/2005/8/layout/vList5"/>
    <dgm:cxn modelId="{3F9E99E5-5855-2548-8DAC-98B486F288B1}" type="presParOf" srcId="{19DFB8AA-548C-4AF9-80C3-FD2626B74CBE}" destId="{B7A49D0C-C9F0-4050-8D37-F79D317FBCF2}" srcOrd="0" destOrd="0" presId="urn:microsoft.com/office/officeart/2005/8/layout/vList5"/>
    <dgm:cxn modelId="{DC15C57A-28EE-D14E-8241-DB88D6A7ADA4}" type="presParOf" srcId="{19DFB8AA-548C-4AF9-80C3-FD2626B74CBE}" destId="{50B0AFB9-9B3B-49B6-9AAC-8738263C6B27}" srcOrd="1" destOrd="0" presId="urn:microsoft.com/office/officeart/2005/8/layout/vList5"/>
    <dgm:cxn modelId="{F8B92E4E-0C21-6E41-BB17-97E17E0CFFA0}" type="presParOf" srcId="{3C19FD41-83D9-46C2-8437-60092B8B457E}" destId="{1C50E383-3BA2-4FD2-BC54-15F7F3EC3E00}" srcOrd="5" destOrd="0" presId="urn:microsoft.com/office/officeart/2005/8/layout/vList5"/>
    <dgm:cxn modelId="{78D3BFF6-211A-8A4B-890F-210AC5966CD7}" type="presParOf" srcId="{3C19FD41-83D9-46C2-8437-60092B8B457E}" destId="{92C25935-CB56-4369-944D-666230C234B2}" srcOrd="6" destOrd="0" presId="urn:microsoft.com/office/officeart/2005/8/layout/vList5"/>
    <dgm:cxn modelId="{8B8CA75D-B2C9-4047-9983-DE434D734326}" type="presParOf" srcId="{92C25935-CB56-4369-944D-666230C234B2}" destId="{24FF912B-0588-4252-AD66-A20376B76E4B}" srcOrd="0" destOrd="0" presId="urn:microsoft.com/office/officeart/2005/8/layout/vList5"/>
    <dgm:cxn modelId="{6BDF0CC1-380B-A74C-AF63-E73F1CBE7046}" type="presParOf" srcId="{92C25935-CB56-4369-944D-666230C234B2}" destId="{B6119F9B-11D9-407C-92BA-BA27991A4A8E}" srcOrd="1" destOrd="0" presId="urn:microsoft.com/office/officeart/2005/8/layout/vList5"/>
    <dgm:cxn modelId="{68E479E3-E3CA-584D-AD02-7459835E1F64}" type="presParOf" srcId="{3C19FD41-83D9-46C2-8437-60092B8B457E}" destId="{80892C5B-DE05-4A94-9D81-F80E12C10547}" srcOrd="7" destOrd="0" presId="urn:microsoft.com/office/officeart/2005/8/layout/vList5"/>
    <dgm:cxn modelId="{5D072E8C-E532-914F-8AEB-AE6C2D30F5B0}" type="presParOf" srcId="{3C19FD41-83D9-46C2-8437-60092B8B457E}" destId="{DFC2F611-2259-40ED-B618-7AAE06BA97F6}" srcOrd="8" destOrd="0" presId="urn:microsoft.com/office/officeart/2005/8/layout/vList5"/>
    <dgm:cxn modelId="{01E7285F-8E8B-0041-9943-379DC8EFCEF5}" type="presParOf" srcId="{DFC2F611-2259-40ED-B618-7AAE06BA97F6}" destId="{72284D57-B010-4AFD-B272-1E55D1259145}" srcOrd="0" destOrd="0" presId="urn:microsoft.com/office/officeart/2005/8/layout/vList5"/>
    <dgm:cxn modelId="{7F5D0C13-349F-E04C-80B1-2FD64EA044A2}" type="presParOf" srcId="{DFC2F611-2259-40ED-B618-7AAE06BA97F6}" destId="{99062EC9-5942-4604-B6EC-E7C5F6168E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abs</a:t>
          </a: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Модуль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A168C1-80E7-4ACD-B527-44936F5548BA}">
      <dgm:prSet phldrT="[Текст]" custT="1"/>
      <dgm:spPr/>
      <dgm:t>
        <a:bodyPr/>
        <a:lstStyle/>
        <a:p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acos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4A3BD3-B31E-4F77-B119-7304D344B352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Арккосинус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AA056D-652F-436A-A861-B400FE8CA797}" type="par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3921C2-BBEE-4018-8DD6-F141E537AB72}" type="sibTrans" cxnId="{BC968380-7647-4B30-98FC-939A914D149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A7955B-1ED7-420B-8788-C62905862AFD}">
      <dgm:prSet phldrT="[Текст]" custT="1"/>
      <dgm:spPr/>
      <dgm:t>
        <a:bodyPr/>
        <a:lstStyle/>
        <a:p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asin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Арксинус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D75E9-46B0-4E77-871F-7FF4ECF55EAA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sin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3A7AA7-5BCC-4BAB-B71C-8959D1E3ED36}" type="parTrans" cxnId="{5848970A-FFC2-4502-8F16-40FFD09A72B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618195-C180-4F42-B0B4-F62A90582ED2}" type="sibTrans" cxnId="{5848970A-FFC2-4502-8F16-40FFD09A72BB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A42F40-156C-43E6-A637-BA0E26760642}">
      <dgm:prSet phldrT="[Текст]" custT="1"/>
      <dgm:spPr/>
      <dgm:t>
        <a:bodyPr/>
        <a:lstStyle/>
        <a:p>
          <a:r>
            <a:rPr lang="en-US" sz="2800" dirty="0" err="1">
              <a:latin typeface="Calibri" panose="020F0502020204030204" pitchFamily="34" charset="0"/>
              <a:cs typeface="Calibri" panose="020F0502020204030204" pitchFamily="34" charset="0"/>
            </a:rPr>
            <a:t>atan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58C81A-A218-4653-ADD4-652AFFCA9834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ceil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7D5C0C-F762-4949-9ACB-3C3861CFA94B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floor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F3C954-A9C6-42D2-8196-92798F70A9E1}" type="parTrans" cxnId="{779FA892-8068-49CB-9D87-D8C92DA2D0A4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3229B0-E238-4CD8-BD6E-C7ED99F7B5E4}" type="sibTrans" cxnId="{779FA892-8068-49CB-9D87-D8C92DA2D0A4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9A474F-BF93-4F57-B15C-D8B4F5E51255}">
      <dgm:prSet phldrT="[Текст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cos</a:t>
          </a:r>
          <a:endParaRPr lang="ru-RU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278DA3-8381-405A-B173-D3469DE74DFA}" type="parTrans" cxnId="{934EB01E-8B46-457A-A4E2-1AB6600D3F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80EF03-C501-45D6-8287-654F09242EC9}" type="sibTrans" cxnId="{934EB01E-8B46-457A-A4E2-1AB6600D3F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A3DBA-81D7-472E-B976-755D3D68356C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Арктангенс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AF619F-8BE9-4DF9-80A8-D22B9F13A63E}">
      <dgm:prSet custT="1"/>
      <dgm:spPr/>
      <dgm:t>
        <a:bodyPr/>
        <a:lstStyle/>
        <a:p>
          <a:r>
            <a:rPr lang="ru-RU" sz="18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большего целого числа</a:t>
          </a:r>
        </a:p>
      </dgm:t>
    </dgm:pt>
    <dgm:pt modelId="{8D58001D-949E-43B1-BD3D-8EF5B62E3135}" type="par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5EAA22-EF21-4BFD-B4DC-6C86A3CBF5FF}" type="sibTrans" cxnId="{66A8AED2-2C22-4479-90AA-E2CC2360621E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3EC8D5-7082-45EA-9F19-9364C67CE1E5}">
      <dgm:prSet custT="1"/>
      <dgm:spPr/>
      <dgm:t>
        <a:bodyPr/>
        <a:lstStyle/>
        <a:p>
          <a:r>
            <a:rPr lang="ru-RU" sz="18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 меньшего целого числа</a:t>
          </a:r>
        </a:p>
      </dgm:t>
    </dgm:pt>
    <dgm:pt modelId="{25915BC4-8C72-45EE-83F7-22CFF3F2F611}" type="parTrans" cxnId="{D31B8BA2-0047-4A49-A0CF-93B6204C4B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50E29E-AD77-4DD0-813D-35ABE21CC30A}" type="sibTrans" cxnId="{D31B8BA2-0047-4A49-A0CF-93B6204C4BF9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56DF3E-8015-4BCF-AEDD-5DC4CA15EA64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Синус</a:t>
          </a:r>
          <a:endParaRPr lang="ru-RU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285DED-C0E9-4358-911F-6ED1B1A215E7}" type="parTrans" cxnId="{53DB1DC2-DBF0-4F26-8C10-28F0172E3F92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D3DD75-5660-45D6-A103-4D451F5CCDF0}" type="sibTrans" cxnId="{53DB1DC2-DBF0-4F26-8C10-28F0172E3F92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8E4903-6D83-4411-9007-DD822DEFB8D8}">
      <dgm:prSet custT="1"/>
      <dgm:spPr/>
      <dgm:t>
        <a:bodyPr/>
        <a:lstStyle/>
        <a:p>
          <a:r>
            <a:rPr lang="ru-RU" sz="2400" dirty="0">
              <a:latin typeface="Calibri" panose="020F0502020204030204" pitchFamily="34" charset="0"/>
              <a:cs typeface="Calibri" panose="020F0502020204030204" pitchFamily="34" charset="0"/>
            </a:rPr>
            <a:t>Косинус	</a:t>
          </a:r>
        </a:p>
      </dgm:t>
    </dgm:pt>
    <dgm:pt modelId="{47F158E9-6ECB-46A8-8223-A272457C7D06}" type="parTrans" cxnId="{17E8158A-F8EB-49ED-8C57-959067D5E9F7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5E32AF-5F10-4080-BC8D-68DDAD63E37D}" type="sibTrans" cxnId="{17E8158A-F8EB-49ED-8C57-959067D5E9F7}">
      <dgm:prSet/>
      <dgm:spPr/>
      <dgm:t>
        <a:bodyPr/>
        <a:lstStyle/>
        <a:p>
          <a:endParaRPr lang="ru-RU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62A47-CFB9-43C1-8429-712B8A457C24}" type="pres">
      <dgm:prSet presAssocID="{19FD5F12-7EEB-41C2-B49E-E6A0C0EDF74E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5C917-69BD-46CF-8D15-C301D26F68B4}" type="pres">
      <dgm:prSet presAssocID="{AFA168C1-80E7-4ACD-B527-44936F5548BA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062EC9-5942-4604-B6EC-E7C5F6168E8D}" type="pres">
      <dgm:prSet presAssocID="{9358C81A-A218-4653-ADD4-652AFFCA9834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A04CF-487A-40CF-B51A-EA4903AC43E9}" type="pres">
      <dgm:prSet presAssocID="{954DEA6A-565C-4EE2-938D-8AD0882053AF}" presName="sp" presStyleCnt="0"/>
      <dgm:spPr/>
    </dgm:pt>
    <dgm:pt modelId="{1F3D5E7C-FF00-46DE-ABE8-7B6C2191657C}" type="pres">
      <dgm:prSet presAssocID="{4A7D5C0C-F762-4949-9ACB-3C3861CFA94B}" presName="linNode" presStyleCnt="0"/>
      <dgm:spPr/>
    </dgm:pt>
    <dgm:pt modelId="{5D0D6CF5-AA6E-49BD-ACDC-88ED2B78C8A0}" type="pres">
      <dgm:prSet presAssocID="{4A7D5C0C-F762-4949-9ACB-3C3861CFA94B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F9F44-08EC-4CB9-B900-032765DDC670}" type="pres">
      <dgm:prSet presAssocID="{4A7D5C0C-F762-4949-9ACB-3C3861CFA94B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D829DF-16DB-419A-A626-6AB2270B4514}" type="pres">
      <dgm:prSet presAssocID="{1F3229B0-E238-4CD8-BD6E-C7ED99F7B5E4}" presName="sp" presStyleCnt="0"/>
      <dgm:spPr/>
    </dgm:pt>
    <dgm:pt modelId="{8168EF63-B3CC-4337-BDF6-0B300D24F4AF}" type="pres">
      <dgm:prSet presAssocID="{4A9A474F-BF93-4F57-B15C-D8B4F5E51255}" presName="linNode" presStyleCnt="0"/>
      <dgm:spPr/>
    </dgm:pt>
    <dgm:pt modelId="{7C17611B-E7B0-4B93-96ED-AFF4CCDD2FC6}" type="pres">
      <dgm:prSet presAssocID="{4A9A474F-BF93-4F57-B15C-D8B4F5E51255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CD70AF-4D3F-4F05-ADD9-8CBF4751BBE2}" type="pres">
      <dgm:prSet presAssocID="{4A9A474F-BF93-4F57-B15C-D8B4F5E51255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4A21C-0859-48C1-8051-0509FA48A1E2}" type="pres">
      <dgm:prSet presAssocID="{DE80EF03-C501-45D6-8287-654F09242EC9}" presName="sp" presStyleCnt="0"/>
      <dgm:spPr/>
    </dgm:pt>
    <dgm:pt modelId="{9BC306BD-2194-49A6-B51A-F3B276D7C609}" type="pres">
      <dgm:prSet presAssocID="{1A8D75E9-46B0-4E77-871F-7FF4ECF55EAA}" presName="linNode" presStyleCnt="0"/>
      <dgm:spPr/>
    </dgm:pt>
    <dgm:pt modelId="{3FF3D508-C98F-4BC8-9E8B-347B8A127881}" type="pres">
      <dgm:prSet presAssocID="{1A8D75E9-46B0-4E77-871F-7FF4ECF55EAA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5B3AC0-8233-4A10-AD7A-DC74AE44F4D0}" type="pres">
      <dgm:prSet presAssocID="{1A8D75E9-46B0-4E77-871F-7FF4ECF55EAA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BC968380-7647-4B30-98FC-939A914D1498}" srcId="{AFA168C1-80E7-4ACD-B527-44936F5548BA}" destId="{FE4A3BD3-B31E-4F77-B119-7304D344B352}" srcOrd="0" destOrd="0" parTransId="{E0AA056D-652F-436A-A861-B400FE8CA797}" sibTransId="{353921C2-BBEE-4018-8DD6-F141E537AB72}"/>
    <dgm:cxn modelId="{2814DD78-FB40-AA4E-9F62-7F93E6A6EBE0}" type="presOf" srcId="{CB5A3DBA-81D7-472E-B976-755D3D68356C}" destId="{B6119F9B-11D9-407C-92BA-BA27991A4A8E}" srcOrd="0" destOrd="0" presId="urn:microsoft.com/office/officeart/2005/8/layout/vList5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48BB246E-6F62-E940-A281-BE421D3BFF1F}" type="presOf" srcId="{1A8D75E9-46B0-4E77-871F-7FF4ECF55EAA}" destId="{3FF3D508-C98F-4BC8-9E8B-347B8A127881}" srcOrd="0" destOrd="0" presId="urn:microsoft.com/office/officeart/2005/8/layout/vList5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22D97B80-6BB3-814F-AD06-000C266B83A8}" type="presOf" srcId="{19FD5F12-7EEB-41C2-B49E-E6A0C0EDF74E}" destId="{ACA6A9A5-9B82-45BC-BB8B-0A368C87E19C}" srcOrd="0" destOrd="0" presId="urn:microsoft.com/office/officeart/2005/8/layout/vList5"/>
    <dgm:cxn modelId="{B94EAC75-32E2-CE41-9D97-431376900F10}" type="presOf" srcId="{D78E4903-6D83-4411-9007-DD822DEFB8D8}" destId="{75CD70AF-4D3F-4F05-ADD9-8CBF4751BBE2}" srcOrd="0" destOrd="0" presId="urn:microsoft.com/office/officeart/2005/8/layout/vList5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17E8158A-F8EB-49ED-8C57-959067D5E9F7}" srcId="{4A9A474F-BF93-4F57-B15C-D8B4F5E51255}" destId="{D78E4903-6D83-4411-9007-DD822DEFB8D8}" srcOrd="0" destOrd="0" parTransId="{47F158E9-6ECB-46A8-8223-A272457C7D06}" sibTransId="{D75E32AF-5F10-4080-BC8D-68DDAD63E37D}"/>
    <dgm:cxn modelId="{309D079B-6E45-6B4A-967E-EDF5063D646A}" type="presOf" srcId="{FE4A3BD3-B31E-4F77-B119-7304D344B352}" destId="{2405C917-69BD-46CF-8D15-C301D26F68B4}" srcOrd="0" destOrd="0" presId="urn:microsoft.com/office/officeart/2005/8/layout/vList5"/>
    <dgm:cxn modelId="{878B95CF-9C16-8C4F-9AB0-B81C818B8813}" type="presOf" srcId="{BCB2EDA8-2B01-4E5A-A36F-68CC89ED7DFA}" destId="{2AA62A47-CFB9-43C1-8429-712B8A457C24}" srcOrd="0" destOrd="0" presId="urn:microsoft.com/office/officeart/2005/8/layout/vList5"/>
    <dgm:cxn modelId="{53DB1DC2-DBF0-4F26-8C10-28F0172E3F92}" srcId="{1A8D75E9-46B0-4E77-871F-7FF4ECF55EAA}" destId="{6856DF3E-8015-4BCF-AEDD-5DC4CA15EA64}" srcOrd="0" destOrd="0" parTransId="{57285DED-C0E9-4358-911F-6ED1B1A215E7}" sibTransId="{86D3DD75-5660-45D6-A103-4D451F5CCDF0}"/>
    <dgm:cxn modelId="{00EA0492-350D-A543-AB01-6D70C1629AAA}" type="presOf" srcId="{3C3A1D85-63E7-4600-9F06-2A912657085B}" destId="{50B0AFB9-9B3B-49B6-9AAC-8738263C6B27}" srcOrd="0" destOrd="0" presId="urn:microsoft.com/office/officeart/2005/8/layout/vList5"/>
    <dgm:cxn modelId="{934EB01E-8B46-457A-A4E2-1AB6600D3FF9}" srcId="{87E13EC3-3159-467A-BDF5-DCA167081512}" destId="{4A9A474F-BF93-4F57-B15C-D8B4F5E51255}" srcOrd="6" destOrd="0" parTransId="{80278DA3-8381-405A-B173-D3469DE74DFA}" sibTransId="{DE80EF03-C501-45D6-8287-654F09242EC9}"/>
    <dgm:cxn modelId="{7AC76FDE-0CAB-EC41-A6EC-8E99350CF614}" type="presOf" srcId="{87E13EC3-3159-467A-BDF5-DCA167081512}" destId="{3C19FD41-83D9-46C2-8437-60092B8B457E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F685B67A-BA2E-0A42-B747-94BA85ABF5D5}" type="presOf" srcId="{AFA168C1-80E7-4ACD-B527-44936F5548BA}" destId="{23C01035-5C43-45B4-98C6-E18A7987AE1B}" srcOrd="0" destOrd="0" presId="urn:microsoft.com/office/officeart/2005/8/layout/vList5"/>
    <dgm:cxn modelId="{5848970A-FFC2-4502-8F16-40FFD09A72BB}" srcId="{87E13EC3-3159-467A-BDF5-DCA167081512}" destId="{1A8D75E9-46B0-4E77-871F-7FF4ECF55EAA}" srcOrd="7" destOrd="0" parTransId="{A23A7AA7-5BCC-4BAB-B71C-8959D1E3ED36}" sibTransId="{49618195-C180-4F42-B0B4-F62A90582ED2}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8442D738-EDEE-464D-A986-7951ACBA2245}" type="presOf" srcId="{6856DF3E-8015-4BCF-AEDD-5DC4CA15EA64}" destId="{065B3AC0-8233-4A10-AD7A-DC74AE44F4D0}" srcOrd="0" destOrd="0" presId="urn:microsoft.com/office/officeart/2005/8/layout/vList5"/>
    <dgm:cxn modelId="{7F502D13-3197-144A-88F1-1A40183183F9}" type="presOf" srcId="{9358C81A-A218-4653-ADD4-652AFFCA9834}" destId="{72284D57-B010-4AFD-B272-1E55D1259145}" srcOrd="0" destOrd="0" presId="urn:microsoft.com/office/officeart/2005/8/layout/vList5"/>
    <dgm:cxn modelId="{8A9146AC-9E23-4844-B5BF-EB612D6EFC90}" type="presOf" srcId="{95A42F40-156C-43E6-A637-BA0E26760642}" destId="{24FF912B-0588-4252-AD66-A20376B76E4B}" srcOrd="0" destOrd="0" presId="urn:microsoft.com/office/officeart/2005/8/layout/vList5"/>
    <dgm:cxn modelId="{79FE3E6F-7879-6E4B-8625-6F5C1BA55D1A}" type="presOf" srcId="{B6AF619F-8BE9-4DF9-80A8-D22B9F13A63E}" destId="{99062EC9-5942-4604-B6EC-E7C5F6168E8D}" srcOrd="0" destOrd="0" presId="urn:microsoft.com/office/officeart/2005/8/layout/vList5"/>
    <dgm:cxn modelId="{635F76EF-7026-2946-BF50-BE02BAC8D4A3}" type="presOf" srcId="{93A7955B-1ED7-420B-8788-C62905862AFD}" destId="{B7A49D0C-C9F0-4050-8D37-F79D317FBCF2}" srcOrd="0" destOrd="0" presId="urn:microsoft.com/office/officeart/2005/8/layout/vList5"/>
    <dgm:cxn modelId="{779FA892-8068-49CB-9D87-D8C92DA2D0A4}" srcId="{87E13EC3-3159-467A-BDF5-DCA167081512}" destId="{4A7D5C0C-F762-4949-9ACB-3C3861CFA94B}" srcOrd="5" destOrd="0" parTransId="{B5F3C954-A9C6-42D2-8196-92798F70A9E1}" sibTransId="{1F3229B0-E238-4CD8-BD6E-C7ED99F7B5E4}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66A8AED2-2C22-4479-90AA-E2CC2360621E}" srcId="{9358C81A-A218-4653-ADD4-652AFFCA9834}" destId="{B6AF619F-8BE9-4DF9-80A8-D22B9F13A63E}" srcOrd="0" destOrd="0" parTransId="{8D58001D-949E-43B1-BD3D-8EF5B62E3135}" sibTransId="{BF5EAA22-EF21-4BFD-B4DC-6C86A3CBF5FF}"/>
    <dgm:cxn modelId="{EB11AD16-A44C-3E48-A93B-04F7C7C02702}" type="presOf" srcId="{4A9A474F-BF93-4F57-B15C-D8B4F5E51255}" destId="{7C17611B-E7B0-4B93-96ED-AFF4CCDD2FC6}" srcOrd="0" destOrd="0" presId="urn:microsoft.com/office/officeart/2005/8/layout/vList5"/>
    <dgm:cxn modelId="{485BE492-0142-B146-B975-6D36DE252C2D}" type="presOf" srcId="{4A7D5C0C-F762-4949-9ACB-3C3861CFA94B}" destId="{5D0D6CF5-AA6E-49BD-ACDC-88ED2B78C8A0}" srcOrd="0" destOrd="0" presId="urn:microsoft.com/office/officeart/2005/8/layout/vList5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D3D0DF33-7413-4441-954F-67835BED7DD7}" type="presOf" srcId="{783EC8D5-7082-45EA-9F19-9364C67CE1E5}" destId="{E9DF9F44-08EC-4CB9-B900-032765DDC670}" srcOrd="0" destOrd="0" presId="urn:microsoft.com/office/officeart/2005/8/layout/vList5"/>
    <dgm:cxn modelId="{D31B8BA2-0047-4A49-A0CF-93B6204C4BF9}" srcId="{4A7D5C0C-F762-4949-9ACB-3C3861CFA94B}" destId="{783EC8D5-7082-45EA-9F19-9364C67CE1E5}" srcOrd="0" destOrd="0" parTransId="{25915BC4-8C72-45EE-83F7-22CFF3F2F611}" sibTransId="{2250E29E-AD77-4DD0-813D-35ABE21CC30A}"/>
    <dgm:cxn modelId="{ECEA2191-5F09-3B4E-AD37-E9336183FA1B}" type="presParOf" srcId="{3C19FD41-83D9-46C2-8437-60092B8B457E}" destId="{3BC246F4-EF55-4770-BD32-067FF06405F4}" srcOrd="0" destOrd="0" presId="urn:microsoft.com/office/officeart/2005/8/layout/vList5"/>
    <dgm:cxn modelId="{AA4F4B57-6F43-9F41-8805-5F124A52536D}" type="presParOf" srcId="{3BC246F4-EF55-4770-BD32-067FF06405F4}" destId="{ACA6A9A5-9B82-45BC-BB8B-0A368C87E19C}" srcOrd="0" destOrd="0" presId="urn:microsoft.com/office/officeart/2005/8/layout/vList5"/>
    <dgm:cxn modelId="{3F09BF34-1D49-0442-ABC1-DBD7ACF05B79}" type="presParOf" srcId="{3BC246F4-EF55-4770-BD32-067FF06405F4}" destId="{2AA62A47-CFB9-43C1-8429-712B8A457C24}" srcOrd="1" destOrd="0" presId="urn:microsoft.com/office/officeart/2005/8/layout/vList5"/>
    <dgm:cxn modelId="{6BE9332C-9FF9-8548-A8BE-A6AC7F476743}" type="presParOf" srcId="{3C19FD41-83D9-46C2-8437-60092B8B457E}" destId="{7EAF6DCC-A4F8-4BB7-95EE-13361E7365C7}" srcOrd="1" destOrd="0" presId="urn:microsoft.com/office/officeart/2005/8/layout/vList5"/>
    <dgm:cxn modelId="{2CBEB7FD-C749-4047-8999-F521B50E5F50}" type="presParOf" srcId="{3C19FD41-83D9-46C2-8437-60092B8B457E}" destId="{68FEB0E4-C26B-4428-9CF1-5958C6C30659}" srcOrd="2" destOrd="0" presId="urn:microsoft.com/office/officeart/2005/8/layout/vList5"/>
    <dgm:cxn modelId="{B4D5F048-54FA-3B47-9CEA-42CC73E39392}" type="presParOf" srcId="{68FEB0E4-C26B-4428-9CF1-5958C6C30659}" destId="{23C01035-5C43-45B4-98C6-E18A7987AE1B}" srcOrd="0" destOrd="0" presId="urn:microsoft.com/office/officeart/2005/8/layout/vList5"/>
    <dgm:cxn modelId="{92691356-687F-564D-A9CB-BB1E96E8ACC2}" type="presParOf" srcId="{68FEB0E4-C26B-4428-9CF1-5958C6C30659}" destId="{2405C917-69BD-46CF-8D15-C301D26F68B4}" srcOrd="1" destOrd="0" presId="urn:microsoft.com/office/officeart/2005/8/layout/vList5"/>
    <dgm:cxn modelId="{0E8B9F1A-D4D4-404D-A67D-454DC4DFF484}" type="presParOf" srcId="{3C19FD41-83D9-46C2-8437-60092B8B457E}" destId="{D315658C-20F3-484C-9617-B01C2536C08A}" srcOrd="3" destOrd="0" presId="urn:microsoft.com/office/officeart/2005/8/layout/vList5"/>
    <dgm:cxn modelId="{A7B5780B-091F-1B40-8736-BB46C7CE31A5}" type="presParOf" srcId="{3C19FD41-83D9-46C2-8437-60092B8B457E}" destId="{19DFB8AA-548C-4AF9-80C3-FD2626B74CBE}" srcOrd="4" destOrd="0" presId="urn:microsoft.com/office/officeart/2005/8/layout/vList5"/>
    <dgm:cxn modelId="{219B72DA-0980-F94D-A9B7-8DDA92D09988}" type="presParOf" srcId="{19DFB8AA-548C-4AF9-80C3-FD2626B74CBE}" destId="{B7A49D0C-C9F0-4050-8D37-F79D317FBCF2}" srcOrd="0" destOrd="0" presId="urn:microsoft.com/office/officeart/2005/8/layout/vList5"/>
    <dgm:cxn modelId="{50EC1EF7-09EB-4A46-987D-7B7ECFF41310}" type="presParOf" srcId="{19DFB8AA-548C-4AF9-80C3-FD2626B74CBE}" destId="{50B0AFB9-9B3B-49B6-9AAC-8738263C6B27}" srcOrd="1" destOrd="0" presId="urn:microsoft.com/office/officeart/2005/8/layout/vList5"/>
    <dgm:cxn modelId="{4C09044F-0F12-F64E-B126-F7ED1F67FB2A}" type="presParOf" srcId="{3C19FD41-83D9-46C2-8437-60092B8B457E}" destId="{1C50E383-3BA2-4FD2-BC54-15F7F3EC3E00}" srcOrd="5" destOrd="0" presId="urn:microsoft.com/office/officeart/2005/8/layout/vList5"/>
    <dgm:cxn modelId="{960B1A27-F93D-F143-8BBD-327D97756556}" type="presParOf" srcId="{3C19FD41-83D9-46C2-8437-60092B8B457E}" destId="{92C25935-CB56-4369-944D-666230C234B2}" srcOrd="6" destOrd="0" presId="urn:microsoft.com/office/officeart/2005/8/layout/vList5"/>
    <dgm:cxn modelId="{D7C5D3E8-BF74-9F41-A345-01B44674AE44}" type="presParOf" srcId="{92C25935-CB56-4369-944D-666230C234B2}" destId="{24FF912B-0588-4252-AD66-A20376B76E4B}" srcOrd="0" destOrd="0" presId="urn:microsoft.com/office/officeart/2005/8/layout/vList5"/>
    <dgm:cxn modelId="{BFA66B6E-FB2F-9149-A27F-9A98EF98BC32}" type="presParOf" srcId="{92C25935-CB56-4369-944D-666230C234B2}" destId="{B6119F9B-11D9-407C-92BA-BA27991A4A8E}" srcOrd="1" destOrd="0" presId="urn:microsoft.com/office/officeart/2005/8/layout/vList5"/>
    <dgm:cxn modelId="{2D29AEC9-5407-7A41-9F4C-0E7222B2EFE9}" type="presParOf" srcId="{3C19FD41-83D9-46C2-8437-60092B8B457E}" destId="{80892C5B-DE05-4A94-9D81-F80E12C10547}" srcOrd="7" destOrd="0" presId="urn:microsoft.com/office/officeart/2005/8/layout/vList5"/>
    <dgm:cxn modelId="{63C26E2C-5DC9-0C41-B9D2-81BCB1409316}" type="presParOf" srcId="{3C19FD41-83D9-46C2-8437-60092B8B457E}" destId="{DFC2F611-2259-40ED-B618-7AAE06BA97F6}" srcOrd="8" destOrd="0" presId="urn:microsoft.com/office/officeart/2005/8/layout/vList5"/>
    <dgm:cxn modelId="{B4B470A1-1BD3-7445-9767-CF82AC2939B9}" type="presParOf" srcId="{DFC2F611-2259-40ED-B618-7AAE06BA97F6}" destId="{72284D57-B010-4AFD-B272-1E55D1259145}" srcOrd="0" destOrd="0" presId="urn:microsoft.com/office/officeart/2005/8/layout/vList5"/>
    <dgm:cxn modelId="{F79991FB-A098-9446-95A6-983F58B9AAD4}" type="presParOf" srcId="{DFC2F611-2259-40ED-B618-7AAE06BA97F6}" destId="{99062EC9-5942-4604-B6EC-E7C5F6168E8D}" srcOrd="1" destOrd="0" presId="urn:microsoft.com/office/officeart/2005/8/layout/vList5"/>
    <dgm:cxn modelId="{930EF1DB-AF49-E446-B153-2535315E9E29}" type="presParOf" srcId="{3C19FD41-83D9-46C2-8437-60092B8B457E}" destId="{ECFA04CF-487A-40CF-B51A-EA4903AC43E9}" srcOrd="9" destOrd="0" presId="urn:microsoft.com/office/officeart/2005/8/layout/vList5"/>
    <dgm:cxn modelId="{92F52F5D-4835-AA47-8F7E-541A4E895712}" type="presParOf" srcId="{3C19FD41-83D9-46C2-8437-60092B8B457E}" destId="{1F3D5E7C-FF00-46DE-ABE8-7B6C2191657C}" srcOrd="10" destOrd="0" presId="urn:microsoft.com/office/officeart/2005/8/layout/vList5"/>
    <dgm:cxn modelId="{F8D3C687-875C-0A4B-B739-17082BB78A9D}" type="presParOf" srcId="{1F3D5E7C-FF00-46DE-ABE8-7B6C2191657C}" destId="{5D0D6CF5-AA6E-49BD-ACDC-88ED2B78C8A0}" srcOrd="0" destOrd="0" presId="urn:microsoft.com/office/officeart/2005/8/layout/vList5"/>
    <dgm:cxn modelId="{67F5025D-6F9B-8B41-9446-8CA4D7840C08}" type="presParOf" srcId="{1F3D5E7C-FF00-46DE-ABE8-7B6C2191657C}" destId="{E9DF9F44-08EC-4CB9-B900-032765DDC670}" srcOrd="1" destOrd="0" presId="urn:microsoft.com/office/officeart/2005/8/layout/vList5"/>
    <dgm:cxn modelId="{C90D1DBB-1797-3E4D-9096-2203382DE614}" type="presParOf" srcId="{3C19FD41-83D9-46C2-8437-60092B8B457E}" destId="{9DD829DF-16DB-419A-A626-6AB2270B4514}" srcOrd="11" destOrd="0" presId="urn:microsoft.com/office/officeart/2005/8/layout/vList5"/>
    <dgm:cxn modelId="{FFC4A709-0F7D-E846-8CE4-134285769C19}" type="presParOf" srcId="{3C19FD41-83D9-46C2-8437-60092B8B457E}" destId="{8168EF63-B3CC-4337-BDF6-0B300D24F4AF}" srcOrd="12" destOrd="0" presId="urn:microsoft.com/office/officeart/2005/8/layout/vList5"/>
    <dgm:cxn modelId="{2D763736-4F1F-0148-A84F-9C68F50D3CF9}" type="presParOf" srcId="{8168EF63-B3CC-4337-BDF6-0B300D24F4AF}" destId="{7C17611B-E7B0-4B93-96ED-AFF4CCDD2FC6}" srcOrd="0" destOrd="0" presId="urn:microsoft.com/office/officeart/2005/8/layout/vList5"/>
    <dgm:cxn modelId="{0BC86717-2398-1B4F-B609-413BD8C0B8D3}" type="presParOf" srcId="{8168EF63-B3CC-4337-BDF6-0B300D24F4AF}" destId="{75CD70AF-4D3F-4F05-ADD9-8CBF4751BBE2}" srcOrd="1" destOrd="0" presId="urn:microsoft.com/office/officeart/2005/8/layout/vList5"/>
    <dgm:cxn modelId="{DFBDD190-DC9D-E241-AA61-BB0D567BDABF}" type="presParOf" srcId="{3C19FD41-83D9-46C2-8437-60092B8B457E}" destId="{0554A21C-0859-48C1-8051-0509FA48A1E2}" srcOrd="13" destOrd="0" presId="urn:microsoft.com/office/officeart/2005/8/layout/vList5"/>
    <dgm:cxn modelId="{99E38700-8ED8-7F4A-B0C2-0F70155C4FAA}" type="presParOf" srcId="{3C19FD41-83D9-46C2-8437-60092B8B457E}" destId="{9BC306BD-2194-49A6-B51A-F3B276D7C609}" srcOrd="14" destOrd="0" presId="urn:microsoft.com/office/officeart/2005/8/layout/vList5"/>
    <dgm:cxn modelId="{AEBAC09A-F914-6C43-B4AC-D008141D48DD}" type="presParOf" srcId="{9BC306BD-2194-49A6-B51A-F3B276D7C609}" destId="{3FF3D508-C98F-4BC8-9E8B-347B8A127881}" srcOrd="0" destOrd="0" presId="urn:microsoft.com/office/officeart/2005/8/layout/vList5"/>
    <dgm:cxn modelId="{10BDB028-3FEA-CD47-BED9-ED5C3A01250A}" type="presParOf" srcId="{9BC306BD-2194-49A6-B51A-F3B276D7C609}" destId="{065B3AC0-8233-4A10-AD7A-DC74AE44F4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/>
      <dgm:spPr/>
      <dgm:t>
        <a:bodyPr/>
        <a:lstStyle/>
        <a:p>
          <a:r>
            <a:rPr lang="en-US" b="0" i="0" dirty="0" err="1">
              <a:latin typeface="Calibri" panose="020F0502020204030204" pitchFamily="34" charset="0"/>
              <a:cs typeface="Calibri" panose="020F0502020204030204" pitchFamily="34" charset="0"/>
            </a:rPr>
            <a:t>frexp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/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/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1400" b="0" i="0" dirty="0"/>
            <a:t>Разбивает число с плавающей точкой на мантиссу и показатель степени.</a:t>
          </a:r>
          <a:endParaRPr lang="ru-RU" sz="1400" dirty="0"/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/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/>
        </a:p>
      </dgm:t>
    </dgm:pt>
    <dgm:pt modelId="{AFA168C1-80E7-4ACD-B527-44936F5548BA}">
      <dgm:prSet phldrT="[Текст]"/>
      <dgm:spPr/>
      <dgm:t>
        <a:bodyPr/>
        <a:lstStyle/>
        <a:p>
          <a:r>
            <a:rPr lang="en-US" b="0" i="0" dirty="0" err="1"/>
            <a:t>ldexp</a:t>
          </a:r>
          <a:endParaRPr lang="ru-RU" dirty="0"/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/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/>
        </a:p>
      </dgm:t>
    </dgm:pt>
    <dgm:pt modelId="{93A7955B-1ED7-420B-8788-C62905862AFD}">
      <dgm:prSet phldrT="[Текст]"/>
      <dgm:spPr/>
      <dgm:t>
        <a:bodyPr/>
        <a:lstStyle/>
        <a:p>
          <a:r>
            <a:rPr lang="en-US" dirty="0"/>
            <a:t>log</a:t>
          </a:r>
          <a:endParaRPr lang="ru-RU" dirty="0"/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/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/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300" dirty="0"/>
            <a:t>Натуральный логарифм</a:t>
          </a:r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/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/>
        </a:p>
      </dgm:t>
    </dgm:pt>
    <dgm:pt modelId="{95A42F40-156C-43E6-A637-BA0E26760642}">
      <dgm:prSet phldrT="[Текст]"/>
      <dgm:spPr/>
      <dgm:t>
        <a:bodyPr/>
        <a:lstStyle/>
        <a:p>
          <a:r>
            <a:rPr lang="en-US" dirty="0"/>
            <a:t>log10</a:t>
          </a:r>
          <a:endParaRPr lang="ru-RU" dirty="0"/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/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/>
        </a:p>
      </dgm:t>
    </dgm:pt>
    <dgm:pt modelId="{9358C81A-A218-4653-ADD4-652AFFCA9834}">
      <dgm:prSet phldrT="[Текст]"/>
      <dgm:spPr/>
      <dgm:t>
        <a:bodyPr/>
        <a:lstStyle/>
        <a:p>
          <a:r>
            <a:rPr lang="en-US" dirty="0"/>
            <a:t>pow (</a:t>
          </a:r>
          <a:r>
            <a:rPr lang="en-US" dirty="0" err="1"/>
            <a:t>x,y</a:t>
          </a:r>
          <a:r>
            <a:rPr lang="en-US" dirty="0"/>
            <a:t>)</a:t>
          </a:r>
          <a:endParaRPr lang="ru-RU" dirty="0"/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/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/>
        </a:p>
      </dgm:t>
    </dgm:pt>
    <dgm:pt modelId="{4A7D5C0C-F762-4949-9ACB-3C3861CFA94B}">
      <dgm:prSet phldrT="[Текст]"/>
      <dgm:spPr/>
      <dgm:t>
        <a:bodyPr/>
        <a:lstStyle/>
        <a:p>
          <a:r>
            <a:rPr lang="en-US" dirty="0" err="1"/>
            <a:t>sqrt</a:t>
          </a:r>
          <a:endParaRPr lang="ru-RU" dirty="0"/>
        </a:p>
      </dgm:t>
    </dgm:pt>
    <dgm:pt modelId="{B5F3C954-A9C6-42D2-8196-92798F70A9E1}" type="parTrans" cxnId="{779FA892-8068-49CB-9D87-D8C92DA2D0A4}">
      <dgm:prSet/>
      <dgm:spPr/>
      <dgm:t>
        <a:bodyPr/>
        <a:lstStyle/>
        <a:p>
          <a:endParaRPr lang="ru-RU"/>
        </a:p>
      </dgm:t>
    </dgm:pt>
    <dgm:pt modelId="{1F3229B0-E238-4CD8-BD6E-C7ED99F7B5E4}" type="sibTrans" cxnId="{779FA892-8068-49CB-9D87-D8C92DA2D0A4}">
      <dgm:prSet/>
      <dgm:spPr/>
      <dgm:t>
        <a:bodyPr/>
        <a:lstStyle/>
        <a:p>
          <a:endParaRPr lang="ru-RU"/>
        </a:p>
      </dgm:t>
    </dgm:pt>
    <dgm:pt modelId="{4A9A474F-BF93-4F57-B15C-D8B4F5E51255}">
      <dgm:prSet phldrT="[Текст]"/>
      <dgm:spPr/>
      <dgm:t>
        <a:bodyPr/>
        <a:lstStyle/>
        <a:p>
          <a:r>
            <a:rPr lang="en-US" dirty="0"/>
            <a:t>tan</a:t>
          </a:r>
          <a:endParaRPr lang="ru-RU" dirty="0"/>
        </a:p>
      </dgm:t>
    </dgm:pt>
    <dgm:pt modelId="{80278DA3-8381-405A-B173-D3469DE74DFA}" type="parTrans" cxnId="{934EB01E-8B46-457A-A4E2-1AB6600D3FF9}">
      <dgm:prSet/>
      <dgm:spPr/>
      <dgm:t>
        <a:bodyPr/>
        <a:lstStyle/>
        <a:p>
          <a:endParaRPr lang="ru-RU"/>
        </a:p>
      </dgm:t>
    </dgm:pt>
    <dgm:pt modelId="{DE80EF03-C501-45D6-8287-654F09242EC9}" type="sibTrans" cxnId="{934EB01E-8B46-457A-A4E2-1AB6600D3FF9}">
      <dgm:prSet/>
      <dgm:spPr/>
      <dgm:t>
        <a:bodyPr/>
        <a:lstStyle/>
        <a:p>
          <a:endParaRPr lang="ru-RU"/>
        </a:p>
      </dgm:t>
    </dgm:pt>
    <dgm:pt modelId="{CB5A3DBA-81D7-472E-B976-755D3D68356C}">
      <dgm:prSet custT="1"/>
      <dgm:spPr/>
      <dgm:t>
        <a:bodyPr/>
        <a:lstStyle/>
        <a:p>
          <a:r>
            <a:rPr lang="ru-RU" sz="2300" dirty="0"/>
            <a:t>Логарифм по основанию 10</a:t>
          </a:r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/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/>
        </a:p>
      </dgm:t>
    </dgm:pt>
    <dgm:pt modelId="{783EC8D5-7082-45EA-9F19-9364C67CE1E5}">
      <dgm:prSet/>
      <dgm:spPr/>
      <dgm:t>
        <a:bodyPr/>
        <a:lstStyle/>
        <a:p>
          <a:r>
            <a:rPr lang="ru-RU" dirty="0"/>
            <a:t>Квадратный корень</a:t>
          </a:r>
        </a:p>
      </dgm:t>
    </dgm:pt>
    <dgm:pt modelId="{25915BC4-8C72-45EE-83F7-22CFF3F2F611}" type="parTrans" cxnId="{D31B8BA2-0047-4A49-A0CF-93B6204C4BF9}">
      <dgm:prSet/>
      <dgm:spPr/>
      <dgm:t>
        <a:bodyPr/>
        <a:lstStyle/>
        <a:p>
          <a:endParaRPr lang="ru-RU"/>
        </a:p>
      </dgm:t>
    </dgm:pt>
    <dgm:pt modelId="{2250E29E-AD77-4DD0-813D-35ABE21CC30A}" type="sibTrans" cxnId="{D31B8BA2-0047-4A49-A0CF-93B6204C4BF9}">
      <dgm:prSet/>
      <dgm:spPr/>
      <dgm:t>
        <a:bodyPr/>
        <a:lstStyle/>
        <a:p>
          <a:endParaRPr lang="ru-RU"/>
        </a:p>
      </dgm:t>
    </dgm:pt>
    <dgm:pt modelId="{D78E4903-6D83-4411-9007-DD822DEFB8D8}">
      <dgm:prSet custT="1"/>
      <dgm:spPr/>
      <dgm:t>
        <a:bodyPr/>
        <a:lstStyle/>
        <a:p>
          <a:r>
            <a:rPr lang="ru-RU" sz="2300" dirty="0"/>
            <a:t>Тангенс</a:t>
          </a:r>
        </a:p>
      </dgm:t>
    </dgm:pt>
    <dgm:pt modelId="{D75E32AF-5F10-4080-BC8D-68DDAD63E37D}" type="sibTrans" cxnId="{17E8158A-F8EB-49ED-8C57-959067D5E9F7}">
      <dgm:prSet/>
      <dgm:spPr/>
      <dgm:t>
        <a:bodyPr/>
        <a:lstStyle/>
        <a:p>
          <a:endParaRPr lang="ru-RU"/>
        </a:p>
      </dgm:t>
    </dgm:pt>
    <dgm:pt modelId="{47F158E9-6ECB-46A8-8223-A272457C7D06}" type="parTrans" cxnId="{17E8158A-F8EB-49ED-8C57-959067D5E9F7}">
      <dgm:prSet/>
      <dgm:spPr/>
      <dgm:t>
        <a:bodyPr/>
        <a:lstStyle/>
        <a:p>
          <a:endParaRPr lang="ru-RU"/>
        </a:p>
      </dgm:t>
    </dgm:pt>
    <dgm:pt modelId="{0A51AE7D-40C8-4A90-9E91-030EF1DA7498}">
      <dgm:prSet custT="1"/>
      <dgm:spPr/>
      <dgm:t>
        <a:bodyPr/>
        <a:lstStyle/>
        <a:p>
          <a:r>
            <a:rPr lang="ru-RU" sz="1500" dirty="0"/>
            <a:t>Умножение числа с плавающей точкой на целую степень двух</a:t>
          </a:r>
        </a:p>
      </dgm:t>
    </dgm:pt>
    <dgm:pt modelId="{DCE12B0B-57B5-4B70-AF70-E949CB6ECB93}" type="parTrans" cxnId="{48DD1A80-7089-447B-9121-EC5944672A23}">
      <dgm:prSet/>
      <dgm:spPr/>
      <dgm:t>
        <a:bodyPr/>
        <a:lstStyle/>
        <a:p>
          <a:endParaRPr lang="ru-RU"/>
        </a:p>
      </dgm:t>
    </dgm:pt>
    <dgm:pt modelId="{A039A6D9-7DA2-4B0C-969E-5578678FEF64}" type="sibTrans" cxnId="{48DD1A80-7089-447B-9121-EC5944672A23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A36174A-E1D3-4547-B5D4-410BC094ECE5}">
          <dgm:prSet custT="1"/>
          <dgm:spPr/>
          <dgm:t>
            <a:bodyPr/>
            <a:lstStyle/>
            <a:p>
              <a:r>
                <a:rPr lang="ru-RU" sz="2300" dirty="0"/>
                <a:t>Результат возведения </a:t>
              </a:r>
              <a:r>
                <a:rPr lang="ru-RU" sz="2300" i="1" dirty="0"/>
                <a:t>x</a:t>
              </a:r>
              <a:r>
                <a:rPr lang="ru-RU" sz="2300" dirty="0"/>
                <a:t> в степень </a:t>
              </a:r>
              <a:r>
                <a:rPr lang="ru-RU" sz="2300" i="1" dirty="0"/>
                <a:t>y</a:t>
              </a:r>
              <a:r>
                <a:rPr lang="ru-RU" sz="2300" dirty="0"/>
                <a:t>, </a:t>
              </a:r>
              <a14:m>
                <m:oMath xmlns:m="http://schemas.openxmlformats.org/officeDocument/2006/math">
                  <m:sSup>
                    <m:sSupPr>
                      <m:ctrlPr>
                        <a:rPr lang="ru-RU" sz="2300" i="1" smtClean="0">
                          <a:latin typeface="Cambria Math" charset="0"/>
                        </a:rPr>
                      </m:ctrlPr>
                    </m:sSupPr>
                    <m:e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</m:sup>
                  </m:sSup>
                </m:oMath>
              </a14:m>
              <a:endParaRPr lang="ru-RU" sz="2300" dirty="0"/>
            </a:p>
          </dgm:t>
        </dgm:pt>
      </mc:Choice>
      <mc:Fallback xmlns="">
        <dgm:pt modelId="{8A36174A-E1D3-4547-B5D4-410BC094ECE5}">
          <dgm:prSet custT="1"/>
          <dgm:spPr/>
          <dgm:t>
            <a:bodyPr/>
            <a:lstStyle/>
            <a:p>
              <a:r>
                <a:rPr lang="ru-RU" sz="2300" dirty="0"/>
                <a:t>Результат возведения </a:t>
              </a:r>
              <a:r>
                <a:rPr lang="ru-RU" sz="2300" i="1" dirty="0"/>
                <a:t>x</a:t>
              </a:r>
              <a:r>
                <a:rPr lang="ru-RU" sz="2300" dirty="0"/>
                <a:t> в степень </a:t>
              </a:r>
              <a:r>
                <a:rPr lang="ru-RU" sz="2300" i="1" dirty="0"/>
                <a:t>y</a:t>
              </a:r>
              <a:r>
                <a:rPr lang="ru-RU" sz="2300" dirty="0"/>
                <a:t>, </a:t>
              </a:r>
              <a:r>
                <a:rPr lang="en-US" sz="2300" b="0" i="0" smtClean="0">
                  <a:latin typeface="Cambria Math" panose="02040503050406030204" pitchFamily="18" charset="0"/>
                </a:rPr>
                <a:t>𝑥</a:t>
              </a:r>
              <a:r>
                <a:rPr lang="ru-RU" sz="2300" b="0" i="0" smtClean="0">
                  <a:latin typeface="Cambria Math"/>
                </a:rPr>
                <a:t>^</a:t>
              </a:r>
              <a:r>
                <a:rPr lang="en-US" sz="2300" b="0" i="0" smtClean="0">
                  <a:latin typeface="Cambria Math" panose="02040503050406030204" pitchFamily="18" charset="0"/>
                </a:rPr>
                <a:t>𝑦</a:t>
              </a:r>
              <a:endParaRPr lang="ru-RU" sz="2300" dirty="0"/>
            </a:p>
          </dgm:t>
        </dgm:pt>
      </mc:Fallback>
    </mc:AlternateContent>
    <dgm:pt modelId="{821B0B4D-AE67-4597-B4EE-B67D51775D6B}" type="parTrans" cxnId="{BE9371C1-5D64-43A0-B87B-9C5A66B11A50}">
      <dgm:prSet/>
      <dgm:spPr/>
      <dgm:t>
        <a:bodyPr/>
        <a:lstStyle/>
        <a:p>
          <a:endParaRPr lang="ru-RU"/>
        </a:p>
      </dgm:t>
    </dgm:pt>
    <dgm:pt modelId="{987A5FD3-BB54-4B40-8C6B-4D9ABEA9912E}" type="sibTrans" cxnId="{BE9371C1-5D64-43A0-B87B-9C5A66B11A50}">
      <dgm:prSet/>
      <dgm:spPr/>
      <dgm:t>
        <a:bodyPr/>
        <a:lstStyle/>
        <a:p>
          <a:endParaRPr lang="ru-RU"/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67FD44-B670-444A-B428-55546D5F9E5F}" type="pres">
      <dgm:prSet presAssocID="{19FD5F12-7EEB-41C2-B49E-E6A0C0EDF74E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DAC6CA-BC87-4250-940E-42638999B8E9}" type="pres">
      <dgm:prSet presAssocID="{AFA168C1-80E7-4ACD-B527-44936F5548B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7" custLinFactNeighborX="2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CC85E1-2DF6-48E5-8CA7-0225B13ED622}" type="pres">
      <dgm:prSet presAssocID="{9358C81A-A218-4653-ADD4-652AFFCA983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A04CF-487A-40CF-B51A-EA4903AC43E9}" type="pres">
      <dgm:prSet presAssocID="{954DEA6A-565C-4EE2-938D-8AD0882053AF}" presName="sp" presStyleCnt="0"/>
      <dgm:spPr/>
    </dgm:pt>
    <dgm:pt modelId="{1F3D5E7C-FF00-46DE-ABE8-7B6C2191657C}" type="pres">
      <dgm:prSet presAssocID="{4A7D5C0C-F762-4949-9ACB-3C3861CFA94B}" presName="linNode" presStyleCnt="0"/>
      <dgm:spPr/>
    </dgm:pt>
    <dgm:pt modelId="{5D0D6CF5-AA6E-49BD-ACDC-88ED2B78C8A0}" type="pres">
      <dgm:prSet presAssocID="{4A7D5C0C-F762-4949-9ACB-3C3861CFA94B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F9F44-08EC-4CB9-B900-032765DDC670}" type="pres">
      <dgm:prSet presAssocID="{4A7D5C0C-F762-4949-9ACB-3C3861CFA94B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D829DF-16DB-419A-A626-6AB2270B4514}" type="pres">
      <dgm:prSet presAssocID="{1F3229B0-E238-4CD8-BD6E-C7ED99F7B5E4}" presName="sp" presStyleCnt="0"/>
      <dgm:spPr/>
    </dgm:pt>
    <dgm:pt modelId="{8168EF63-B3CC-4337-BDF6-0B300D24F4AF}" type="pres">
      <dgm:prSet presAssocID="{4A9A474F-BF93-4F57-B15C-D8B4F5E51255}" presName="linNode" presStyleCnt="0"/>
      <dgm:spPr/>
    </dgm:pt>
    <dgm:pt modelId="{7C17611B-E7B0-4B93-96ED-AFF4CCDD2FC6}" type="pres">
      <dgm:prSet presAssocID="{4A9A474F-BF93-4F57-B15C-D8B4F5E51255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CD70AF-4D3F-4F05-ADD9-8CBF4751BBE2}" type="pres">
      <dgm:prSet presAssocID="{4A9A474F-BF93-4F57-B15C-D8B4F5E51255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DD1A80-7089-447B-9121-EC5944672A23}" srcId="{AFA168C1-80E7-4ACD-B527-44936F5548BA}" destId="{0A51AE7D-40C8-4A90-9E91-030EF1DA7498}" srcOrd="0" destOrd="0" parTransId="{DCE12B0B-57B5-4B70-AF70-E949CB6ECB93}" sibTransId="{A039A6D9-7DA2-4B0C-969E-5578678FEF64}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E06A0296-9421-084C-AE30-CE0D183A6477}" type="presOf" srcId="{3C3A1D85-63E7-4600-9F06-2A912657085B}" destId="{50B0AFB9-9B3B-49B6-9AAC-8738263C6B27}" srcOrd="0" destOrd="0" presId="urn:microsoft.com/office/officeart/2005/8/layout/vList5"/>
    <dgm:cxn modelId="{934EB01E-8B46-457A-A4E2-1AB6600D3FF9}" srcId="{87E13EC3-3159-467A-BDF5-DCA167081512}" destId="{4A9A474F-BF93-4F57-B15C-D8B4F5E51255}" srcOrd="6" destOrd="0" parTransId="{80278DA3-8381-405A-B173-D3469DE74DFA}" sibTransId="{DE80EF03-C501-45D6-8287-654F09242EC9}"/>
    <dgm:cxn modelId="{52298741-BA35-1E47-9304-BD0AAE436012}" type="presOf" srcId="{93A7955B-1ED7-420B-8788-C62905862AFD}" destId="{B7A49D0C-C9F0-4050-8D37-F79D317FBCF2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3813FBA0-8806-184E-8F1B-B16B79DB2340}" type="presOf" srcId="{87E13EC3-3159-467A-BDF5-DCA167081512}" destId="{3C19FD41-83D9-46C2-8437-60092B8B457E}" srcOrd="0" destOrd="0" presId="urn:microsoft.com/office/officeart/2005/8/layout/vList5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7D1A9BBE-209D-E746-9C7B-28C4204B3E15}" type="presOf" srcId="{8A36174A-E1D3-4547-B5D4-410BC094ECE5}" destId="{D0CC85E1-2DF6-48E5-8CA7-0225B13ED622}" srcOrd="0" destOrd="0" presId="urn:microsoft.com/office/officeart/2005/8/layout/vList5"/>
    <dgm:cxn modelId="{FBD3354B-99EB-6942-A318-C61D388E69F9}" type="presOf" srcId="{4A9A474F-BF93-4F57-B15C-D8B4F5E51255}" destId="{7C17611B-E7B0-4B93-96ED-AFF4CCDD2FC6}" srcOrd="0" destOrd="0" presId="urn:microsoft.com/office/officeart/2005/8/layout/vList5"/>
    <dgm:cxn modelId="{1F079CC1-CDB9-3F44-B980-98ADE3D22D29}" type="presOf" srcId="{CB5A3DBA-81D7-472E-B976-755D3D68356C}" destId="{B6119F9B-11D9-407C-92BA-BA27991A4A8E}" srcOrd="0" destOrd="0" presId="urn:microsoft.com/office/officeart/2005/8/layout/vList5"/>
    <dgm:cxn modelId="{D31B8BA2-0047-4A49-A0CF-93B6204C4BF9}" srcId="{4A7D5C0C-F762-4949-9ACB-3C3861CFA94B}" destId="{783EC8D5-7082-45EA-9F19-9364C67CE1E5}" srcOrd="0" destOrd="0" parTransId="{25915BC4-8C72-45EE-83F7-22CFF3F2F611}" sibTransId="{2250E29E-AD77-4DD0-813D-35ABE21CC30A}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5CB30EC4-254B-7047-B4E4-E8D8FA5F10A3}" type="presOf" srcId="{BCB2EDA8-2B01-4E5A-A36F-68CC89ED7DFA}" destId="{1D67FD44-B670-444A-B428-55546D5F9E5F}" srcOrd="0" destOrd="0" presId="urn:microsoft.com/office/officeart/2005/8/layout/vList5"/>
    <dgm:cxn modelId="{0177FD05-F798-A34D-909C-771077FECE87}" type="presOf" srcId="{D78E4903-6D83-4411-9007-DD822DEFB8D8}" destId="{75CD70AF-4D3F-4F05-ADD9-8CBF4751BBE2}" srcOrd="0" destOrd="0" presId="urn:microsoft.com/office/officeart/2005/8/layout/vList5"/>
    <dgm:cxn modelId="{6294EC98-5663-2340-BBE7-98FF3FB20237}" type="presOf" srcId="{AFA168C1-80E7-4ACD-B527-44936F5548BA}" destId="{23C01035-5C43-45B4-98C6-E18A7987AE1B}" srcOrd="0" destOrd="0" presId="urn:microsoft.com/office/officeart/2005/8/layout/vList5"/>
    <dgm:cxn modelId="{BE9371C1-5D64-43A0-B87B-9C5A66B11A50}" srcId="{9358C81A-A218-4653-ADD4-652AFFCA9834}" destId="{8A36174A-E1D3-4547-B5D4-410BC094ECE5}" srcOrd="0" destOrd="0" parTransId="{821B0B4D-AE67-4597-B4EE-B67D51775D6B}" sibTransId="{987A5FD3-BB54-4B40-8C6B-4D9ABEA9912E}"/>
    <dgm:cxn modelId="{95F20014-0447-944E-A76D-E730CCEA866E}" type="presOf" srcId="{95A42F40-156C-43E6-A637-BA0E26760642}" destId="{24FF912B-0588-4252-AD66-A20376B76E4B}" srcOrd="0" destOrd="0" presId="urn:microsoft.com/office/officeart/2005/8/layout/vList5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779FA892-8068-49CB-9D87-D8C92DA2D0A4}" srcId="{87E13EC3-3159-467A-BDF5-DCA167081512}" destId="{4A7D5C0C-F762-4949-9ACB-3C3861CFA94B}" srcOrd="5" destOrd="0" parTransId="{B5F3C954-A9C6-42D2-8196-92798F70A9E1}" sibTransId="{1F3229B0-E238-4CD8-BD6E-C7ED99F7B5E4}"/>
    <dgm:cxn modelId="{935C006F-D122-FB47-B52C-E87C7907F02B}" type="presOf" srcId="{19FD5F12-7EEB-41C2-B49E-E6A0C0EDF74E}" destId="{ACA6A9A5-9B82-45BC-BB8B-0A368C87E19C}" srcOrd="0" destOrd="0" presId="urn:microsoft.com/office/officeart/2005/8/layout/vList5"/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0C050FC4-EB11-5946-9069-04C80F50DE75}" type="presOf" srcId="{9358C81A-A218-4653-ADD4-652AFFCA9834}" destId="{72284D57-B010-4AFD-B272-1E55D1259145}" srcOrd="0" destOrd="0" presId="urn:microsoft.com/office/officeart/2005/8/layout/vList5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CBD37E6A-6849-DB40-824D-D3CECE94ABB8}" type="presOf" srcId="{783EC8D5-7082-45EA-9F19-9364C67CE1E5}" destId="{E9DF9F44-08EC-4CB9-B900-032765DDC670}" srcOrd="0" destOrd="0" presId="urn:microsoft.com/office/officeart/2005/8/layout/vList5"/>
    <dgm:cxn modelId="{17E8158A-F8EB-49ED-8C57-959067D5E9F7}" srcId="{4A9A474F-BF93-4F57-B15C-D8B4F5E51255}" destId="{D78E4903-6D83-4411-9007-DD822DEFB8D8}" srcOrd="0" destOrd="0" parTransId="{47F158E9-6ECB-46A8-8223-A272457C7D06}" sibTransId="{D75E32AF-5F10-4080-BC8D-68DDAD63E37D}"/>
    <dgm:cxn modelId="{3CF6D2E6-752E-AF4B-8BBE-BE40ACA672A5}" type="presOf" srcId="{0A51AE7D-40C8-4A90-9E91-030EF1DA7498}" destId="{18DAC6CA-BC87-4250-940E-42638999B8E9}" srcOrd="0" destOrd="0" presId="urn:microsoft.com/office/officeart/2005/8/layout/vList5"/>
    <dgm:cxn modelId="{3CCDDA6B-F32F-654E-8247-127E625469CB}" type="presOf" srcId="{4A7D5C0C-F762-4949-9ACB-3C3861CFA94B}" destId="{5D0D6CF5-AA6E-49BD-ACDC-88ED2B78C8A0}" srcOrd="0" destOrd="0" presId="urn:microsoft.com/office/officeart/2005/8/layout/vList5"/>
    <dgm:cxn modelId="{64BCFF3F-7E66-7843-9777-0FF30E434894}" type="presParOf" srcId="{3C19FD41-83D9-46C2-8437-60092B8B457E}" destId="{3BC246F4-EF55-4770-BD32-067FF06405F4}" srcOrd="0" destOrd="0" presId="urn:microsoft.com/office/officeart/2005/8/layout/vList5"/>
    <dgm:cxn modelId="{55D2E64D-1727-5E44-92EE-A98157040C00}" type="presParOf" srcId="{3BC246F4-EF55-4770-BD32-067FF06405F4}" destId="{ACA6A9A5-9B82-45BC-BB8B-0A368C87E19C}" srcOrd="0" destOrd="0" presId="urn:microsoft.com/office/officeart/2005/8/layout/vList5"/>
    <dgm:cxn modelId="{31E37BBE-2D21-FA48-BA12-4A80AC623660}" type="presParOf" srcId="{3BC246F4-EF55-4770-BD32-067FF06405F4}" destId="{1D67FD44-B670-444A-B428-55546D5F9E5F}" srcOrd="1" destOrd="0" presId="urn:microsoft.com/office/officeart/2005/8/layout/vList5"/>
    <dgm:cxn modelId="{EC5550AB-44DD-994F-AA8F-0DF148C9CF52}" type="presParOf" srcId="{3C19FD41-83D9-46C2-8437-60092B8B457E}" destId="{7EAF6DCC-A4F8-4BB7-95EE-13361E7365C7}" srcOrd="1" destOrd="0" presId="urn:microsoft.com/office/officeart/2005/8/layout/vList5"/>
    <dgm:cxn modelId="{37063247-CD39-0946-90A0-32F44249175B}" type="presParOf" srcId="{3C19FD41-83D9-46C2-8437-60092B8B457E}" destId="{68FEB0E4-C26B-4428-9CF1-5958C6C30659}" srcOrd="2" destOrd="0" presId="urn:microsoft.com/office/officeart/2005/8/layout/vList5"/>
    <dgm:cxn modelId="{DED300F8-321E-CF45-801E-101A885F8C12}" type="presParOf" srcId="{68FEB0E4-C26B-4428-9CF1-5958C6C30659}" destId="{23C01035-5C43-45B4-98C6-E18A7987AE1B}" srcOrd="0" destOrd="0" presId="urn:microsoft.com/office/officeart/2005/8/layout/vList5"/>
    <dgm:cxn modelId="{3650166C-E510-B04D-8381-BBC806FB57FD}" type="presParOf" srcId="{68FEB0E4-C26B-4428-9CF1-5958C6C30659}" destId="{18DAC6CA-BC87-4250-940E-42638999B8E9}" srcOrd="1" destOrd="0" presId="urn:microsoft.com/office/officeart/2005/8/layout/vList5"/>
    <dgm:cxn modelId="{68BF75FA-34F4-9441-BBC4-D45B8890F4B6}" type="presParOf" srcId="{3C19FD41-83D9-46C2-8437-60092B8B457E}" destId="{D315658C-20F3-484C-9617-B01C2536C08A}" srcOrd="3" destOrd="0" presId="urn:microsoft.com/office/officeart/2005/8/layout/vList5"/>
    <dgm:cxn modelId="{10DB2E8E-0E02-A44D-A533-6C03B0A879B5}" type="presParOf" srcId="{3C19FD41-83D9-46C2-8437-60092B8B457E}" destId="{19DFB8AA-548C-4AF9-80C3-FD2626B74CBE}" srcOrd="4" destOrd="0" presId="urn:microsoft.com/office/officeart/2005/8/layout/vList5"/>
    <dgm:cxn modelId="{A14C5839-3084-3E47-BFB2-8A2279D6E2A4}" type="presParOf" srcId="{19DFB8AA-548C-4AF9-80C3-FD2626B74CBE}" destId="{B7A49D0C-C9F0-4050-8D37-F79D317FBCF2}" srcOrd="0" destOrd="0" presId="urn:microsoft.com/office/officeart/2005/8/layout/vList5"/>
    <dgm:cxn modelId="{48942E56-7FAE-D245-BD82-D625000FD1E1}" type="presParOf" srcId="{19DFB8AA-548C-4AF9-80C3-FD2626B74CBE}" destId="{50B0AFB9-9B3B-49B6-9AAC-8738263C6B27}" srcOrd="1" destOrd="0" presId="urn:microsoft.com/office/officeart/2005/8/layout/vList5"/>
    <dgm:cxn modelId="{D13A4D11-D660-644F-A5CB-4A13251B0FB8}" type="presParOf" srcId="{3C19FD41-83D9-46C2-8437-60092B8B457E}" destId="{1C50E383-3BA2-4FD2-BC54-15F7F3EC3E00}" srcOrd="5" destOrd="0" presId="urn:microsoft.com/office/officeart/2005/8/layout/vList5"/>
    <dgm:cxn modelId="{58967739-C74B-6345-8083-8BC9D17A2E07}" type="presParOf" srcId="{3C19FD41-83D9-46C2-8437-60092B8B457E}" destId="{92C25935-CB56-4369-944D-666230C234B2}" srcOrd="6" destOrd="0" presId="urn:microsoft.com/office/officeart/2005/8/layout/vList5"/>
    <dgm:cxn modelId="{47E788F1-46C5-D146-BF17-8CCBDD5B0781}" type="presParOf" srcId="{92C25935-CB56-4369-944D-666230C234B2}" destId="{24FF912B-0588-4252-AD66-A20376B76E4B}" srcOrd="0" destOrd="0" presId="urn:microsoft.com/office/officeart/2005/8/layout/vList5"/>
    <dgm:cxn modelId="{CAB3BFC3-FFB9-3F4A-8759-298174BAB8E9}" type="presParOf" srcId="{92C25935-CB56-4369-944D-666230C234B2}" destId="{B6119F9B-11D9-407C-92BA-BA27991A4A8E}" srcOrd="1" destOrd="0" presId="urn:microsoft.com/office/officeart/2005/8/layout/vList5"/>
    <dgm:cxn modelId="{7C773E63-0F84-CF40-BFA8-DBEEB9173A18}" type="presParOf" srcId="{3C19FD41-83D9-46C2-8437-60092B8B457E}" destId="{80892C5B-DE05-4A94-9D81-F80E12C10547}" srcOrd="7" destOrd="0" presId="urn:microsoft.com/office/officeart/2005/8/layout/vList5"/>
    <dgm:cxn modelId="{445CB89B-53FE-8849-B002-B558433F7CBE}" type="presParOf" srcId="{3C19FD41-83D9-46C2-8437-60092B8B457E}" destId="{DFC2F611-2259-40ED-B618-7AAE06BA97F6}" srcOrd="8" destOrd="0" presId="urn:microsoft.com/office/officeart/2005/8/layout/vList5"/>
    <dgm:cxn modelId="{EB913D05-7D81-374D-9A02-070B5FBE53FE}" type="presParOf" srcId="{DFC2F611-2259-40ED-B618-7AAE06BA97F6}" destId="{72284D57-B010-4AFD-B272-1E55D1259145}" srcOrd="0" destOrd="0" presId="urn:microsoft.com/office/officeart/2005/8/layout/vList5"/>
    <dgm:cxn modelId="{BD3438A3-DAE8-754F-8971-32DFA1B6F925}" type="presParOf" srcId="{DFC2F611-2259-40ED-B618-7AAE06BA97F6}" destId="{D0CC85E1-2DF6-48E5-8CA7-0225B13ED622}" srcOrd="1" destOrd="0" presId="urn:microsoft.com/office/officeart/2005/8/layout/vList5"/>
    <dgm:cxn modelId="{AE976918-8257-5646-AF54-AE4053E5C707}" type="presParOf" srcId="{3C19FD41-83D9-46C2-8437-60092B8B457E}" destId="{ECFA04CF-487A-40CF-B51A-EA4903AC43E9}" srcOrd="9" destOrd="0" presId="urn:microsoft.com/office/officeart/2005/8/layout/vList5"/>
    <dgm:cxn modelId="{8D9258C6-0AA1-C74A-8620-46B2FE150619}" type="presParOf" srcId="{3C19FD41-83D9-46C2-8437-60092B8B457E}" destId="{1F3D5E7C-FF00-46DE-ABE8-7B6C2191657C}" srcOrd="10" destOrd="0" presId="urn:microsoft.com/office/officeart/2005/8/layout/vList5"/>
    <dgm:cxn modelId="{8C87FB48-2AD7-2F4C-90DE-7A04DFD893D3}" type="presParOf" srcId="{1F3D5E7C-FF00-46DE-ABE8-7B6C2191657C}" destId="{5D0D6CF5-AA6E-49BD-ACDC-88ED2B78C8A0}" srcOrd="0" destOrd="0" presId="urn:microsoft.com/office/officeart/2005/8/layout/vList5"/>
    <dgm:cxn modelId="{24BD8691-65EA-FC4C-8F7C-274054594486}" type="presParOf" srcId="{1F3D5E7C-FF00-46DE-ABE8-7B6C2191657C}" destId="{E9DF9F44-08EC-4CB9-B900-032765DDC670}" srcOrd="1" destOrd="0" presId="urn:microsoft.com/office/officeart/2005/8/layout/vList5"/>
    <dgm:cxn modelId="{522B0AE5-5683-E74D-ACA8-DD5EC2283925}" type="presParOf" srcId="{3C19FD41-83D9-46C2-8437-60092B8B457E}" destId="{9DD829DF-16DB-419A-A626-6AB2270B4514}" srcOrd="11" destOrd="0" presId="urn:microsoft.com/office/officeart/2005/8/layout/vList5"/>
    <dgm:cxn modelId="{EE876E80-237E-A14C-B14C-041F89F9F9C7}" type="presParOf" srcId="{3C19FD41-83D9-46C2-8437-60092B8B457E}" destId="{8168EF63-B3CC-4337-BDF6-0B300D24F4AF}" srcOrd="12" destOrd="0" presId="urn:microsoft.com/office/officeart/2005/8/layout/vList5"/>
    <dgm:cxn modelId="{78DAB83F-D19C-F840-BB72-BE1931C6769E}" type="presParOf" srcId="{8168EF63-B3CC-4337-BDF6-0B300D24F4AF}" destId="{7C17611B-E7B0-4B93-96ED-AFF4CCDD2FC6}" srcOrd="0" destOrd="0" presId="urn:microsoft.com/office/officeart/2005/8/layout/vList5"/>
    <dgm:cxn modelId="{59B0F14D-9BFB-6F46-99A0-5A6FA4A7DCF7}" type="presParOf" srcId="{8168EF63-B3CC-4337-BDF6-0B300D24F4AF}" destId="{75CD70AF-4D3F-4F05-ADD9-8CBF4751BB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13EC3-3159-467A-BDF5-DCA16708151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9FD5F12-7EEB-41C2-B49E-E6A0C0EDF74E}">
      <dgm:prSet phldrT="[Текст]"/>
      <dgm:spPr/>
      <dgm:t>
        <a:bodyPr/>
        <a:lstStyle/>
        <a:p>
          <a:r>
            <a:rPr lang="en-US" b="0" i="0" dirty="0" err="1">
              <a:latin typeface="Calibri" panose="020F0502020204030204" pitchFamily="34" charset="0"/>
              <a:cs typeface="Calibri" panose="020F0502020204030204" pitchFamily="34" charset="0"/>
            </a:rPr>
            <a:t>frexp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EB1624-F360-44DD-8EFA-8D89A4466DE9}" type="parTrans" cxnId="{9D28201F-80F9-4846-9F1C-F1C5D7467760}">
      <dgm:prSet/>
      <dgm:spPr/>
      <dgm:t>
        <a:bodyPr/>
        <a:lstStyle/>
        <a:p>
          <a:endParaRPr lang="ru-RU"/>
        </a:p>
      </dgm:t>
    </dgm:pt>
    <dgm:pt modelId="{60AC69AA-4512-4ECF-BBEE-4E7A12A794F3}" type="sibTrans" cxnId="{9D28201F-80F9-4846-9F1C-F1C5D7467760}">
      <dgm:prSet/>
      <dgm:spPr/>
      <dgm:t>
        <a:bodyPr/>
        <a:lstStyle/>
        <a:p>
          <a:endParaRPr lang="ru-RU"/>
        </a:p>
      </dgm:t>
    </dgm:pt>
    <dgm:pt modelId="{BCB2EDA8-2B01-4E5A-A36F-68CC89ED7DFA}">
      <dgm:prSet phldrT="[Текст]" custT="1"/>
      <dgm:spPr/>
      <dgm:t>
        <a:bodyPr/>
        <a:lstStyle/>
        <a:p>
          <a:r>
            <a:rPr lang="ru-RU" sz="1400" b="0" i="0" dirty="0"/>
            <a:t>Разбивает число с плавающей точкой на мантиссу и показатель степени.</a:t>
          </a:r>
          <a:endParaRPr lang="ru-RU" sz="1400" dirty="0"/>
        </a:p>
      </dgm:t>
    </dgm:pt>
    <dgm:pt modelId="{18B8ECA3-7509-410D-BCBE-5B9C29A4DCBF}" type="parTrans" cxnId="{6366E133-CB0C-49FA-A891-75D2A7A42FFB}">
      <dgm:prSet/>
      <dgm:spPr/>
      <dgm:t>
        <a:bodyPr/>
        <a:lstStyle/>
        <a:p>
          <a:endParaRPr lang="ru-RU"/>
        </a:p>
      </dgm:t>
    </dgm:pt>
    <dgm:pt modelId="{0E79542E-3817-4443-AEF5-42800742EBB5}" type="sibTrans" cxnId="{6366E133-CB0C-49FA-A891-75D2A7A42FFB}">
      <dgm:prSet/>
      <dgm:spPr/>
      <dgm:t>
        <a:bodyPr/>
        <a:lstStyle/>
        <a:p>
          <a:endParaRPr lang="ru-RU"/>
        </a:p>
      </dgm:t>
    </dgm:pt>
    <dgm:pt modelId="{AFA168C1-80E7-4ACD-B527-44936F5548BA}">
      <dgm:prSet phldrT="[Текст]"/>
      <dgm:spPr/>
      <dgm:t>
        <a:bodyPr/>
        <a:lstStyle/>
        <a:p>
          <a:r>
            <a:rPr lang="en-US" b="0" i="0" dirty="0" err="1"/>
            <a:t>ldexp</a:t>
          </a:r>
          <a:endParaRPr lang="ru-RU" dirty="0"/>
        </a:p>
      </dgm:t>
    </dgm:pt>
    <dgm:pt modelId="{987E37B8-CE8D-40A3-87F4-5FEC0893C3A1}" type="parTrans" cxnId="{BCA85079-2581-432F-8632-D0E40AE8D3E1}">
      <dgm:prSet/>
      <dgm:spPr/>
      <dgm:t>
        <a:bodyPr/>
        <a:lstStyle/>
        <a:p>
          <a:endParaRPr lang="ru-RU"/>
        </a:p>
      </dgm:t>
    </dgm:pt>
    <dgm:pt modelId="{EC812889-2AA6-44C5-8AB2-C3E03D4AB4A3}" type="sibTrans" cxnId="{BCA85079-2581-432F-8632-D0E40AE8D3E1}">
      <dgm:prSet/>
      <dgm:spPr/>
      <dgm:t>
        <a:bodyPr/>
        <a:lstStyle/>
        <a:p>
          <a:endParaRPr lang="ru-RU"/>
        </a:p>
      </dgm:t>
    </dgm:pt>
    <dgm:pt modelId="{93A7955B-1ED7-420B-8788-C62905862AFD}">
      <dgm:prSet phldrT="[Текст]"/>
      <dgm:spPr/>
      <dgm:t>
        <a:bodyPr/>
        <a:lstStyle/>
        <a:p>
          <a:r>
            <a:rPr lang="en-US" dirty="0"/>
            <a:t>log</a:t>
          </a:r>
          <a:endParaRPr lang="ru-RU" dirty="0"/>
        </a:p>
      </dgm:t>
    </dgm:pt>
    <dgm:pt modelId="{80668C6F-801F-4962-8734-7F2A2EAAE64E}" type="parTrans" cxnId="{CE16973D-30E1-46C4-92D0-FC28C26ED128}">
      <dgm:prSet/>
      <dgm:spPr/>
      <dgm:t>
        <a:bodyPr/>
        <a:lstStyle/>
        <a:p>
          <a:endParaRPr lang="ru-RU"/>
        </a:p>
      </dgm:t>
    </dgm:pt>
    <dgm:pt modelId="{8C1B83A6-8BB0-4017-B75C-3D36FA94EF2E}" type="sibTrans" cxnId="{CE16973D-30E1-46C4-92D0-FC28C26ED128}">
      <dgm:prSet/>
      <dgm:spPr/>
      <dgm:t>
        <a:bodyPr/>
        <a:lstStyle/>
        <a:p>
          <a:endParaRPr lang="ru-RU"/>
        </a:p>
      </dgm:t>
    </dgm:pt>
    <dgm:pt modelId="{3C3A1D85-63E7-4600-9F06-2A912657085B}">
      <dgm:prSet phldrT="[Текст]" custT="1"/>
      <dgm:spPr/>
      <dgm:t>
        <a:bodyPr/>
        <a:lstStyle/>
        <a:p>
          <a:r>
            <a:rPr lang="ru-RU" sz="2300" dirty="0"/>
            <a:t>Натуральный логарифм</a:t>
          </a:r>
        </a:p>
      </dgm:t>
    </dgm:pt>
    <dgm:pt modelId="{C2C3CA33-CA32-4C8D-A1D2-09FCD9F09E82}" type="parTrans" cxnId="{C0EBEC5F-37B4-42F9-93CD-FF6B4545CF0A}">
      <dgm:prSet/>
      <dgm:spPr/>
      <dgm:t>
        <a:bodyPr/>
        <a:lstStyle/>
        <a:p>
          <a:endParaRPr lang="ru-RU"/>
        </a:p>
      </dgm:t>
    </dgm:pt>
    <dgm:pt modelId="{8963A39F-FA28-41D2-B51F-30049FC4502E}" type="sibTrans" cxnId="{C0EBEC5F-37B4-42F9-93CD-FF6B4545CF0A}">
      <dgm:prSet/>
      <dgm:spPr/>
      <dgm:t>
        <a:bodyPr/>
        <a:lstStyle/>
        <a:p>
          <a:endParaRPr lang="ru-RU"/>
        </a:p>
      </dgm:t>
    </dgm:pt>
    <dgm:pt modelId="{95A42F40-156C-43E6-A637-BA0E26760642}">
      <dgm:prSet phldrT="[Текст]"/>
      <dgm:spPr/>
      <dgm:t>
        <a:bodyPr/>
        <a:lstStyle/>
        <a:p>
          <a:r>
            <a:rPr lang="en-US" dirty="0"/>
            <a:t>log10</a:t>
          </a:r>
          <a:endParaRPr lang="ru-RU" dirty="0"/>
        </a:p>
      </dgm:t>
    </dgm:pt>
    <dgm:pt modelId="{49EDA39E-0061-440F-8D7F-1B3BB6B1604C}" type="parTrans" cxnId="{C6618CD1-F283-4AF4-8AE0-1254D63567FF}">
      <dgm:prSet/>
      <dgm:spPr/>
      <dgm:t>
        <a:bodyPr/>
        <a:lstStyle/>
        <a:p>
          <a:endParaRPr lang="ru-RU"/>
        </a:p>
      </dgm:t>
    </dgm:pt>
    <dgm:pt modelId="{2B097689-7732-4F8A-8904-E22B35A40356}" type="sibTrans" cxnId="{C6618CD1-F283-4AF4-8AE0-1254D63567FF}">
      <dgm:prSet/>
      <dgm:spPr/>
      <dgm:t>
        <a:bodyPr/>
        <a:lstStyle/>
        <a:p>
          <a:endParaRPr lang="ru-RU"/>
        </a:p>
      </dgm:t>
    </dgm:pt>
    <dgm:pt modelId="{9358C81A-A218-4653-ADD4-652AFFCA9834}">
      <dgm:prSet phldrT="[Текст]"/>
      <dgm:spPr/>
      <dgm:t>
        <a:bodyPr/>
        <a:lstStyle/>
        <a:p>
          <a:r>
            <a:rPr lang="en-US" dirty="0"/>
            <a:t>pow (</a:t>
          </a:r>
          <a:r>
            <a:rPr lang="en-US" dirty="0" err="1"/>
            <a:t>x,y</a:t>
          </a:r>
          <a:r>
            <a:rPr lang="en-US" dirty="0"/>
            <a:t>)</a:t>
          </a:r>
          <a:endParaRPr lang="ru-RU" dirty="0"/>
        </a:p>
      </dgm:t>
    </dgm:pt>
    <dgm:pt modelId="{90B9EA5F-FF42-4441-80CA-F5651EADC56A}" type="parTrans" cxnId="{D79FB097-83C6-4B68-803D-54E4EF5D3289}">
      <dgm:prSet/>
      <dgm:spPr/>
      <dgm:t>
        <a:bodyPr/>
        <a:lstStyle/>
        <a:p>
          <a:endParaRPr lang="ru-RU"/>
        </a:p>
      </dgm:t>
    </dgm:pt>
    <dgm:pt modelId="{954DEA6A-565C-4EE2-938D-8AD0882053AF}" type="sibTrans" cxnId="{D79FB097-83C6-4B68-803D-54E4EF5D3289}">
      <dgm:prSet/>
      <dgm:spPr/>
      <dgm:t>
        <a:bodyPr/>
        <a:lstStyle/>
        <a:p>
          <a:endParaRPr lang="ru-RU"/>
        </a:p>
      </dgm:t>
    </dgm:pt>
    <dgm:pt modelId="{4A7D5C0C-F762-4949-9ACB-3C3861CFA94B}">
      <dgm:prSet phldrT="[Текст]"/>
      <dgm:spPr/>
      <dgm:t>
        <a:bodyPr/>
        <a:lstStyle/>
        <a:p>
          <a:r>
            <a:rPr lang="en-US" dirty="0" err="1"/>
            <a:t>sqrt</a:t>
          </a:r>
          <a:endParaRPr lang="ru-RU" dirty="0"/>
        </a:p>
      </dgm:t>
    </dgm:pt>
    <dgm:pt modelId="{B5F3C954-A9C6-42D2-8196-92798F70A9E1}" type="parTrans" cxnId="{779FA892-8068-49CB-9D87-D8C92DA2D0A4}">
      <dgm:prSet/>
      <dgm:spPr/>
      <dgm:t>
        <a:bodyPr/>
        <a:lstStyle/>
        <a:p>
          <a:endParaRPr lang="ru-RU"/>
        </a:p>
      </dgm:t>
    </dgm:pt>
    <dgm:pt modelId="{1F3229B0-E238-4CD8-BD6E-C7ED99F7B5E4}" type="sibTrans" cxnId="{779FA892-8068-49CB-9D87-D8C92DA2D0A4}">
      <dgm:prSet/>
      <dgm:spPr/>
      <dgm:t>
        <a:bodyPr/>
        <a:lstStyle/>
        <a:p>
          <a:endParaRPr lang="ru-RU"/>
        </a:p>
      </dgm:t>
    </dgm:pt>
    <dgm:pt modelId="{4A9A474F-BF93-4F57-B15C-D8B4F5E51255}">
      <dgm:prSet phldrT="[Текст]"/>
      <dgm:spPr/>
      <dgm:t>
        <a:bodyPr/>
        <a:lstStyle/>
        <a:p>
          <a:r>
            <a:rPr lang="en-US" dirty="0"/>
            <a:t>tan</a:t>
          </a:r>
          <a:endParaRPr lang="ru-RU" dirty="0"/>
        </a:p>
      </dgm:t>
    </dgm:pt>
    <dgm:pt modelId="{80278DA3-8381-405A-B173-D3469DE74DFA}" type="parTrans" cxnId="{934EB01E-8B46-457A-A4E2-1AB6600D3FF9}">
      <dgm:prSet/>
      <dgm:spPr/>
      <dgm:t>
        <a:bodyPr/>
        <a:lstStyle/>
        <a:p>
          <a:endParaRPr lang="ru-RU"/>
        </a:p>
      </dgm:t>
    </dgm:pt>
    <dgm:pt modelId="{DE80EF03-C501-45D6-8287-654F09242EC9}" type="sibTrans" cxnId="{934EB01E-8B46-457A-A4E2-1AB6600D3FF9}">
      <dgm:prSet/>
      <dgm:spPr/>
      <dgm:t>
        <a:bodyPr/>
        <a:lstStyle/>
        <a:p>
          <a:endParaRPr lang="ru-RU"/>
        </a:p>
      </dgm:t>
    </dgm:pt>
    <dgm:pt modelId="{CB5A3DBA-81D7-472E-B976-755D3D68356C}">
      <dgm:prSet custT="1"/>
      <dgm:spPr/>
      <dgm:t>
        <a:bodyPr/>
        <a:lstStyle/>
        <a:p>
          <a:r>
            <a:rPr lang="ru-RU" sz="2300" dirty="0"/>
            <a:t>Логарифм по основанию 10</a:t>
          </a:r>
        </a:p>
      </dgm:t>
    </dgm:pt>
    <dgm:pt modelId="{BB4051B7-1638-4FB3-BB26-7544C9484FEE}" type="parTrans" cxnId="{AEEDC38E-7A78-40FD-878D-F2B7150AB568}">
      <dgm:prSet/>
      <dgm:spPr/>
      <dgm:t>
        <a:bodyPr/>
        <a:lstStyle/>
        <a:p>
          <a:endParaRPr lang="ru-RU"/>
        </a:p>
      </dgm:t>
    </dgm:pt>
    <dgm:pt modelId="{CCB83EB1-DBAA-459F-8BD5-577BF341F87A}" type="sibTrans" cxnId="{AEEDC38E-7A78-40FD-878D-F2B7150AB568}">
      <dgm:prSet/>
      <dgm:spPr/>
      <dgm:t>
        <a:bodyPr/>
        <a:lstStyle/>
        <a:p>
          <a:endParaRPr lang="ru-RU"/>
        </a:p>
      </dgm:t>
    </dgm:pt>
    <dgm:pt modelId="{783EC8D5-7082-45EA-9F19-9364C67CE1E5}">
      <dgm:prSet/>
      <dgm:spPr/>
      <dgm:t>
        <a:bodyPr/>
        <a:lstStyle/>
        <a:p>
          <a:r>
            <a:rPr lang="ru-RU" dirty="0"/>
            <a:t>Квадратный корень</a:t>
          </a:r>
        </a:p>
      </dgm:t>
    </dgm:pt>
    <dgm:pt modelId="{25915BC4-8C72-45EE-83F7-22CFF3F2F611}" type="parTrans" cxnId="{D31B8BA2-0047-4A49-A0CF-93B6204C4BF9}">
      <dgm:prSet/>
      <dgm:spPr/>
      <dgm:t>
        <a:bodyPr/>
        <a:lstStyle/>
        <a:p>
          <a:endParaRPr lang="ru-RU"/>
        </a:p>
      </dgm:t>
    </dgm:pt>
    <dgm:pt modelId="{2250E29E-AD77-4DD0-813D-35ABE21CC30A}" type="sibTrans" cxnId="{D31B8BA2-0047-4A49-A0CF-93B6204C4BF9}">
      <dgm:prSet/>
      <dgm:spPr/>
      <dgm:t>
        <a:bodyPr/>
        <a:lstStyle/>
        <a:p>
          <a:endParaRPr lang="ru-RU"/>
        </a:p>
      </dgm:t>
    </dgm:pt>
    <dgm:pt modelId="{D78E4903-6D83-4411-9007-DD822DEFB8D8}">
      <dgm:prSet custT="1"/>
      <dgm:spPr/>
      <dgm:t>
        <a:bodyPr/>
        <a:lstStyle/>
        <a:p>
          <a:r>
            <a:rPr lang="ru-RU" sz="2300" dirty="0" smtClean="0"/>
            <a:t>Тангенс</a:t>
          </a:r>
          <a:endParaRPr lang="ru-RU" sz="2300" dirty="0"/>
        </a:p>
      </dgm:t>
    </dgm:pt>
    <dgm:pt modelId="{D75E32AF-5F10-4080-BC8D-68DDAD63E37D}" type="sibTrans" cxnId="{17E8158A-F8EB-49ED-8C57-959067D5E9F7}">
      <dgm:prSet/>
      <dgm:spPr/>
      <dgm:t>
        <a:bodyPr/>
        <a:lstStyle/>
        <a:p>
          <a:endParaRPr lang="ru-RU"/>
        </a:p>
      </dgm:t>
    </dgm:pt>
    <dgm:pt modelId="{47F158E9-6ECB-46A8-8223-A272457C7D06}" type="parTrans" cxnId="{17E8158A-F8EB-49ED-8C57-959067D5E9F7}">
      <dgm:prSet/>
      <dgm:spPr/>
      <dgm:t>
        <a:bodyPr/>
        <a:lstStyle/>
        <a:p>
          <a:endParaRPr lang="ru-RU"/>
        </a:p>
      </dgm:t>
    </dgm:pt>
    <dgm:pt modelId="{0A51AE7D-40C8-4A90-9E91-030EF1DA7498}">
      <dgm:prSet custT="1"/>
      <dgm:spPr/>
      <dgm:t>
        <a:bodyPr/>
        <a:lstStyle/>
        <a:p>
          <a:r>
            <a:rPr lang="ru-RU" sz="1500" dirty="0"/>
            <a:t>Умножение числа с плавающей точкой на целую степень двух</a:t>
          </a:r>
        </a:p>
      </dgm:t>
    </dgm:pt>
    <dgm:pt modelId="{DCE12B0B-57B5-4B70-AF70-E949CB6ECB93}" type="parTrans" cxnId="{48DD1A80-7089-447B-9121-EC5944672A23}">
      <dgm:prSet/>
      <dgm:spPr/>
      <dgm:t>
        <a:bodyPr/>
        <a:lstStyle/>
        <a:p>
          <a:endParaRPr lang="ru-RU"/>
        </a:p>
      </dgm:t>
    </dgm:pt>
    <dgm:pt modelId="{A039A6D9-7DA2-4B0C-969E-5578678FEF64}" type="sibTrans" cxnId="{48DD1A80-7089-447B-9121-EC5944672A23}">
      <dgm:prSet/>
      <dgm:spPr/>
      <dgm:t>
        <a:bodyPr/>
        <a:lstStyle/>
        <a:p>
          <a:endParaRPr lang="ru-RU"/>
        </a:p>
      </dgm:t>
    </dgm:pt>
    <dgm:pt modelId="{8A36174A-E1D3-4547-B5D4-410BC094ECE5}">
      <dgm:prSet custT="1"/>
      <dgm:spPr>
        <a:blipFill rotWithShape="1">
          <a:blip xmlns:r="http://schemas.openxmlformats.org/officeDocument/2006/relationships" r:embed="rId1"/>
          <a:stretch>
            <a:fillRect t="-10127" b="-20253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21B0B4D-AE67-4597-B4EE-B67D51775D6B}" type="parTrans" cxnId="{BE9371C1-5D64-43A0-B87B-9C5A66B11A50}">
      <dgm:prSet/>
      <dgm:spPr/>
      <dgm:t>
        <a:bodyPr/>
        <a:lstStyle/>
        <a:p>
          <a:endParaRPr lang="ru-RU"/>
        </a:p>
      </dgm:t>
    </dgm:pt>
    <dgm:pt modelId="{987A5FD3-BB54-4B40-8C6B-4D9ABEA9912E}" type="sibTrans" cxnId="{BE9371C1-5D64-43A0-B87B-9C5A66B11A50}">
      <dgm:prSet/>
      <dgm:spPr/>
      <dgm:t>
        <a:bodyPr/>
        <a:lstStyle/>
        <a:p>
          <a:endParaRPr lang="ru-RU"/>
        </a:p>
      </dgm:t>
    </dgm:pt>
    <dgm:pt modelId="{3C19FD41-83D9-46C2-8437-60092B8B457E}" type="pres">
      <dgm:prSet presAssocID="{87E13EC3-3159-467A-BDF5-DCA1670815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C246F4-EF55-4770-BD32-067FF06405F4}" type="pres">
      <dgm:prSet presAssocID="{19FD5F12-7EEB-41C2-B49E-E6A0C0EDF74E}" presName="linNode" presStyleCnt="0"/>
      <dgm:spPr/>
    </dgm:pt>
    <dgm:pt modelId="{ACA6A9A5-9B82-45BC-BB8B-0A368C87E19C}" type="pres">
      <dgm:prSet presAssocID="{19FD5F12-7EEB-41C2-B49E-E6A0C0EDF74E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67FD44-B670-444A-B428-55546D5F9E5F}" type="pres">
      <dgm:prSet presAssocID="{19FD5F12-7EEB-41C2-B49E-E6A0C0EDF74E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F6DCC-A4F8-4BB7-95EE-13361E7365C7}" type="pres">
      <dgm:prSet presAssocID="{60AC69AA-4512-4ECF-BBEE-4E7A12A794F3}" presName="sp" presStyleCnt="0"/>
      <dgm:spPr/>
    </dgm:pt>
    <dgm:pt modelId="{68FEB0E4-C26B-4428-9CF1-5958C6C30659}" type="pres">
      <dgm:prSet presAssocID="{AFA168C1-80E7-4ACD-B527-44936F5548BA}" presName="linNode" presStyleCnt="0"/>
      <dgm:spPr/>
    </dgm:pt>
    <dgm:pt modelId="{23C01035-5C43-45B4-98C6-E18A7987AE1B}" type="pres">
      <dgm:prSet presAssocID="{AFA168C1-80E7-4ACD-B527-44936F5548BA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DAC6CA-BC87-4250-940E-42638999B8E9}" type="pres">
      <dgm:prSet presAssocID="{AFA168C1-80E7-4ACD-B527-44936F5548B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5658C-20F3-484C-9617-B01C2536C08A}" type="pres">
      <dgm:prSet presAssocID="{EC812889-2AA6-44C5-8AB2-C3E03D4AB4A3}" presName="sp" presStyleCnt="0"/>
      <dgm:spPr/>
    </dgm:pt>
    <dgm:pt modelId="{19DFB8AA-548C-4AF9-80C3-FD2626B74CBE}" type="pres">
      <dgm:prSet presAssocID="{93A7955B-1ED7-420B-8788-C62905862AFD}" presName="linNode" presStyleCnt="0"/>
      <dgm:spPr/>
    </dgm:pt>
    <dgm:pt modelId="{B7A49D0C-C9F0-4050-8D37-F79D317FBCF2}" type="pres">
      <dgm:prSet presAssocID="{93A7955B-1ED7-420B-8788-C62905862AF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0AFB9-9B3B-49B6-9AAC-8738263C6B27}" type="pres">
      <dgm:prSet presAssocID="{93A7955B-1ED7-420B-8788-C62905862AF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0E383-3BA2-4FD2-BC54-15F7F3EC3E00}" type="pres">
      <dgm:prSet presAssocID="{8C1B83A6-8BB0-4017-B75C-3D36FA94EF2E}" presName="sp" presStyleCnt="0"/>
      <dgm:spPr/>
    </dgm:pt>
    <dgm:pt modelId="{92C25935-CB56-4369-944D-666230C234B2}" type="pres">
      <dgm:prSet presAssocID="{95A42F40-156C-43E6-A637-BA0E26760642}" presName="linNode" presStyleCnt="0"/>
      <dgm:spPr/>
    </dgm:pt>
    <dgm:pt modelId="{24FF912B-0588-4252-AD66-A20376B76E4B}" type="pres">
      <dgm:prSet presAssocID="{95A42F40-156C-43E6-A637-BA0E267606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19F9B-11D9-407C-92BA-BA27991A4A8E}" type="pres">
      <dgm:prSet presAssocID="{95A42F40-156C-43E6-A637-BA0E26760642}" presName="descendantText" presStyleLbl="alignAccFollowNode1" presStyleIdx="3" presStyleCnt="7" custLinFactNeighborX="2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892C5B-DE05-4A94-9D81-F80E12C10547}" type="pres">
      <dgm:prSet presAssocID="{2B097689-7732-4F8A-8904-E22B35A40356}" presName="sp" presStyleCnt="0"/>
      <dgm:spPr/>
    </dgm:pt>
    <dgm:pt modelId="{DFC2F611-2259-40ED-B618-7AAE06BA97F6}" type="pres">
      <dgm:prSet presAssocID="{9358C81A-A218-4653-ADD4-652AFFCA9834}" presName="linNode" presStyleCnt="0"/>
      <dgm:spPr/>
    </dgm:pt>
    <dgm:pt modelId="{72284D57-B010-4AFD-B272-1E55D1259145}" type="pres">
      <dgm:prSet presAssocID="{9358C81A-A218-4653-ADD4-652AFFCA983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CC85E1-2DF6-48E5-8CA7-0225B13ED622}" type="pres">
      <dgm:prSet presAssocID="{9358C81A-A218-4653-ADD4-652AFFCA983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A04CF-487A-40CF-B51A-EA4903AC43E9}" type="pres">
      <dgm:prSet presAssocID="{954DEA6A-565C-4EE2-938D-8AD0882053AF}" presName="sp" presStyleCnt="0"/>
      <dgm:spPr/>
    </dgm:pt>
    <dgm:pt modelId="{1F3D5E7C-FF00-46DE-ABE8-7B6C2191657C}" type="pres">
      <dgm:prSet presAssocID="{4A7D5C0C-F762-4949-9ACB-3C3861CFA94B}" presName="linNode" presStyleCnt="0"/>
      <dgm:spPr/>
    </dgm:pt>
    <dgm:pt modelId="{5D0D6CF5-AA6E-49BD-ACDC-88ED2B78C8A0}" type="pres">
      <dgm:prSet presAssocID="{4A7D5C0C-F762-4949-9ACB-3C3861CFA94B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F9F44-08EC-4CB9-B900-032765DDC670}" type="pres">
      <dgm:prSet presAssocID="{4A7D5C0C-F762-4949-9ACB-3C3861CFA94B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D829DF-16DB-419A-A626-6AB2270B4514}" type="pres">
      <dgm:prSet presAssocID="{1F3229B0-E238-4CD8-BD6E-C7ED99F7B5E4}" presName="sp" presStyleCnt="0"/>
      <dgm:spPr/>
    </dgm:pt>
    <dgm:pt modelId="{8168EF63-B3CC-4337-BDF6-0B300D24F4AF}" type="pres">
      <dgm:prSet presAssocID="{4A9A474F-BF93-4F57-B15C-D8B4F5E51255}" presName="linNode" presStyleCnt="0"/>
      <dgm:spPr/>
    </dgm:pt>
    <dgm:pt modelId="{7C17611B-E7B0-4B93-96ED-AFF4CCDD2FC6}" type="pres">
      <dgm:prSet presAssocID="{4A9A474F-BF93-4F57-B15C-D8B4F5E51255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CD70AF-4D3F-4F05-ADD9-8CBF4751BBE2}" type="pres">
      <dgm:prSet presAssocID="{4A9A474F-BF93-4F57-B15C-D8B4F5E51255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DD1A80-7089-447B-9121-EC5944672A23}" srcId="{AFA168C1-80E7-4ACD-B527-44936F5548BA}" destId="{0A51AE7D-40C8-4A90-9E91-030EF1DA7498}" srcOrd="0" destOrd="0" parTransId="{DCE12B0B-57B5-4B70-AF70-E949CB6ECB93}" sibTransId="{A039A6D9-7DA2-4B0C-969E-5578678FEF64}"/>
    <dgm:cxn modelId="{9D28201F-80F9-4846-9F1C-F1C5D7467760}" srcId="{87E13EC3-3159-467A-BDF5-DCA167081512}" destId="{19FD5F12-7EEB-41C2-B49E-E6A0C0EDF74E}" srcOrd="0" destOrd="0" parTransId="{50EB1624-F360-44DD-8EFA-8D89A4466DE9}" sibTransId="{60AC69AA-4512-4ECF-BBEE-4E7A12A794F3}"/>
    <dgm:cxn modelId="{799E4B25-BB1C-D64A-983F-BAF572CF514A}" type="presOf" srcId="{4A9A474F-BF93-4F57-B15C-D8B4F5E51255}" destId="{7C17611B-E7B0-4B93-96ED-AFF4CCDD2FC6}" srcOrd="0" destOrd="0" presId="urn:microsoft.com/office/officeart/2005/8/layout/vList5"/>
    <dgm:cxn modelId="{934EB01E-8B46-457A-A4E2-1AB6600D3FF9}" srcId="{87E13EC3-3159-467A-BDF5-DCA167081512}" destId="{4A9A474F-BF93-4F57-B15C-D8B4F5E51255}" srcOrd="6" destOrd="0" parTransId="{80278DA3-8381-405A-B173-D3469DE74DFA}" sibTransId="{DE80EF03-C501-45D6-8287-654F09242EC9}"/>
    <dgm:cxn modelId="{142AC02C-DC60-E543-AE95-1D7F8769D6E2}" type="presOf" srcId="{D78E4903-6D83-4411-9007-DD822DEFB8D8}" destId="{75CD70AF-4D3F-4F05-ADD9-8CBF4751BBE2}" srcOrd="0" destOrd="0" presId="urn:microsoft.com/office/officeart/2005/8/layout/vList5"/>
    <dgm:cxn modelId="{CE16973D-30E1-46C4-92D0-FC28C26ED128}" srcId="{87E13EC3-3159-467A-BDF5-DCA167081512}" destId="{93A7955B-1ED7-420B-8788-C62905862AFD}" srcOrd="2" destOrd="0" parTransId="{80668C6F-801F-4962-8734-7F2A2EAAE64E}" sibTransId="{8C1B83A6-8BB0-4017-B75C-3D36FA94EF2E}"/>
    <dgm:cxn modelId="{E1C44B1B-8142-4E4F-B3DB-E0A96A2B6C57}" type="presOf" srcId="{93A7955B-1ED7-420B-8788-C62905862AFD}" destId="{B7A49D0C-C9F0-4050-8D37-F79D317FBCF2}" srcOrd="0" destOrd="0" presId="urn:microsoft.com/office/officeart/2005/8/layout/vList5"/>
    <dgm:cxn modelId="{BCA85079-2581-432F-8632-D0E40AE8D3E1}" srcId="{87E13EC3-3159-467A-BDF5-DCA167081512}" destId="{AFA168C1-80E7-4ACD-B527-44936F5548BA}" srcOrd="1" destOrd="0" parTransId="{987E37B8-CE8D-40A3-87F4-5FEC0893C3A1}" sibTransId="{EC812889-2AA6-44C5-8AB2-C3E03D4AB4A3}"/>
    <dgm:cxn modelId="{8B7DDC85-54C7-B849-BE09-2B08A09C1CD1}" type="presOf" srcId="{CB5A3DBA-81D7-472E-B976-755D3D68356C}" destId="{B6119F9B-11D9-407C-92BA-BA27991A4A8E}" srcOrd="0" destOrd="0" presId="urn:microsoft.com/office/officeart/2005/8/layout/vList5"/>
    <dgm:cxn modelId="{18F267DF-A6F9-5541-AEF9-272932E99DD7}" type="presOf" srcId="{19FD5F12-7EEB-41C2-B49E-E6A0C0EDF74E}" destId="{ACA6A9A5-9B82-45BC-BB8B-0A368C87E19C}" srcOrd="0" destOrd="0" presId="urn:microsoft.com/office/officeart/2005/8/layout/vList5"/>
    <dgm:cxn modelId="{6366E133-CB0C-49FA-A891-75D2A7A42FFB}" srcId="{19FD5F12-7EEB-41C2-B49E-E6A0C0EDF74E}" destId="{BCB2EDA8-2B01-4E5A-A36F-68CC89ED7DFA}" srcOrd="0" destOrd="0" parTransId="{18B8ECA3-7509-410D-BCBE-5B9C29A4DCBF}" sibTransId="{0E79542E-3817-4443-AEF5-42800742EBB5}"/>
    <dgm:cxn modelId="{03DF5E61-1DB2-1D49-A0F6-3DEC75C2CE4A}" type="presOf" srcId="{95A42F40-156C-43E6-A637-BA0E26760642}" destId="{24FF912B-0588-4252-AD66-A20376B76E4B}" srcOrd="0" destOrd="0" presId="urn:microsoft.com/office/officeart/2005/8/layout/vList5"/>
    <dgm:cxn modelId="{0D5AE87D-DD34-E646-BF29-908B660DCA9C}" type="presOf" srcId="{BCB2EDA8-2B01-4E5A-A36F-68CC89ED7DFA}" destId="{1D67FD44-B670-444A-B428-55546D5F9E5F}" srcOrd="0" destOrd="0" presId="urn:microsoft.com/office/officeart/2005/8/layout/vList5"/>
    <dgm:cxn modelId="{06414D4A-9330-CC41-A3D5-C564CE263064}" type="presOf" srcId="{87E13EC3-3159-467A-BDF5-DCA167081512}" destId="{3C19FD41-83D9-46C2-8437-60092B8B457E}" srcOrd="0" destOrd="0" presId="urn:microsoft.com/office/officeart/2005/8/layout/vList5"/>
    <dgm:cxn modelId="{D31B8BA2-0047-4A49-A0CF-93B6204C4BF9}" srcId="{4A7D5C0C-F762-4949-9ACB-3C3861CFA94B}" destId="{783EC8D5-7082-45EA-9F19-9364C67CE1E5}" srcOrd="0" destOrd="0" parTransId="{25915BC4-8C72-45EE-83F7-22CFF3F2F611}" sibTransId="{2250E29E-AD77-4DD0-813D-35ABE21CC30A}"/>
    <dgm:cxn modelId="{C6618CD1-F283-4AF4-8AE0-1254D63567FF}" srcId="{87E13EC3-3159-467A-BDF5-DCA167081512}" destId="{95A42F40-156C-43E6-A637-BA0E26760642}" srcOrd="3" destOrd="0" parTransId="{49EDA39E-0061-440F-8D7F-1B3BB6B1604C}" sibTransId="{2B097689-7732-4F8A-8904-E22B35A40356}"/>
    <dgm:cxn modelId="{4489E6FC-347A-2D42-BA06-E40B67EAD1DE}" type="presOf" srcId="{AFA168C1-80E7-4ACD-B527-44936F5548BA}" destId="{23C01035-5C43-45B4-98C6-E18A7987AE1B}" srcOrd="0" destOrd="0" presId="urn:microsoft.com/office/officeart/2005/8/layout/vList5"/>
    <dgm:cxn modelId="{8157FD51-28DE-3143-A72B-A0CA2EDDDE49}" type="presOf" srcId="{3C3A1D85-63E7-4600-9F06-2A912657085B}" destId="{50B0AFB9-9B3B-49B6-9AAC-8738263C6B27}" srcOrd="0" destOrd="0" presId="urn:microsoft.com/office/officeart/2005/8/layout/vList5"/>
    <dgm:cxn modelId="{6C35B728-16F2-9649-A829-91D8C00B9C2A}" type="presOf" srcId="{4A7D5C0C-F762-4949-9ACB-3C3861CFA94B}" destId="{5D0D6CF5-AA6E-49BD-ACDC-88ED2B78C8A0}" srcOrd="0" destOrd="0" presId="urn:microsoft.com/office/officeart/2005/8/layout/vList5"/>
    <dgm:cxn modelId="{5C5FA37F-61C4-F544-A481-F3B3768AC738}" type="presOf" srcId="{8A36174A-E1D3-4547-B5D4-410BC094ECE5}" destId="{D0CC85E1-2DF6-48E5-8CA7-0225B13ED622}" srcOrd="0" destOrd="0" presId="urn:microsoft.com/office/officeart/2005/8/layout/vList5"/>
    <dgm:cxn modelId="{BE9371C1-5D64-43A0-B87B-9C5A66B11A50}" srcId="{9358C81A-A218-4653-ADD4-652AFFCA9834}" destId="{8A36174A-E1D3-4547-B5D4-410BC094ECE5}" srcOrd="0" destOrd="0" parTransId="{821B0B4D-AE67-4597-B4EE-B67D51775D6B}" sibTransId="{987A5FD3-BB54-4B40-8C6B-4D9ABEA9912E}"/>
    <dgm:cxn modelId="{D79FB097-83C6-4B68-803D-54E4EF5D3289}" srcId="{87E13EC3-3159-467A-BDF5-DCA167081512}" destId="{9358C81A-A218-4653-ADD4-652AFFCA9834}" srcOrd="4" destOrd="0" parTransId="{90B9EA5F-FF42-4441-80CA-F5651EADC56A}" sibTransId="{954DEA6A-565C-4EE2-938D-8AD0882053AF}"/>
    <dgm:cxn modelId="{D349624D-72D6-1149-A87C-63630F1339CF}" type="presOf" srcId="{0A51AE7D-40C8-4A90-9E91-030EF1DA7498}" destId="{18DAC6CA-BC87-4250-940E-42638999B8E9}" srcOrd="0" destOrd="0" presId="urn:microsoft.com/office/officeart/2005/8/layout/vList5"/>
    <dgm:cxn modelId="{779FA892-8068-49CB-9D87-D8C92DA2D0A4}" srcId="{87E13EC3-3159-467A-BDF5-DCA167081512}" destId="{4A7D5C0C-F762-4949-9ACB-3C3861CFA94B}" srcOrd="5" destOrd="0" parTransId="{B5F3C954-A9C6-42D2-8196-92798F70A9E1}" sibTransId="{1F3229B0-E238-4CD8-BD6E-C7ED99F7B5E4}"/>
    <dgm:cxn modelId="{26D3E511-C8B3-B446-BF15-478645C216D7}" type="presOf" srcId="{9358C81A-A218-4653-ADD4-652AFFCA9834}" destId="{72284D57-B010-4AFD-B272-1E55D1259145}" srcOrd="0" destOrd="0" presId="urn:microsoft.com/office/officeart/2005/8/layout/vList5"/>
    <dgm:cxn modelId="{C0EBEC5F-37B4-42F9-93CD-FF6B4545CF0A}" srcId="{93A7955B-1ED7-420B-8788-C62905862AFD}" destId="{3C3A1D85-63E7-4600-9F06-2A912657085B}" srcOrd="0" destOrd="0" parTransId="{C2C3CA33-CA32-4C8D-A1D2-09FCD9F09E82}" sibTransId="{8963A39F-FA28-41D2-B51F-30049FC4502E}"/>
    <dgm:cxn modelId="{AEEDC38E-7A78-40FD-878D-F2B7150AB568}" srcId="{95A42F40-156C-43E6-A637-BA0E26760642}" destId="{CB5A3DBA-81D7-472E-B976-755D3D68356C}" srcOrd="0" destOrd="0" parTransId="{BB4051B7-1638-4FB3-BB26-7544C9484FEE}" sibTransId="{CCB83EB1-DBAA-459F-8BD5-577BF341F87A}"/>
    <dgm:cxn modelId="{17E8158A-F8EB-49ED-8C57-959067D5E9F7}" srcId="{4A9A474F-BF93-4F57-B15C-D8B4F5E51255}" destId="{D78E4903-6D83-4411-9007-DD822DEFB8D8}" srcOrd="0" destOrd="0" parTransId="{47F158E9-6ECB-46A8-8223-A272457C7D06}" sibTransId="{D75E32AF-5F10-4080-BC8D-68DDAD63E37D}"/>
    <dgm:cxn modelId="{E1A47C30-A4E2-7949-8231-A309E0728B65}" type="presOf" srcId="{783EC8D5-7082-45EA-9F19-9364C67CE1E5}" destId="{E9DF9F44-08EC-4CB9-B900-032765DDC670}" srcOrd="0" destOrd="0" presId="urn:microsoft.com/office/officeart/2005/8/layout/vList5"/>
    <dgm:cxn modelId="{1A935C71-4EFB-4E42-88EF-91CE6D9D8080}" type="presParOf" srcId="{3C19FD41-83D9-46C2-8437-60092B8B457E}" destId="{3BC246F4-EF55-4770-BD32-067FF06405F4}" srcOrd="0" destOrd="0" presId="urn:microsoft.com/office/officeart/2005/8/layout/vList5"/>
    <dgm:cxn modelId="{F8C396F9-8860-B64A-B258-3831647236C0}" type="presParOf" srcId="{3BC246F4-EF55-4770-BD32-067FF06405F4}" destId="{ACA6A9A5-9B82-45BC-BB8B-0A368C87E19C}" srcOrd="0" destOrd="0" presId="urn:microsoft.com/office/officeart/2005/8/layout/vList5"/>
    <dgm:cxn modelId="{81B094A6-46CB-8249-8E9F-59B605496FCE}" type="presParOf" srcId="{3BC246F4-EF55-4770-BD32-067FF06405F4}" destId="{1D67FD44-B670-444A-B428-55546D5F9E5F}" srcOrd="1" destOrd="0" presId="urn:microsoft.com/office/officeart/2005/8/layout/vList5"/>
    <dgm:cxn modelId="{B81167AD-9ABB-EF4E-A68E-90A1570807DE}" type="presParOf" srcId="{3C19FD41-83D9-46C2-8437-60092B8B457E}" destId="{7EAF6DCC-A4F8-4BB7-95EE-13361E7365C7}" srcOrd="1" destOrd="0" presId="urn:microsoft.com/office/officeart/2005/8/layout/vList5"/>
    <dgm:cxn modelId="{1872C87D-243E-9F4E-8645-32A4301C0279}" type="presParOf" srcId="{3C19FD41-83D9-46C2-8437-60092B8B457E}" destId="{68FEB0E4-C26B-4428-9CF1-5958C6C30659}" srcOrd="2" destOrd="0" presId="urn:microsoft.com/office/officeart/2005/8/layout/vList5"/>
    <dgm:cxn modelId="{90CA4578-1EF8-6844-8D0B-C8461396C010}" type="presParOf" srcId="{68FEB0E4-C26B-4428-9CF1-5958C6C30659}" destId="{23C01035-5C43-45B4-98C6-E18A7987AE1B}" srcOrd="0" destOrd="0" presId="urn:microsoft.com/office/officeart/2005/8/layout/vList5"/>
    <dgm:cxn modelId="{ECEB280D-58AC-E84B-AFED-D9943269A607}" type="presParOf" srcId="{68FEB0E4-C26B-4428-9CF1-5958C6C30659}" destId="{18DAC6CA-BC87-4250-940E-42638999B8E9}" srcOrd="1" destOrd="0" presId="urn:microsoft.com/office/officeart/2005/8/layout/vList5"/>
    <dgm:cxn modelId="{D696972C-296A-A14E-A36A-FC09307A4B5B}" type="presParOf" srcId="{3C19FD41-83D9-46C2-8437-60092B8B457E}" destId="{D315658C-20F3-484C-9617-B01C2536C08A}" srcOrd="3" destOrd="0" presId="urn:microsoft.com/office/officeart/2005/8/layout/vList5"/>
    <dgm:cxn modelId="{9061DA2F-7FDD-714A-8727-F588768B2B65}" type="presParOf" srcId="{3C19FD41-83D9-46C2-8437-60092B8B457E}" destId="{19DFB8AA-548C-4AF9-80C3-FD2626B74CBE}" srcOrd="4" destOrd="0" presId="urn:microsoft.com/office/officeart/2005/8/layout/vList5"/>
    <dgm:cxn modelId="{01637A82-7579-0240-8D2B-C8B6E9327834}" type="presParOf" srcId="{19DFB8AA-548C-4AF9-80C3-FD2626B74CBE}" destId="{B7A49D0C-C9F0-4050-8D37-F79D317FBCF2}" srcOrd="0" destOrd="0" presId="urn:microsoft.com/office/officeart/2005/8/layout/vList5"/>
    <dgm:cxn modelId="{9631A08D-CEEF-6144-9C36-B5558107161E}" type="presParOf" srcId="{19DFB8AA-548C-4AF9-80C3-FD2626B74CBE}" destId="{50B0AFB9-9B3B-49B6-9AAC-8738263C6B27}" srcOrd="1" destOrd="0" presId="urn:microsoft.com/office/officeart/2005/8/layout/vList5"/>
    <dgm:cxn modelId="{A08A3E7C-76CE-FF41-8E46-CD5A56FAC6A3}" type="presParOf" srcId="{3C19FD41-83D9-46C2-8437-60092B8B457E}" destId="{1C50E383-3BA2-4FD2-BC54-15F7F3EC3E00}" srcOrd="5" destOrd="0" presId="urn:microsoft.com/office/officeart/2005/8/layout/vList5"/>
    <dgm:cxn modelId="{BD0DD7DB-1711-CF40-9FD4-867664B28838}" type="presParOf" srcId="{3C19FD41-83D9-46C2-8437-60092B8B457E}" destId="{92C25935-CB56-4369-944D-666230C234B2}" srcOrd="6" destOrd="0" presId="urn:microsoft.com/office/officeart/2005/8/layout/vList5"/>
    <dgm:cxn modelId="{033A5AD3-7282-AD41-BEAF-3011DB3AB75A}" type="presParOf" srcId="{92C25935-CB56-4369-944D-666230C234B2}" destId="{24FF912B-0588-4252-AD66-A20376B76E4B}" srcOrd="0" destOrd="0" presId="urn:microsoft.com/office/officeart/2005/8/layout/vList5"/>
    <dgm:cxn modelId="{C5CEC6D6-1B61-3A4D-BAEF-A7D840C2F669}" type="presParOf" srcId="{92C25935-CB56-4369-944D-666230C234B2}" destId="{B6119F9B-11D9-407C-92BA-BA27991A4A8E}" srcOrd="1" destOrd="0" presId="urn:microsoft.com/office/officeart/2005/8/layout/vList5"/>
    <dgm:cxn modelId="{FB891175-1CA6-9649-AAEF-356213EF1135}" type="presParOf" srcId="{3C19FD41-83D9-46C2-8437-60092B8B457E}" destId="{80892C5B-DE05-4A94-9D81-F80E12C10547}" srcOrd="7" destOrd="0" presId="urn:microsoft.com/office/officeart/2005/8/layout/vList5"/>
    <dgm:cxn modelId="{15074E08-5ABE-B94C-88FA-1B5F9F58547E}" type="presParOf" srcId="{3C19FD41-83D9-46C2-8437-60092B8B457E}" destId="{DFC2F611-2259-40ED-B618-7AAE06BA97F6}" srcOrd="8" destOrd="0" presId="urn:microsoft.com/office/officeart/2005/8/layout/vList5"/>
    <dgm:cxn modelId="{179379BA-E13D-DE47-B476-6B1A20724C45}" type="presParOf" srcId="{DFC2F611-2259-40ED-B618-7AAE06BA97F6}" destId="{72284D57-B010-4AFD-B272-1E55D1259145}" srcOrd="0" destOrd="0" presId="urn:microsoft.com/office/officeart/2005/8/layout/vList5"/>
    <dgm:cxn modelId="{C0542CF0-193F-B54C-80C6-C349A9100E35}" type="presParOf" srcId="{DFC2F611-2259-40ED-B618-7AAE06BA97F6}" destId="{D0CC85E1-2DF6-48E5-8CA7-0225B13ED622}" srcOrd="1" destOrd="0" presId="urn:microsoft.com/office/officeart/2005/8/layout/vList5"/>
    <dgm:cxn modelId="{210AC5E6-D3B1-8342-BDCD-4EE0826BEAF4}" type="presParOf" srcId="{3C19FD41-83D9-46C2-8437-60092B8B457E}" destId="{ECFA04CF-487A-40CF-B51A-EA4903AC43E9}" srcOrd="9" destOrd="0" presId="urn:microsoft.com/office/officeart/2005/8/layout/vList5"/>
    <dgm:cxn modelId="{99F4D6A6-B479-B442-A1AC-0203CF0148DA}" type="presParOf" srcId="{3C19FD41-83D9-46C2-8437-60092B8B457E}" destId="{1F3D5E7C-FF00-46DE-ABE8-7B6C2191657C}" srcOrd="10" destOrd="0" presId="urn:microsoft.com/office/officeart/2005/8/layout/vList5"/>
    <dgm:cxn modelId="{3F2BE029-4421-AB4D-A561-21BA550450A8}" type="presParOf" srcId="{1F3D5E7C-FF00-46DE-ABE8-7B6C2191657C}" destId="{5D0D6CF5-AA6E-49BD-ACDC-88ED2B78C8A0}" srcOrd="0" destOrd="0" presId="urn:microsoft.com/office/officeart/2005/8/layout/vList5"/>
    <dgm:cxn modelId="{C37CE3C9-B6F8-7248-A199-603C09CF9BD5}" type="presParOf" srcId="{1F3D5E7C-FF00-46DE-ABE8-7B6C2191657C}" destId="{E9DF9F44-08EC-4CB9-B900-032765DDC670}" srcOrd="1" destOrd="0" presId="urn:microsoft.com/office/officeart/2005/8/layout/vList5"/>
    <dgm:cxn modelId="{9E32DA4A-38CD-994C-B966-48FE190F7D5B}" type="presParOf" srcId="{3C19FD41-83D9-46C2-8437-60092B8B457E}" destId="{9DD829DF-16DB-419A-A626-6AB2270B4514}" srcOrd="11" destOrd="0" presId="urn:microsoft.com/office/officeart/2005/8/layout/vList5"/>
    <dgm:cxn modelId="{6B987E50-5806-B241-900E-40462226CF8E}" type="presParOf" srcId="{3C19FD41-83D9-46C2-8437-60092B8B457E}" destId="{8168EF63-B3CC-4337-BDF6-0B300D24F4AF}" srcOrd="12" destOrd="0" presId="urn:microsoft.com/office/officeart/2005/8/layout/vList5"/>
    <dgm:cxn modelId="{11249AFC-8DE1-9A44-BAE4-8D4AFD648147}" type="presParOf" srcId="{8168EF63-B3CC-4337-BDF6-0B300D24F4AF}" destId="{7C17611B-E7B0-4B93-96ED-AFF4CCDD2FC6}" srcOrd="0" destOrd="0" presId="urn:microsoft.com/office/officeart/2005/8/layout/vList5"/>
    <dgm:cxn modelId="{8254C7C7-9A8B-924F-BF7F-C3F994E58AD5}" type="presParOf" srcId="{8168EF63-B3CC-4337-BDF6-0B300D24F4AF}" destId="{75CD70AF-4D3F-4F05-ADD9-8CBF4751BB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cin</a:t>
          </a:r>
          <a:endParaRPr lang="ru-RU" sz="40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 sz="2000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 sz="2000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 err="1"/>
            <a:t>cout</a:t>
          </a:r>
          <a:endParaRPr lang="ru-RU" sz="40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 sz="2000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 sz="2000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800" dirty="0"/>
            <a:t>Вывод в стандартный поток</a:t>
          </a:r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 sz="2000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 sz="2000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 err="1"/>
            <a:t>cerr</a:t>
          </a:r>
          <a:endParaRPr lang="ru-RU" sz="40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 sz="2000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 sz="2000"/>
        </a:p>
      </dgm:t>
    </dgm:pt>
    <dgm:pt modelId="{4112226F-3A0C-431E-A4B5-EE8C43D7E75F}">
      <dgm:prSet custT="1"/>
      <dgm:spPr/>
      <dgm:t>
        <a:bodyPr/>
        <a:lstStyle/>
        <a:p>
          <a:r>
            <a:rPr lang="ru-RU" sz="2800" b="0" i="0" dirty="0"/>
            <a:t>Вывод сообщения об ошибке (без буферизации)</a:t>
          </a:r>
          <a:endParaRPr lang="ru-RU" sz="2800" dirty="0"/>
        </a:p>
      </dgm:t>
    </dgm:pt>
    <dgm:pt modelId="{61A6965B-3640-455E-9E50-B6225B28EED3}" type="parTrans" cxnId="{A6945062-2C2F-4ABE-969A-AC3CECDC9417}">
      <dgm:prSet/>
      <dgm:spPr/>
      <dgm:t>
        <a:bodyPr/>
        <a:lstStyle/>
        <a:p>
          <a:endParaRPr lang="ru-RU" sz="2000"/>
        </a:p>
      </dgm:t>
    </dgm:pt>
    <dgm:pt modelId="{1F550DFA-3CFE-4790-9F51-8E7485079292}" type="sibTrans" cxnId="{A6945062-2C2F-4ABE-969A-AC3CECDC9417}">
      <dgm:prSet/>
      <dgm:spPr/>
      <dgm:t>
        <a:bodyPr/>
        <a:lstStyle/>
        <a:p>
          <a:endParaRPr lang="ru-RU" sz="2000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4000" dirty="0"/>
            <a:t>clog</a:t>
          </a:r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 sz="2000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 sz="2000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800" dirty="0"/>
            <a:t>Ввод из стандартного потока</a:t>
          </a:r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 sz="2000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 sz="2000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800" b="0" i="0" dirty="0"/>
            <a:t>Вывод сообщения об ошибке (с буферизацией)</a:t>
          </a:r>
          <a:endParaRPr lang="ru-RU" sz="2800" dirty="0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 sz="2000"/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 sz="2000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4" custLinFactNeighborX="-5418" custLinFactNeighborY="-138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4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4" custLinFactNeighborX="1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F1ECB7-BAAB-4B25-AF67-1CD140DB0BA7}" type="pres">
      <dgm:prSet presAssocID="{DD317061-F7E1-4272-8B27-72EFC0F980C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A6945062-2C2F-4ABE-969A-AC3CECDC9417}" srcId="{DD317061-F7E1-4272-8B27-72EFC0F980CA}" destId="{4112226F-3A0C-431E-A4B5-EE8C43D7E75F}" srcOrd="0" destOrd="0" parTransId="{61A6965B-3640-455E-9E50-B6225B28EED3}" sibTransId="{1F550DFA-3CFE-4790-9F51-8E7485079292}"/>
    <dgm:cxn modelId="{1B132C6A-8343-1948-98B9-3D815E0C4366}" type="presOf" srcId="{91292EF3-3526-4F8D-B56F-06C2DA9CC00C}" destId="{371F4EE7-8EEE-409D-8D4F-A98EBB12C773}" srcOrd="0" destOrd="0" presId="urn:microsoft.com/office/officeart/2005/8/layout/vList5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5401E59F-EE8E-474A-961E-E333E975572E}" type="presOf" srcId="{D5729EA7-9BA9-4A57-A965-7A3DBB445F81}" destId="{82691E79-DBDF-445D-A6FF-AED659690E43}" srcOrd="0" destOrd="0" presId="urn:microsoft.com/office/officeart/2005/8/layout/vList5"/>
    <dgm:cxn modelId="{916DD755-2511-5943-942F-8194AC9DE097}" type="presOf" srcId="{4112226F-3A0C-431E-A4B5-EE8C43D7E75F}" destId="{2EF1ECB7-BAAB-4B25-AF67-1CD140DB0BA7}" srcOrd="0" destOrd="0" presId="urn:microsoft.com/office/officeart/2005/8/layout/vList5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1BA83B36-2F2C-4A49-9C21-CDA2E5E4441A}" type="presOf" srcId="{ECDA5FD5-894D-45C7-B8DF-1395BFA60A77}" destId="{12B733F9-010A-4D42-B80C-90D49B254290}" srcOrd="0" destOrd="0" presId="urn:microsoft.com/office/officeart/2005/8/layout/vList5"/>
    <dgm:cxn modelId="{27E6498F-EFF4-C447-A09E-6B528BBD977A}" type="presOf" srcId="{DD317061-F7E1-4272-8B27-72EFC0F980CA}" destId="{AB32FEF4-D585-4B5C-84F2-251B6CF03042}" srcOrd="0" destOrd="0" presId="urn:microsoft.com/office/officeart/2005/8/layout/vList5"/>
    <dgm:cxn modelId="{FB47DAEA-D6A5-9943-8CEA-1F9DC5967153}" type="presOf" srcId="{66E70A91-189A-4D3D-AEB0-A8F8B759C82D}" destId="{4FF444EF-39E0-48AE-84F8-54500C8ACE94}" srcOrd="0" destOrd="0" presId="urn:microsoft.com/office/officeart/2005/8/layout/vList5"/>
    <dgm:cxn modelId="{25101EA4-E1A8-7F4E-998E-69A8F1589D29}" type="presOf" srcId="{CC198F63-1C6A-4661-86AF-8BBECA922FDE}" destId="{D6AA417B-0FA3-40F8-BF4B-5FA17C5113A0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08F8F932-F554-E849-95B8-796C02A8CC2D}" type="presOf" srcId="{DB46B36E-B246-4399-B657-E356523FA29B}" destId="{BED99707-A898-4E77-8C4D-7B21B4D1787F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2B4B56DF-7008-D34F-8927-C6A9120D8449}" type="presOf" srcId="{912A62CB-EEEA-4A77-9F66-6675B9E56FC5}" destId="{4B3D5B97-6A72-413E-9769-A26CC7429266}" srcOrd="0" destOrd="0" presId="urn:microsoft.com/office/officeart/2005/8/layout/vList5"/>
    <dgm:cxn modelId="{4FDA8EB4-64BE-4E47-87BA-6DEF8E920D20}" type="presParOf" srcId="{12B733F9-010A-4D42-B80C-90D49B254290}" destId="{710877F5-27CB-492E-82D2-FEBD92B03FA1}" srcOrd="0" destOrd="0" presId="urn:microsoft.com/office/officeart/2005/8/layout/vList5"/>
    <dgm:cxn modelId="{281284D4-4087-C14A-BC13-51FF54FCD971}" type="presParOf" srcId="{710877F5-27CB-492E-82D2-FEBD92B03FA1}" destId="{BED99707-A898-4E77-8C4D-7B21B4D1787F}" srcOrd="0" destOrd="0" presId="urn:microsoft.com/office/officeart/2005/8/layout/vList5"/>
    <dgm:cxn modelId="{B5894DC9-D63D-8E49-A1F6-5D573D2B6D70}" type="presParOf" srcId="{710877F5-27CB-492E-82D2-FEBD92B03FA1}" destId="{D6AA417B-0FA3-40F8-BF4B-5FA17C5113A0}" srcOrd="1" destOrd="0" presId="urn:microsoft.com/office/officeart/2005/8/layout/vList5"/>
    <dgm:cxn modelId="{04B7CDF5-2629-9D49-AC7A-17390BCAA577}" type="presParOf" srcId="{12B733F9-010A-4D42-B80C-90D49B254290}" destId="{783A69D9-4E87-4D87-A69F-7C300A7CA6E4}" srcOrd="1" destOrd="0" presId="urn:microsoft.com/office/officeart/2005/8/layout/vList5"/>
    <dgm:cxn modelId="{7C291108-6D48-0444-993A-6992B1ABC990}" type="presParOf" srcId="{12B733F9-010A-4D42-B80C-90D49B254290}" destId="{2AFC39A8-88BA-4446-9ED1-23AECA022081}" srcOrd="2" destOrd="0" presId="urn:microsoft.com/office/officeart/2005/8/layout/vList5"/>
    <dgm:cxn modelId="{A7AF5D71-5B80-A141-AC2C-738E771BC78D}" type="presParOf" srcId="{2AFC39A8-88BA-4446-9ED1-23AECA022081}" destId="{4FF444EF-39E0-48AE-84F8-54500C8ACE94}" srcOrd="0" destOrd="0" presId="urn:microsoft.com/office/officeart/2005/8/layout/vList5"/>
    <dgm:cxn modelId="{BD866EC8-AFDC-8A4E-B7D5-7BB2C9DF02D3}" type="presParOf" srcId="{2AFC39A8-88BA-4446-9ED1-23AECA022081}" destId="{4B3D5B97-6A72-413E-9769-A26CC7429266}" srcOrd="1" destOrd="0" presId="urn:microsoft.com/office/officeart/2005/8/layout/vList5"/>
    <dgm:cxn modelId="{351FD3E3-6ACC-714F-87FE-AF23FA226327}" type="presParOf" srcId="{12B733F9-010A-4D42-B80C-90D49B254290}" destId="{1B7CC732-6B77-4E8F-98CF-7E80518267A0}" srcOrd="3" destOrd="0" presId="urn:microsoft.com/office/officeart/2005/8/layout/vList5"/>
    <dgm:cxn modelId="{2885C1C6-65B0-0142-AD1E-FA7AAFE121EC}" type="presParOf" srcId="{12B733F9-010A-4D42-B80C-90D49B254290}" destId="{FE06277D-F1E3-4618-B892-140FE0D309E1}" srcOrd="4" destOrd="0" presId="urn:microsoft.com/office/officeart/2005/8/layout/vList5"/>
    <dgm:cxn modelId="{EF3EABC9-7A04-C741-B109-1FEF420EB098}" type="presParOf" srcId="{FE06277D-F1E3-4618-B892-140FE0D309E1}" destId="{371F4EE7-8EEE-409D-8D4F-A98EBB12C773}" srcOrd="0" destOrd="0" presId="urn:microsoft.com/office/officeart/2005/8/layout/vList5"/>
    <dgm:cxn modelId="{C89803BA-20A8-A64F-8990-D262FA7A8F42}" type="presParOf" srcId="{FE06277D-F1E3-4618-B892-140FE0D309E1}" destId="{82691E79-DBDF-445D-A6FF-AED659690E43}" srcOrd="1" destOrd="0" presId="urn:microsoft.com/office/officeart/2005/8/layout/vList5"/>
    <dgm:cxn modelId="{40D68C7B-D5D2-774F-B2A7-3DF34C053BB9}" type="presParOf" srcId="{12B733F9-010A-4D42-B80C-90D49B254290}" destId="{723B1C4A-4E81-475F-B23B-8DBCB22490A6}" srcOrd="5" destOrd="0" presId="urn:microsoft.com/office/officeart/2005/8/layout/vList5"/>
    <dgm:cxn modelId="{1C0A7B2D-CE11-8346-9BC4-C11EA93B4B29}" type="presParOf" srcId="{12B733F9-010A-4D42-B80C-90D49B254290}" destId="{CDCA40B3-5427-4EDB-9B4C-AD2C5D37E4E2}" srcOrd="6" destOrd="0" presId="urn:microsoft.com/office/officeart/2005/8/layout/vList5"/>
    <dgm:cxn modelId="{E53FEF05-6A02-9640-9132-9C5E152C9676}" type="presParOf" srcId="{CDCA40B3-5427-4EDB-9B4C-AD2C5D37E4E2}" destId="{AB32FEF4-D585-4B5C-84F2-251B6CF03042}" srcOrd="0" destOrd="0" presId="urn:microsoft.com/office/officeart/2005/8/layout/vList5"/>
    <dgm:cxn modelId="{A9C298AD-139E-274A-BE36-40D4E981C7CD}" type="presParOf" srcId="{CDCA40B3-5427-4EDB-9B4C-AD2C5D37E4E2}" destId="{2EF1ECB7-BAAB-4B25-AF67-1CD140DB0B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/>
            <a:t>width</a:t>
          </a:r>
          <a:endParaRPr lang="ru-RU" sz="40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 sz="2000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 sz="2000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/>
            <a:t>fill</a:t>
          </a:r>
          <a:endParaRPr lang="ru-RU" sz="40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 sz="2000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 sz="2000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400" dirty="0"/>
            <a:t>Устанавливает символ-заполнитель и возвращает предыдущий символ-заполнитель</a:t>
          </a:r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 sz="2000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 sz="2000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/>
            <a:t>precision</a:t>
          </a:r>
          <a:endParaRPr lang="ru-RU" sz="40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 sz="2000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 sz="2000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400" b="0" i="0" dirty="0"/>
            <a:t>Устанавливает число значащих знаков для чисел с плавающей точкой</a:t>
          </a:r>
          <a:endParaRPr lang="ru-RU" sz="2400" dirty="0"/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 sz="2000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 sz="2000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400" dirty="0"/>
            <a:t>Возвращает минимальное число знаков до следующего вывода</a:t>
          </a:r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 sz="2000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 sz="2000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3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3" custLinFactNeighborX="1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5DC42C-F7D8-EC4C-9D99-06E80179DC45}" type="presOf" srcId="{DB46B36E-B246-4399-B657-E356523FA29B}" destId="{BED99707-A898-4E77-8C4D-7B21B4D1787F}" srcOrd="0" destOrd="0" presId="urn:microsoft.com/office/officeart/2005/8/layout/vList5"/>
    <dgm:cxn modelId="{3860BE16-6531-AA4D-9B1C-55F476C1B8F7}" type="presOf" srcId="{CC198F63-1C6A-4661-86AF-8BBECA922FDE}" destId="{D6AA417B-0FA3-40F8-BF4B-5FA17C5113A0}" srcOrd="0" destOrd="0" presId="urn:microsoft.com/office/officeart/2005/8/layout/vList5"/>
    <dgm:cxn modelId="{B16C38CA-81F9-CB48-AFBE-4E4D90D47242}" type="presOf" srcId="{ECDA5FD5-894D-45C7-B8DF-1395BFA60A77}" destId="{12B733F9-010A-4D42-B80C-90D49B254290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832D6B98-D518-8143-90B7-82D0491D00DC}" type="presOf" srcId="{91292EF3-3526-4F8D-B56F-06C2DA9CC00C}" destId="{371F4EE7-8EEE-409D-8D4F-A98EBB12C773}" srcOrd="0" destOrd="0" presId="urn:microsoft.com/office/officeart/2005/8/layout/vList5"/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339B9E80-FE70-D747-9567-F1A6254DA55F}" type="presOf" srcId="{D5729EA7-9BA9-4A57-A965-7A3DBB445F81}" destId="{82691E79-DBDF-445D-A6FF-AED659690E43}" srcOrd="0" destOrd="0" presId="urn:microsoft.com/office/officeart/2005/8/layout/vList5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54717D48-1CC9-F148-9A52-F4C0D00C4792}" type="presOf" srcId="{66E70A91-189A-4D3D-AEB0-A8F8B759C82D}" destId="{4FF444EF-39E0-48AE-84F8-54500C8ACE94}" srcOrd="0" destOrd="0" presId="urn:microsoft.com/office/officeart/2005/8/layout/vList5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76A17795-46BA-2848-A546-07599CA6DAEC}" type="presOf" srcId="{912A62CB-EEEA-4A77-9F66-6675B9E56FC5}" destId="{4B3D5B97-6A72-413E-9769-A26CC7429266}" srcOrd="0" destOrd="0" presId="urn:microsoft.com/office/officeart/2005/8/layout/vList5"/>
    <dgm:cxn modelId="{83EBE0AD-9FC3-8C47-8E78-6BBF98C27E58}" type="presParOf" srcId="{12B733F9-010A-4D42-B80C-90D49B254290}" destId="{710877F5-27CB-492E-82D2-FEBD92B03FA1}" srcOrd="0" destOrd="0" presId="urn:microsoft.com/office/officeart/2005/8/layout/vList5"/>
    <dgm:cxn modelId="{A3A12854-10C7-AA48-97CA-0250BCF218FC}" type="presParOf" srcId="{710877F5-27CB-492E-82D2-FEBD92B03FA1}" destId="{BED99707-A898-4E77-8C4D-7B21B4D1787F}" srcOrd="0" destOrd="0" presId="urn:microsoft.com/office/officeart/2005/8/layout/vList5"/>
    <dgm:cxn modelId="{76A1CB20-B9F5-0047-885D-763028AA1462}" type="presParOf" srcId="{710877F5-27CB-492E-82D2-FEBD92B03FA1}" destId="{D6AA417B-0FA3-40F8-BF4B-5FA17C5113A0}" srcOrd="1" destOrd="0" presId="urn:microsoft.com/office/officeart/2005/8/layout/vList5"/>
    <dgm:cxn modelId="{6084ED4D-536E-934B-A16C-28BF71A731B0}" type="presParOf" srcId="{12B733F9-010A-4D42-B80C-90D49B254290}" destId="{783A69D9-4E87-4D87-A69F-7C300A7CA6E4}" srcOrd="1" destOrd="0" presId="urn:microsoft.com/office/officeart/2005/8/layout/vList5"/>
    <dgm:cxn modelId="{24E771BC-D5C1-BE44-BCDD-E39EC6BC51EE}" type="presParOf" srcId="{12B733F9-010A-4D42-B80C-90D49B254290}" destId="{2AFC39A8-88BA-4446-9ED1-23AECA022081}" srcOrd="2" destOrd="0" presId="urn:microsoft.com/office/officeart/2005/8/layout/vList5"/>
    <dgm:cxn modelId="{976F7AF7-52F8-2F4E-96A7-170E5E2BF2A7}" type="presParOf" srcId="{2AFC39A8-88BA-4446-9ED1-23AECA022081}" destId="{4FF444EF-39E0-48AE-84F8-54500C8ACE94}" srcOrd="0" destOrd="0" presId="urn:microsoft.com/office/officeart/2005/8/layout/vList5"/>
    <dgm:cxn modelId="{B6D001EA-E7D2-D144-A8C4-FE58C23D7813}" type="presParOf" srcId="{2AFC39A8-88BA-4446-9ED1-23AECA022081}" destId="{4B3D5B97-6A72-413E-9769-A26CC7429266}" srcOrd="1" destOrd="0" presId="urn:microsoft.com/office/officeart/2005/8/layout/vList5"/>
    <dgm:cxn modelId="{3FB26C47-D4F5-4042-99A3-8B540B217636}" type="presParOf" srcId="{12B733F9-010A-4D42-B80C-90D49B254290}" destId="{1B7CC732-6B77-4E8F-98CF-7E80518267A0}" srcOrd="3" destOrd="0" presId="urn:microsoft.com/office/officeart/2005/8/layout/vList5"/>
    <dgm:cxn modelId="{6BF98201-0711-7E4B-A4C5-E76FF79C379A}" type="presParOf" srcId="{12B733F9-010A-4D42-B80C-90D49B254290}" destId="{FE06277D-F1E3-4618-B892-140FE0D309E1}" srcOrd="4" destOrd="0" presId="urn:microsoft.com/office/officeart/2005/8/layout/vList5"/>
    <dgm:cxn modelId="{FAEA10F0-B9C5-0B44-A210-89B85C533E14}" type="presParOf" srcId="{FE06277D-F1E3-4618-B892-140FE0D309E1}" destId="{371F4EE7-8EEE-409D-8D4F-A98EBB12C773}" srcOrd="0" destOrd="0" presId="urn:microsoft.com/office/officeart/2005/8/layout/vList5"/>
    <dgm:cxn modelId="{603BC0B0-3949-A843-BFD7-CEBF03EAC874}" type="presParOf" srcId="{FE06277D-F1E3-4618-B892-140FE0D309E1}" destId="{82691E79-DBDF-445D-A6FF-AED659690E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endl</a:t>
          </a:r>
          <a:endParaRPr lang="ru-RU" sz="40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400" dirty="0"/>
            <a:t>Перевод строки и вызов </a:t>
          </a:r>
          <a:r>
            <a:rPr lang="en-US" sz="2400" dirty="0"/>
            <a:t>flush</a:t>
          </a:r>
          <a:endParaRPr lang="ru-RU" sz="2400" dirty="0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/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/>
            <a:t>flush</a:t>
          </a:r>
          <a:endParaRPr lang="ru-RU" sz="39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400" b="0" i="0" dirty="0"/>
            <a:t>Выгружает содержимое буфера в поток</a:t>
          </a:r>
          <a:endParaRPr lang="ru-RU" sz="2400" dirty="0"/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400" dirty="0"/>
            <a:t>Отображает десятичную точку</a:t>
          </a:r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/>
        </a:p>
      </dgm:t>
    </dgm:pt>
    <dgm:pt modelId="{4112226F-3A0C-431E-A4B5-EE8C43D7E75F}">
      <dgm:prSet custT="1"/>
      <dgm:spPr/>
      <dgm:t>
        <a:bodyPr/>
        <a:lstStyle/>
        <a:p>
          <a:r>
            <a:rPr lang="ru-RU" sz="2400" dirty="0"/>
            <a:t>Показывает + перед неотрицательными числами</a:t>
          </a:r>
          <a:endParaRPr lang="ru-RU" sz="2100" dirty="0"/>
        </a:p>
      </dgm:t>
    </dgm:pt>
    <dgm:pt modelId="{61A6965B-3640-455E-9E50-B6225B28EED3}" type="parTrans" cxnId="{A6945062-2C2F-4ABE-969A-AC3CECDC9417}">
      <dgm:prSet/>
      <dgm:spPr/>
      <dgm:t>
        <a:bodyPr/>
        <a:lstStyle/>
        <a:p>
          <a:endParaRPr lang="ru-RU"/>
        </a:p>
      </dgm:t>
    </dgm:pt>
    <dgm:pt modelId="{1F550DFA-3CFE-4790-9F51-8E7485079292}" type="sibTrans" cxnId="{A6945062-2C2F-4ABE-969A-AC3CECDC9417}">
      <dgm:prSet/>
      <dgm:spPr/>
      <dgm:t>
        <a:bodyPr/>
        <a:lstStyle/>
        <a:p>
          <a:endParaRPr lang="ru-RU"/>
        </a:p>
      </dgm:t>
    </dgm:pt>
    <dgm:pt modelId="{92834FBF-098B-46E8-973C-E208B7A39042}">
      <dgm:prSet custT="1"/>
      <dgm:spPr/>
      <dgm:t>
        <a:bodyPr/>
        <a:lstStyle/>
        <a:p>
          <a:r>
            <a:rPr lang="en-US" sz="4000" dirty="0"/>
            <a:t>hex</a:t>
          </a:r>
          <a:endParaRPr lang="ru-RU" sz="4000" dirty="0"/>
        </a:p>
      </dgm:t>
    </dgm:pt>
    <dgm:pt modelId="{4071124E-7FED-472C-AAF9-1A72892548E5}" type="sibTrans" cxnId="{4FF14A9C-B41C-490B-B3C4-98474FCD2DF6}">
      <dgm:prSet/>
      <dgm:spPr/>
      <dgm:t>
        <a:bodyPr/>
        <a:lstStyle/>
        <a:p>
          <a:endParaRPr lang="ru-RU"/>
        </a:p>
      </dgm:t>
    </dgm:pt>
    <dgm:pt modelId="{5610BB71-F361-471E-B2F9-F4A275D99193}" type="parTrans" cxnId="{4FF14A9C-B41C-490B-B3C4-98474FCD2DF6}">
      <dgm:prSet/>
      <dgm:spPr/>
      <dgm:t>
        <a:bodyPr/>
        <a:lstStyle/>
        <a:p>
          <a:endParaRPr lang="ru-RU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4000" dirty="0" err="1"/>
            <a:t>showpos</a:t>
          </a:r>
          <a:endParaRPr lang="en-US" sz="2600" dirty="0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/>
        </a:p>
      </dgm:t>
    </dgm:pt>
    <dgm:pt modelId="{91292EF3-3526-4F8D-B56F-06C2DA9CC00C}">
      <dgm:prSet custT="1"/>
      <dgm:spPr/>
      <dgm:t>
        <a:bodyPr/>
        <a:lstStyle/>
        <a:p>
          <a:r>
            <a:rPr lang="en-US" sz="4000" dirty="0" err="1"/>
            <a:t>showpoint</a:t>
          </a:r>
          <a:endParaRPr lang="ru-RU" sz="4000" dirty="0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/>
        </a:p>
      </dgm:t>
    </dgm:pt>
    <dgm:pt modelId="{75DB5305-DBE5-4963-B84A-AEB7F787D6CD}">
      <dgm:prSet custT="1"/>
      <dgm:spPr/>
      <dgm:t>
        <a:bodyPr/>
        <a:lstStyle/>
        <a:p>
          <a:r>
            <a:rPr lang="ru-RU" sz="2400" dirty="0"/>
            <a:t>Меняет формат вывода числа на шестнадцатеричный</a:t>
          </a:r>
        </a:p>
      </dgm:t>
    </dgm:pt>
    <dgm:pt modelId="{ABC7FB36-C6E8-4F1E-8B1A-82BE6DD195C2}" type="sibTrans" cxnId="{050D8019-8CE1-4058-9285-DCD8C1E3360D}">
      <dgm:prSet/>
      <dgm:spPr/>
      <dgm:t>
        <a:bodyPr/>
        <a:lstStyle/>
        <a:p>
          <a:endParaRPr lang="ru-RU"/>
        </a:p>
      </dgm:t>
    </dgm:pt>
    <dgm:pt modelId="{C4F33516-0BFA-48BD-BE67-2BA4DB2F59F3}" type="parTrans" cxnId="{050D8019-8CE1-4058-9285-DCD8C1E3360D}">
      <dgm:prSet/>
      <dgm:spPr/>
      <dgm:t>
        <a:bodyPr/>
        <a:lstStyle/>
        <a:p>
          <a:endParaRPr lang="ru-RU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5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F1ECB7-BAAB-4B25-AF67-1CD140DB0BA7}" type="pres">
      <dgm:prSet presAssocID="{DD317061-F7E1-4272-8B27-72EFC0F980CA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B203A-E839-44F1-A24D-1AA0923C0001}" type="pres">
      <dgm:prSet presAssocID="{7C00696C-AD2F-47A1-BE92-3A8ABD5BC11A}" presName="sp" presStyleCnt="0"/>
      <dgm:spPr/>
    </dgm:pt>
    <dgm:pt modelId="{91330AC8-182D-424E-BC7D-E799365649AC}" type="pres">
      <dgm:prSet presAssocID="{92834FBF-098B-46E8-973C-E208B7A39042}" presName="linNode" presStyleCnt="0"/>
      <dgm:spPr/>
    </dgm:pt>
    <dgm:pt modelId="{C5436F08-0BB0-432B-9D0F-2B9EFA84F05E}" type="pres">
      <dgm:prSet presAssocID="{92834FBF-098B-46E8-973C-E208B7A3904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D63389-65D9-4863-B0A6-5AA5C4EA3929}" type="pres">
      <dgm:prSet presAssocID="{92834FBF-098B-46E8-973C-E208B7A3904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B65D4C-48DF-A240-89E5-28C6147FB8D1}" type="presOf" srcId="{66E70A91-189A-4D3D-AEB0-A8F8B759C82D}" destId="{4FF444EF-39E0-48AE-84F8-54500C8ACE94}" srcOrd="0" destOrd="0" presId="urn:microsoft.com/office/officeart/2005/8/layout/vList5"/>
    <dgm:cxn modelId="{47E27BA9-9CE4-2346-A347-9331C7BC1CD5}" type="presOf" srcId="{92834FBF-098B-46E8-973C-E208B7A39042}" destId="{C5436F08-0BB0-432B-9D0F-2B9EFA84F05E}" srcOrd="0" destOrd="0" presId="urn:microsoft.com/office/officeart/2005/8/layout/vList5"/>
    <dgm:cxn modelId="{5C8380D6-296E-164A-AEA9-687906903B88}" type="presOf" srcId="{75DB5305-DBE5-4963-B84A-AEB7F787D6CD}" destId="{A6D63389-65D9-4863-B0A6-5AA5C4EA3929}" srcOrd="0" destOrd="0" presId="urn:microsoft.com/office/officeart/2005/8/layout/vList5"/>
    <dgm:cxn modelId="{74719588-75E7-6248-AEA6-F0D809AC1FCA}" type="presOf" srcId="{CC198F63-1C6A-4661-86AF-8BBECA922FDE}" destId="{D6AA417B-0FA3-40F8-BF4B-5FA17C5113A0}" srcOrd="0" destOrd="0" presId="urn:microsoft.com/office/officeart/2005/8/layout/vList5"/>
    <dgm:cxn modelId="{3DE75AE1-A087-624F-AF1B-EDDC7AB30A0B}" type="presOf" srcId="{D5729EA7-9BA9-4A57-A965-7A3DBB445F81}" destId="{82691E79-DBDF-445D-A6FF-AED659690E43}" srcOrd="0" destOrd="0" presId="urn:microsoft.com/office/officeart/2005/8/layout/vList5"/>
    <dgm:cxn modelId="{5EE8883F-80CF-5140-819B-0131FD4F1BB0}" type="presOf" srcId="{912A62CB-EEEA-4A77-9F66-6675B9E56FC5}" destId="{4B3D5B97-6A72-413E-9769-A26CC7429266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114A1293-7EDA-7C4D-89ED-772AC96F0993}" type="presOf" srcId="{ECDA5FD5-894D-45C7-B8DF-1395BFA60A77}" destId="{12B733F9-010A-4D42-B80C-90D49B254290}" srcOrd="0" destOrd="0" presId="urn:microsoft.com/office/officeart/2005/8/layout/vList5"/>
    <dgm:cxn modelId="{41EB4D30-7E78-0F42-9F83-4F1951AB3813}" type="presOf" srcId="{DB46B36E-B246-4399-B657-E356523FA29B}" destId="{BED99707-A898-4E77-8C4D-7B21B4D1787F}" srcOrd="0" destOrd="0" presId="urn:microsoft.com/office/officeart/2005/8/layout/vList5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A6945062-2C2F-4ABE-969A-AC3CECDC9417}" srcId="{DD317061-F7E1-4272-8B27-72EFC0F980CA}" destId="{4112226F-3A0C-431E-A4B5-EE8C43D7E75F}" srcOrd="0" destOrd="0" parTransId="{61A6965B-3640-455E-9E50-B6225B28EED3}" sibTransId="{1F550DFA-3CFE-4790-9F51-8E7485079292}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3F0F9F37-6C97-0848-B69E-0503C3CF7A3A}" type="presOf" srcId="{4112226F-3A0C-431E-A4B5-EE8C43D7E75F}" destId="{2EF1ECB7-BAAB-4B25-AF67-1CD140DB0BA7}" srcOrd="0" destOrd="0" presId="urn:microsoft.com/office/officeart/2005/8/layout/vList5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F36AAC29-39DB-1540-A94B-91558C2D0BC1}" type="presOf" srcId="{DD317061-F7E1-4272-8B27-72EFC0F980CA}" destId="{AB32FEF4-D585-4B5C-84F2-251B6CF03042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4FF14A9C-B41C-490B-B3C4-98474FCD2DF6}" srcId="{ECDA5FD5-894D-45C7-B8DF-1395BFA60A77}" destId="{92834FBF-098B-46E8-973C-E208B7A39042}" srcOrd="4" destOrd="0" parTransId="{5610BB71-F361-471E-B2F9-F4A275D99193}" sibTransId="{4071124E-7FED-472C-AAF9-1A72892548E5}"/>
    <dgm:cxn modelId="{050D8019-8CE1-4058-9285-DCD8C1E3360D}" srcId="{92834FBF-098B-46E8-973C-E208B7A39042}" destId="{75DB5305-DBE5-4963-B84A-AEB7F787D6CD}" srcOrd="0" destOrd="0" parTransId="{C4F33516-0BFA-48BD-BE67-2BA4DB2F59F3}" sibTransId="{ABC7FB36-C6E8-4F1E-8B1A-82BE6DD195C2}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7F1B394B-DC77-BA48-AB89-8ADDA5EA2329}" type="presOf" srcId="{91292EF3-3526-4F8D-B56F-06C2DA9CC00C}" destId="{371F4EE7-8EEE-409D-8D4F-A98EBB12C773}" srcOrd="0" destOrd="0" presId="urn:microsoft.com/office/officeart/2005/8/layout/vList5"/>
    <dgm:cxn modelId="{A3934854-D204-2E4F-8237-2A83A81EBA17}" type="presParOf" srcId="{12B733F9-010A-4D42-B80C-90D49B254290}" destId="{710877F5-27CB-492E-82D2-FEBD92B03FA1}" srcOrd="0" destOrd="0" presId="urn:microsoft.com/office/officeart/2005/8/layout/vList5"/>
    <dgm:cxn modelId="{F4A1AB0E-B9DA-6742-8BED-CC4BF9A0E4A2}" type="presParOf" srcId="{710877F5-27CB-492E-82D2-FEBD92B03FA1}" destId="{BED99707-A898-4E77-8C4D-7B21B4D1787F}" srcOrd="0" destOrd="0" presId="urn:microsoft.com/office/officeart/2005/8/layout/vList5"/>
    <dgm:cxn modelId="{5C28181D-F5AC-754B-BEF0-6C1350652E89}" type="presParOf" srcId="{710877F5-27CB-492E-82D2-FEBD92B03FA1}" destId="{D6AA417B-0FA3-40F8-BF4B-5FA17C5113A0}" srcOrd="1" destOrd="0" presId="urn:microsoft.com/office/officeart/2005/8/layout/vList5"/>
    <dgm:cxn modelId="{55C0FC02-695A-7B43-BB2B-FD00B392C86C}" type="presParOf" srcId="{12B733F9-010A-4D42-B80C-90D49B254290}" destId="{783A69D9-4E87-4D87-A69F-7C300A7CA6E4}" srcOrd="1" destOrd="0" presId="urn:microsoft.com/office/officeart/2005/8/layout/vList5"/>
    <dgm:cxn modelId="{5A609C94-807C-1C45-9298-2AD9C74F7CDD}" type="presParOf" srcId="{12B733F9-010A-4D42-B80C-90D49B254290}" destId="{2AFC39A8-88BA-4446-9ED1-23AECA022081}" srcOrd="2" destOrd="0" presId="urn:microsoft.com/office/officeart/2005/8/layout/vList5"/>
    <dgm:cxn modelId="{36129EC4-AEFA-3549-8487-754AA61918FB}" type="presParOf" srcId="{2AFC39A8-88BA-4446-9ED1-23AECA022081}" destId="{4FF444EF-39E0-48AE-84F8-54500C8ACE94}" srcOrd="0" destOrd="0" presId="urn:microsoft.com/office/officeart/2005/8/layout/vList5"/>
    <dgm:cxn modelId="{70630E6A-1176-9945-AA04-94ABCA3537BF}" type="presParOf" srcId="{2AFC39A8-88BA-4446-9ED1-23AECA022081}" destId="{4B3D5B97-6A72-413E-9769-A26CC7429266}" srcOrd="1" destOrd="0" presId="urn:microsoft.com/office/officeart/2005/8/layout/vList5"/>
    <dgm:cxn modelId="{B9DF5606-B12C-554F-8D8F-C9C8E8AB1A8F}" type="presParOf" srcId="{12B733F9-010A-4D42-B80C-90D49B254290}" destId="{1B7CC732-6B77-4E8F-98CF-7E80518267A0}" srcOrd="3" destOrd="0" presId="urn:microsoft.com/office/officeart/2005/8/layout/vList5"/>
    <dgm:cxn modelId="{0EF493D7-8C09-7D4A-8944-4150BF6D2EFB}" type="presParOf" srcId="{12B733F9-010A-4D42-B80C-90D49B254290}" destId="{FE06277D-F1E3-4618-B892-140FE0D309E1}" srcOrd="4" destOrd="0" presId="urn:microsoft.com/office/officeart/2005/8/layout/vList5"/>
    <dgm:cxn modelId="{9B5B8B8B-C290-E848-9B36-42D0BCDD898E}" type="presParOf" srcId="{FE06277D-F1E3-4618-B892-140FE0D309E1}" destId="{371F4EE7-8EEE-409D-8D4F-A98EBB12C773}" srcOrd="0" destOrd="0" presId="urn:microsoft.com/office/officeart/2005/8/layout/vList5"/>
    <dgm:cxn modelId="{BCB1EB93-DB28-5547-8DFF-230243D60C0A}" type="presParOf" srcId="{FE06277D-F1E3-4618-B892-140FE0D309E1}" destId="{82691E79-DBDF-445D-A6FF-AED659690E43}" srcOrd="1" destOrd="0" presId="urn:microsoft.com/office/officeart/2005/8/layout/vList5"/>
    <dgm:cxn modelId="{B749BC4A-2FF0-7D41-8C4C-E9E41776A948}" type="presParOf" srcId="{12B733F9-010A-4D42-B80C-90D49B254290}" destId="{723B1C4A-4E81-475F-B23B-8DBCB22490A6}" srcOrd="5" destOrd="0" presId="urn:microsoft.com/office/officeart/2005/8/layout/vList5"/>
    <dgm:cxn modelId="{5BD9EA63-C1E0-2048-A050-0C7CD04BCAE0}" type="presParOf" srcId="{12B733F9-010A-4D42-B80C-90D49B254290}" destId="{CDCA40B3-5427-4EDB-9B4C-AD2C5D37E4E2}" srcOrd="6" destOrd="0" presId="urn:microsoft.com/office/officeart/2005/8/layout/vList5"/>
    <dgm:cxn modelId="{56AF8BF8-4028-FB43-8045-4C93872B4853}" type="presParOf" srcId="{CDCA40B3-5427-4EDB-9B4C-AD2C5D37E4E2}" destId="{AB32FEF4-D585-4B5C-84F2-251B6CF03042}" srcOrd="0" destOrd="0" presId="urn:microsoft.com/office/officeart/2005/8/layout/vList5"/>
    <dgm:cxn modelId="{BF7CDB55-F8D6-4D41-9230-EACDB725CE16}" type="presParOf" srcId="{CDCA40B3-5427-4EDB-9B4C-AD2C5D37E4E2}" destId="{2EF1ECB7-BAAB-4B25-AF67-1CD140DB0BA7}" srcOrd="1" destOrd="0" presId="urn:microsoft.com/office/officeart/2005/8/layout/vList5"/>
    <dgm:cxn modelId="{87087184-2493-1542-A091-954EB7E70D0C}" type="presParOf" srcId="{12B733F9-010A-4D42-B80C-90D49B254290}" destId="{904B203A-E839-44F1-A24D-1AA0923C0001}" srcOrd="7" destOrd="0" presId="urn:microsoft.com/office/officeart/2005/8/layout/vList5"/>
    <dgm:cxn modelId="{566649E9-8052-E44D-8CE6-AE5B5D6E42C7}" type="presParOf" srcId="{12B733F9-010A-4D42-B80C-90D49B254290}" destId="{91330AC8-182D-424E-BC7D-E799365649AC}" srcOrd="8" destOrd="0" presId="urn:microsoft.com/office/officeart/2005/8/layout/vList5"/>
    <dgm:cxn modelId="{19339ADF-D87E-4242-AD55-99553FFF9358}" type="presParOf" srcId="{91330AC8-182D-424E-BC7D-E799365649AC}" destId="{C5436F08-0BB0-432B-9D0F-2B9EFA84F05E}" srcOrd="0" destOrd="0" presId="urn:microsoft.com/office/officeart/2005/8/layout/vList5"/>
    <dgm:cxn modelId="{83306702-3122-9140-89D7-01ABB75785D0}" type="presParOf" srcId="{91330AC8-182D-424E-BC7D-E799365649AC}" destId="{A6D63389-65D9-4863-B0A6-5AA5C4EA39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DA5FD5-894D-45C7-B8DF-1395BFA60A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B46B36E-B246-4399-B657-E356523FA29B}">
      <dgm:prSet phldrT="[Текст]" custT="1"/>
      <dgm:spPr/>
      <dgm:t>
        <a:bodyPr/>
        <a:lstStyle/>
        <a:p>
          <a:r>
            <a:rPr lang="en-US" sz="4000" dirty="0" err="1"/>
            <a:t>memcpy</a:t>
          </a:r>
          <a:endParaRPr lang="ru-RU" sz="4000" dirty="0"/>
        </a:p>
      </dgm:t>
    </dgm:pt>
    <dgm:pt modelId="{DB6FFA4A-B3F5-4731-93DE-20A792D8B826}" type="parTrans" cxnId="{1C08D5E4-535E-4231-81D6-7A3CDDACB903}">
      <dgm:prSet/>
      <dgm:spPr/>
      <dgm:t>
        <a:bodyPr/>
        <a:lstStyle/>
        <a:p>
          <a:endParaRPr lang="ru-RU"/>
        </a:p>
      </dgm:t>
    </dgm:pt>
    <dgm:pt modelId="{9A83662A-0BF9-4A24-8F1A-184E1FE41CEF}" type="sibTrans" cxnId="{1C08D5E4-535E-4231-81D6-7A3CDDACB903}">
      <dgm:prSet/>
      <dgm:spPr/>
      <dgm:t>
        <a:bodyPr/>
        <a:lstStyle/>
        <a:p>
          <a:endParaRPr lang="ru-RU"/>
        </a:p>
      </dgm:t>
    </dgm:pt>
    <dgm:pt modelId="{66E70A91-189A-4D3D-AEB0-A8F8B759C82D}">
      <dgm:prSet phldrT="[Текст]" custT="1"/>
      <dgm:spPr/>
      <dgm:t>
        <a:bodyPr/>
        <a:lstStyle/>
        <a:p>
          <a:r>
            <a:rPr lang="en-US" sz="4000" dirty="0" err="1"/>
            <a:t>memmove</a:t>
          </a:r>
          <a:endParaRPr lang="ru-RU" sz="4000" dirty="0"/>
        </a:p>
      </dgm:t>
    </dgm:pt>
    <dgm:pt modelId="{672172F4-E6B5-4361-8D8E-4B0E61754286}" type="parTrans" cxnId="{CC6C53AF-C3C1-47CE-A12B-5E7A7F55B1F1}">
      <dgm:prSet/>
      <dgm:spPr/>
      <dgm:t>
        <a:bodyPr/>
        <a:lstStyle/>
        <a:p>
          <a:endParaRPr lang="ru-RU"/>
        </a:p>
      </dgm:t>
    </dgm:pt>
    <dgm:pt modelId="{6A20D124-DEF3-4140-8B6F-DEFC9C74BC7D}" type="sibTrans" cxnId="{CC6C53AF-C3C1-47CE-A12B-5E7A7F55B1F1}">
      <dgm:prSet/>
      <dgm:spPr/>
      <dgm:t>
        <a:bodyPr/>
        <a:lstStyle/>
        <a:p>
          <a:endParaRPr lang="ru-RU"/>
        </a:p>
      </dgm:t>
    </dgm:pt>
    <dgm:pt modelId="{912A62CB-EEEA-4A77-9F66-6675B9E56FC5}">
      <dgm:prSet phldrT="[Текст]" custT="1"/>
      <dgm:spPr/>
      <dgm:t>
        <a:bodyPr/>
        <a:lstStyle/>
        <a:p>
          <a:r>
            <a:rPr lang="ru-RU" sz="2400" dirty="0"/>
            <a:t>Переместить блок данных в память</a:t>
          </a:r>
        </a:p>
      </dgm:t>
    </dgm:pt>
    <dgm:pt modelId="{47E6A633-96B8-4537-A92C-6918CDF0B8CF}" type="parTrans" cxnId="{AB2AFFDF-48BC-438C-B6AB-D778ADCDE972}">
      <dgm:prSet/>
      <dgm:spPr/>
      <dgm:t>
        <a:bodyPr/>
        <a:lstStyle/>
        <a:p>
          <a:endParaRPr lang="ru-RU"/>
        </a:p>
      </dgm:t>
    </dgm:pt>
    <dgm:pt modelId="{803525FE-A06D-4A10-B608-1F5544C43533}" type="sibTrans" cxnId="{AB2AFFDF-48BC-438C-B6AB-D778ADCDE972}">
      <dgm:prSet/>
      <dgm:spPr/>
      <dgm:t>
        <a:bodyPr/>
        <a:lstStyle/>
        <a:p>
          <a:endParaRPr lang="ru-RU"/>
        </a:p>
      </dgm:t>
    </dgm:pt>
    <dgm:pt modelId="{91292EF3-3526-4F8D-B56F-06C2DA9CC00C}">
      <dgm:prSet phldrT="[Текст]" custT="1"/>
      <dgm:spPr/>
      <dgm:t>
        <a:bodyPr/>
        <a:lstStyle/>
        <a:p>
          <a:r>
            <a:rPr lang="en-US" sz="4000" dirty="0" err="1"/>
            <a:t>strcpy</a:t>
          </a:r>
          <a:endParaRPr lang="en-US" sz="4000" dirty="0"/>
        </a:p>
      </dgm:t>
    </dgm:pt>
    <dgm:pt modelId="{36D232C2-D6A4-483D-BCBE-B0ABE0BD6F9D}" type="parTrans" cxnId="{C22AF356-124F-4417-AC71-144AF11E1BD2}">
      <dgm:prSet/>
      <dgm:spPr/>
      <dgm:t>
        <a:bodyPr/>
        <a:lstStyle/>
        <a:p>
          <a:endParaRPr lang="ru-RU"/>
        </a:p>
      </dgm:t>
    </dgm:pt>
    <dgm:pt modelId="{68BD0F3E-7D56-45A9-B211-C04383DEF96D}" type="sibTrans" cxnId="{C22AF356-124F-4417-AC71-144AF11E1BD2}">
      <dgm:prSet/>
      <dgm:spPr/>
      <dgm:t>
        <a:bodyPr/>
        <a:lstStyle/>
        <a:p>
          <a:endParaRPr lang="ru-RU"/>
        </a:p>
      </dgm:t>
    </dgm:pt>
    <dgm:pt modelId="{D5729EA7-9BA9-4A57-A965-7A3DBB445F81}">
      <dgm:prSet phldrT="[Текст]" custT="1"/>
      <dgm:spPr/>
      <dgm:t>
        <a:bodyPr/>
        <a:lstStyle/>
        <a:p>
          <a:r>
            <a:rPr lang="ru-RU" sz="2400" dirty="0"/>
            <a:t>Скопировать строку</a:t>
          </a:r>
        </a:p>
      </dgm:t>
    </dgm:pt>
    <dgm:pt modelId="{3CA720C0-EE61-45AE-97FE-5716DE717A1C}" type="parTrans" cxnId="{ED368C24-5061-4295-B31F-60D47CC0A7AE}">
      <dgm:prSet/>
      <dgm:spPr/>
      <dgm:t>
        <a:bodyPr/>
        <a:lstStyle/>
        <a:p>
          <a:endParaRPr lang="ru-RU"/>
        </a:p>
      </dgm:t>
    </dgm:pt>
    <dgm:pt modelId="{E61DCCD1-D8E0-4989-83D8-0FAD7D5A120A}" type="sibTrans" cxnId="{ED368C24-5061-4295-B31F-60D47CC0A7AE}">
      <dgm:prSet/>
      <dgm:spPr/>
      <dgm:t>
        <a:bodyPr/>
        <a:lstStyle/>
        <a:p>
          <a:endParaRPr lang="ru-RU"/>
        </a:p>
      </dgm:t>
    </dgm:pt>
    <dgm:pt modelId="{DD317061-F7E1-4272-8B27-72EFC0F980CA}">
      <dgm:prSet phldrT="[Текст]" custT="1"/>
      <dgm:spPr/>
      <dgm:t>
        <a:bodyPr/>
        <a:lstStyle/>
        <a:p>
          <a:r>
            <a:rPr lang="en-US" sz="4000" dirty="0" err="1"/>
            <a:t>strncpy</a:t>
          </a:r>
          <a:endParaRPr lang="en-US" sz="4000" dirty="0"/>
        </a:p>
      </dgm:t>
    </dgm:pt>
    <dgm:pt modelId="{7C00696C-AD2F-47A1-BE92-3A8ABD5BC11A}" type="sibTrans" cxnId="{8BF1BBA3-07BD-46ED-A7E6-9648B26C7227}">
      <dgm:prSet/>
      <dgm:spPr/>
      <dgm:t>
        <a:bodyPr/>
        <a:lstStyle/>
        <a:p>
          <a:endParaRPr lang="ru-RU"/>
        </a:p>
      </dgm:t>
    </dgm:pt>
    <dgm:pt modelId="{9EE2E542-14A2-4765-B3F5-A55AAD1B2608}" type="parTrans" cxnId="{8BF1BBA3-07BD-46ED-A7E6-9648B26C7227}">
      <dgm:prSet/>
      <dgm:spPr/>
      <dgm:t>
        <a:bodyPr/>
        <a:lstStyle/>
        <a:p>
          <a:endParaRPr lang="ru-RU"/>
        </a:p>
      </dgm:t>
    </dgm:pt>
    <dgm:pt modelId="{CC198F63-1C6A-4661-86AF-8BBECA922FDE}">
      <dgm:prSet phldrT="[Текст]" custT="1"/>
      <dgm:spPr/>
      <dgm:t>
        <a:bodyPr/>
        <a:lstStyle/>
        <a:p>
          <a:r>
            <a:rPr lang="ru-RU" sz="2400" dirty="0"/>
            <a:t>Скопировать блок данных из памяти</a:t>
          </a:r>
        </a:p>
      </dgm:t>
    </dgm:pt>
    <dgm:pt modelId="{D6564271-C110-4D82-ACA7-ABDBEF3ACEFB}" type="sibTrans" cxnId="{9F19C581-999E-4A1C-816A-5C7E34B43C24}">
      <dgm:prSet/>
      <dgm:spPr/>
      <dgm:t>
        <a:bodyPr/>
        <a:lstStyle/>
        <a:p>
          <a:endParaRPr lang="ru-RU"/>
        </a:p>
      </dgm:t>
    </dgm:pt>
    <dgm:pt modelId="{DF38D17E-540C-4CFA-8199-674AB92999DF}" type="parTrans" cxnId="{9F19C581-999E-4A1C-816A-5C7E34B43C24}">
      <dgm:prSet/>
      <dgm:spPr/>
      <dgm:t>
        <a:bodyPr/>
        <a:lstStyle/>
        <a:p>
          <a:endParaRPr lang="ru-RU"/>
        </a:p>
      </dgm:t>
    </dgm:pt>
    <dgm:pt modelId="{CB5FDE3A-3D0B-4233-911A-9718CDFD1FEA}">
      <dgm:prSet custT="1"/>
      <dgm:spPr/>
      <dgm:t>
        <a:bodyPr/>
        <a:lstStyle/>
        <a:p>
          <a:r>
            <a:rPr lang="ru-RU" sz="2400" dirty="0"/>
            <a:t>Скопировать </a:t>
          </a:r>
          <a:r>
            <a:rPr lang="en-US" sz="2400" dirty="0"/>
            <a:t>n</a:t>
          </a:r>
          <a:r>
            <a:rPr lang="ru-RU" sz="2400" dirty="0"/>
            <a:t> символов строки</a:t>
          </a:r>
        </a:p>
      </dgm:t>
    </dgm:pt>
    <dgm:pt modelId="{E38E78A2-904C-4F00-99C8-13384624F8AE}" type="parTrans" cxnId="{A8EF1B8F-6340-43D3-86D8-AF54CF5534FD}">
      <dgm:prSet/>
      <dgm:spPr/>
      <dgm:t>
        <a:bodyPr/>
        <a:lstStyle/>
        <a:p>
          <a:endParaRPr lang="ru-RU"/>
        </a:p>
      </dgm:t>
    </dgm:pt>
    <dgm:pt modelId="{88F03BE9-9FB4-4D98-B3B0-86E7703254E2}" type="sibTrans" cxnId="{A8EF1B8F-6340-43D3-86D8-AF54CF5534FD}">
      <dgm:prSet/>
      <dgm:spPr/>
      <dgm:t>
        <a:bodyPr/>
        <a:lstStyle/>
        <a:p>
          <a:endParaRPr lang="ru-RU"/>
        </a:p>
      </dgm:t>
    </dgm:pt>
    <dgm:pt modelId="{0A71FC35-D44D-444B-9F74-8B30347AEBBC}">
      <dgm:prSet custT="1"/>
      <dgm:spPr/>
      <dgm:t>
        <a:bodyPr/>
        <a:lstStyle/>
        <a:p>
          <a:r>
            <a:rPr lang="en-US" sz="4000" dirty="0" err="1"/>
            <a:t>strcat</a:t>
          </a:r>
          <a:endParaRPr lang="ru-RU" sz="4000" dirty="0"/>
        </a:p>
      </dgm:t>
    </dgm:pt>
    <dgm:pt modelId="{493DC3A3-0F62-4CDD-B8ED-790FB40267BD}" type="parTrans" cxnId="{8099AC2D-6F6C-4543-9431-C4BFB0E75BEE}">
      <dgm:prSet/>
      <dgm:spPr/>
      <dgm:t>
        <a:bodyPr/>
        <a:lstStyle/>
        <a:p>
          <a:endParaRPr lang="ru-RU"/>
        </a:p>
      </dgm:t>
    </dgm:pt>
    <dgm:pt modelId="{231FDA57-E5B4-40D1-8740-10B650F76FF7}" type="sibTrans" cxnId="{8099AC2D-6F6C-4543-9431-C4BFB0E75BEE}">
      <dgm:prSet/>
      <dgm:spPr/>
      <dgm:t>
        <a:bodyPr/>
        <a:lstStyle/>
        <a:p>
          <a:endParaRPr lang="ru-RU"/>
        </a:p>
      </dgm:t>
    </dgm:pt>
    <dgm:pt modelId="{FC22697B-D3C7-4599-9051-F538A5F2326C}">
      <dgm:prSet custT="1"/>
      <dgm:spPr/>
      <dgm:t>
        <a:bodyPr/>
        <a:lstStyle/>
        <a:p>
          <a:r>
            <a:rPr lang="ru-RU" sz="2400" dirty="0"/>
            <a:t>Объединение строк</a:t>
          </a:r>
        </a:p>
      </dgm:t>
    </dgm:pt>
    <dgm:pt modelId="{CBEB922C-F6A9-4283-856C-C78AB81CE41D}" type="parTrans" cxnId="{4764645F-7B72-4670-8C58-A206302AE4B3}">
      <dgm:prSet/>
      <dgm:spPr/>
      <dgm:t>
        <a:bodyPr/>
        <a:lstStyle/>
        <a:p>
          <a:endParaRPr lang="ru-RU"/>
        </a:p>
      </dgm:t>
    </dgm:pt>
    <dgm:pt modelId="{7CE595A3-8EF1-4803-B1F9-EF84A4E1C491}" type="sibTrans" cxnId="{4764645F-7B72-4670-8C58-A206302AE4B3}">
      <dgm:prSet/>
      <dgm:spPr/>
      <dgm:t>
        <a:bodyPr/>
        <a:lstStyle/>
        <a:p>
          <a:endParaRPr lang="ru-RU"/>
        </a:p>
      </dgm:t>
    </dgm:pt>
    <dgm:pt modelId="{32C01523-8356-4AA2-BFEF-A07C86B43FBE}">
      <dgm:prSet custT="1"/>
      <dgm:spPr/>
      <dgm:t>
        <a:bodyPr/>
        <a:lstStyle/>
        <a:p>
          <a:r>
            <a:rPr lang="en-US" sz="4000" dirty="0" err="1"/>
            <a:t>strncat</a:t>
          </a:r>
          <a:endParaRPr lang="ru-RU" sz="4000" dirty="0"/>
        </a:p>
      </dgm:t>
    </dgm:pt>
    <dgm:pt modelId="{A03A2CCE-021E-4893-89BD-26F3A0AE2860}" type="parTrans" cxnId="{1194A6D0-362F-4385-9BBC-061B866B744D}">
      <dgm:prSet/>
      <dgm:spPr/>
      <dgm:t>
        <a:bodyPr/>
        <a:lstStyle/>
        <a:p>
          <a:endParaRPr lang="ru-RU"/>
        </a:p>
      </dgm:t>
    </dgm:pt>
    <dgm:pt modelId="{50BE56A5-72DD-421F-B655-F07BD2A9F118}" type="sibTrans" cxnId="{1194A6D0-362F-4385-9BBC-061B866B744D}">
      <dgm:prSet/>
      <dgm:spPr/>
      <dgm:t>
        <a:bodyPr/>
        <a:lstStyle/>
        <a:p>
          <a:endParaRPr lang="ru-RU"/>
        </a:p>
      </dgm:t>
    </dgm:pt>
    <dgm:pt modelId="{D8F309AF-7793-4AB4-900F-412FEEFD2747}">
      <dgm:prSet custT="1"/>
      <dgm:spPr/>
      <dgm:t>
        <a:bodyPr/>
        <a:lstStyle/>
        <a:p>
          <a:r>
            <a:rPr lang="ru-RU" sz="2400" dirty="0"/>
            <a:t>Добавление </a:t>
          </a:r>
          <a:r>
            <a:rPr lang="en-US" sz="2400" dirty="0"/>
            <a:t>n </a:t>
          </a:r>
          <a:r>
            <a:rPr lang="ru-RU" sz="2400" dirty="0"/>
            <a:t>символов к строке</a:t>
          </a:r>
        </a:p>
      </dgm:t>
    </dgm:pt>
    <dgm:pt modelId="{FD1C1AC5-5DCD-4253-A613-878D98563177}" type="parTrans" cxnId="{8700DEBD-51A8-43BD-965D-0B1A1311FC33}">
      <dgm:prSet/>
      <dgm:spPr/>
      <dgm:t>
        <a:bodyPr/>
        <a:lstStyle/>
        <a:p>
          <a:endParaRPr lang="ru-RU"/>
        </a:p>
      </dgm:t>
    </dgm:pt>
    <dgm:pt modelId="{2C95084C-18EF-4384-804F-B15495D63C9B}" type="sibTrans" cxnId="{8700DEBD-51A8-43BD-965D-0B1A1311FC33}">
      <dgm:prSet/>
      <dgm:spPr/>
      <dgm:t>
        <a:bodyPr/>
        <a:lstStyle/>
        <a:p>
          <a:endParaRPr lang="ru-RU"/>
        </a:p>
      </dgm:t>
    </dgm:pt>
    <dgm:pt modelId="{12B733F9-010A-4D42-B80C-90D49B254290}" type="pres">
      <dgm:prSet presAssocID="{ECDA5FD5-894D-45C7-B8DF-1395BFA60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877F5-27CB-492E-82D2-FEBD92B03FA1}" type="pres">
      <dgm:prSet presAssocID="{DB46B36E-B246-4399-B657-E356523FA29B}" presName="linNode" presStyleCnt="0"/>
      <dgm:spPr/>
    </dgm:pt>
    <dgm:pt modelId="{BED99707-A898-4E77-8C4D-7B21B4D1787F}" type="pres">
      <dgm:prSet presAssocID="{DB46B36E-B246-4399-B657-E356523FA29B}" presName="parentText" presStyleLbl="node1" presStyleIdx="0" presStyleCnt="6" custLinFactNeighborX="-4606" custLinFactNeighborY="-225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AA417B-0FA3-40F8-BF4B-5FA17C5113A0}" type="pres">
      <dgm:prSet presAssocID="{DB46B36E-B246-4399-B657-E356523FA29B}" presName="descendantText" presStyleLbl="alignAccFollowNode1" presStyleIdx="0" presStyleCnt="6" custScaleX="100000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A69D9-4E87-4D87-A69F-7C300A7CA6E4}" type="pres">
      <dgm:prSet presAssocID="{9A83662A-0BF9-4A24-8F1A-184E1FE41CEF}" presName="sp" presStyleCnt="0"/>
      <dgm:spPr/>
    </dgm:pt>
    <dgm:pt modelId="{2AFC39A8-88BA-4446-9ED1-23AECA022081}" type="pres">
      <dgm:prSet presAssocID="{66E70A91-189A-4D3D-AEB0-A8F8B759C82D}" presName="linNode" presStyleCnt="0"/>
      <dgm:spPr/>
    </dgm:pt>
    <dgm:pt modelId="{4FF444EF-39E0-48AE-84F8-54500C8ACE94}" type="pres">
      <dgm:prSet presAssocID="{66E70A91-189A-4D3D-AEB0-A8F8B759C82D}" presName="parentText" presStyleLbl="node1" presStyleIdx="1" presStyleCnt="6" custLinFactNeighborX="1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D5B97-6A72-413E-9769-A26CC7429266}" type="pres">
      <dgm:prSet presAssocID="{66E70A91-189A-4D3D-AEB0-A8F8B759C82D}" presName="descendantText" presStyleLbl="alignAccFollowNode1" presStyleIdx="1" presStyleCnt="6" custLinFactNeighborX="0" custLinFactNeighborY="28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CC732-6B77-4E8F-98CF-7E80518267A0}" type="pres">
      <dgm:prSet presAssocID="{6A20D124-DEF3-4140-8B6F-DEFC9C74BC7D}" presName="sp" presStyleCnt="0"/>
      <dgm:spPr/>
    </dgm:pt>
    <dgm:pt modelId="{FE06277D-F1E3-4618-B892-140FE0D309E1}" type="pres">
      <dgm:prSet presAssocID="{91292EF3-3526-4F8D-B56F-06C2DA9CC00C}" presName="linNode" presStyleCnt="0"/>
      <dgm:spPr/>
    </dgm:pt>
    <dgm:pt modelId="{371F4EE7-8EEE-409D-8D4F-A98EBB12C773}" type="pres">
      <dgm:prSet presAssocID="{91292EF3-3526-4F8D-B56F-06C2DA9CC00C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91E79-DBDF-445D-A6FF-AED659690E43}" type="pres">
      <dgm:prSet presAssocID="{91292EF3-3526-4F8D-B56F-06C2DA9CC00C}" presName="descendantText" presStyleLbl="alignAccFollowNode1" presStyleIdx="2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3B1C4A-4E81-475F-B23B-8DBCB22490A6}" type="pres">
      <dgm:prSet presAssocID="{68BD0F3E-7D56-45A9-B211-C04383DEF96D}" presName="sp" presStyleCnt="0"/>
      <dgm:spPr/>
    </dgm:pt>
    <dgm:pt modelId="{CDCA40B3-5427-4EDB-9B4C-AD2C5D37E4E2}" type="pres">
      <dgm:prSet presAssocID="{DD317061-F7E1-4272-8B27-72EFC0F980CA}" presName="linNode" presStyleCnt="0"/>
      <dgm:spPr/>
    </dgm:pt>
    <dgm:pt modelId="{AB32FEF4-D585-4B5C-84F2-251B6CF03042}" type="pres">
      <dgm:prSet presAssocID="{DD317061-F7E1-4272-8B27-72EFC0F980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C8B5FC-B568-48CF-BB4B-592B53996B95}" type="pres">
      <dgm:prSet presAssocID="{DD317061-F7E1-4272-8B27-72EFC0F980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5CC61C-981A-4A13-8C56-CDC6581C11B8}" type="pres">
      <dgm:prSet presAssocID="{7C00696C-AD2F-47A1-BE92-3A8ABD5BC11A}" presName="sp" presStyleCnt="0"/>
      <dgm:spPr/>
    </dgm:pt>
    <dgm:pt modelId="{2F00AD4A-ABB1-49F3-BF3A-E8C52448AF2B}" type="pres">
      <dgm:prSet presAssocID="{0A71FC35-D44D-444B-9F74-8B30347AEBBC}" presName="linNode" presStyleCnt="0"/>
      <dgm:spPr/>
    </dgm:pt>
    <dgm:pt modelId="{F0FF5201-C02B-4103-A045-F833A2B42634}" type="pres">
      <dgm:prSet presAssocID="{0A71FC35-D44D-444B-9F74-8B30347AEBB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88BB6B-83C6-44C3-8417-ECBE5455C358}" type="pres">
      <dgm:prSet presAssocID="{0A71FC35-D44D-444B-9F74-8B30347AEBBC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F3504D-AB84-43D4-94F0-B88C3F744C22}" type="pres">
      <dgm:prSet presAssocID="{231FDA57-E5B4-40D1-8740-10B650F76FF7}" presName="sp" presStyleCnt="0"/>
      <dgm:spPr/>
    </dgm:pt>
    <dgm:pt modelId="{2C1D8715-A65F-42FE-9218-E8BDAFC6C0DA}" type="pres">
      <dgm:prSet presAssocID="{32C01523-8356-4AA2-BFEF-A07C86B43FBE}" presName="linNode" presStyleCnt="0"/>
      <dgm:spPr/>
    </dgm:pt>
    <dgm:pt modelId="{118F0D1C-4886-4E24-8EF0-4472AC1F9DD6}" type="pres">
      <dgm:prSet presAssocID="{32C01523-8356-4AA2-BFEF-A07C86B43FB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E91723-5F1B-4B0B-925F-7058C3D6EF34}" type="pres">
      <dgm:prSet presAssocID="{32C01523-8356-4AA2-BFEF-A07C86B43FB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0B4351-D871-0747-A59E-00C4B166F21F}" type="presOf" srcId="{D8F309AF-7793-4AB4-900F-412FEEFD2747}" destId="{58E91723-5F1B-4B0B-925F-7058C3D6EF34}" srcOrd="0" destOrd="0" presId="urn:microsoft.com/office/officeart/2005/8/layout/vList5"/>
    <dgm:cxn modelId="{AB2AFFDF-48BC-438C-B6AB-D778ADCDE972}" srcId="{66E70A91-189A-4D3D-AEB0-A8F8B759C82D}" destId="{912A62CB-EEEA-4A77-9F66-6675B9E56FC5}" srcOrd="0" destOrd="0" parTransId="{47E6A633-96B8-4537-A92C-6918CDF0B8CF}" sibTransId="{803525FE-A06D-4A10-B608-1F5544C43533}"/>
    <dgm:cxn modelId="{9F19C581-999E-4A1C-816A-5C7E34B43C24}" srcId="{DB46B36E-B246-4399-B657-E356523FA29B}" destId="{CC198F63-1C6A-4661-86AF-8BBECA922FDE}" srcOrd="0" destOrd="0" parTransId="{DF38D17E-540C-4CFA-8199-674AB92999DF}" sibTransId="{D6564271-C110-4D82-ACA7-ABDBEF3ACEFB}"/>
    <dgm:cxn modelId="{D1CB84CA-1C81-9942-8C4F-5173E8B61DD4}" type="presOf" srcId="{912A62CB-EEEA-4A77-9F66-6675B9E56FC5}" destId="{4B3D5B97-6A72-413E-9769-A26CC7429266}" srcOrd="0" destOrd="0" presId="urn:microsoft.com/office/officeart/2005/8/layout/vList5"/>
    <dgm:cxn modelId="{4764645F-7B72-4670-8C58-A206302AE4B3}" srcId="{0A71FC35-D44D-444B-9F74-8B30347AEBBC}" destId="{FC22697B-D3C7-4599-9051-F538A5F2326C}" srcOrd="0" destOrd="0" parTransId="{CBEB922C-F6A9-4283-856C-C78AB81CE41D}" sibTransId="{7CE595A3-8EF1-4803-B1F9-EF84A4E1C491}"/>
    <dgm:cxn modelId="{4110F58D-7A46-1C42-ADAB-40AD176DEB90}" type="presOf" srcId="{66E70A91-189A-4D3D-AEB0-A8F8B759C82D}" destId="{4FF444EF-39E0-48AE-84F8-54500C8ACE94}" srcOrd="0" destOrd="0" presId="urn:microsoft.com/office/officeart/2005/8/layout/vList5"/>
    <dgm:cxn modelId="{D6E31A48-BF7F-9B40-BEDD-86925F954524}" type="presOf" srcId="{ECDA5FD5-894D-45C7-B8DF-1395BFA60A77}" destId="{12B733F9-010A-4D42-B80C-90D49B254290}" srcOrd="0" destOrd="0" presId="urn:microsoft.com/office/officeart/2005/8/layout/vList5"/>
    <dgm:cxn modelId="{ED368C24-5061-4295-B31F-60D47CC0A7AE}" srcId="{91292EF3-3526-4F8D-B56F-06C2DA9CC00C}" destId="{D5729EA7-9BA9-4A57-A965-7A3DBB445F81}" srcOrd="0" destOrd="0" parTransId="{3CA720C0-EE61-45AE-97FE-5716DE717A1C}" sibTransId="{E61DCCD1-D8E0-4989-83D8-0FAD7D5A120A}"/>
    <dgm:cxn modelId="{5FE6C336-6570-5C49-B225-6AE4C31EC5D0}" type="presOf" srcId="{D5729EA7-9BA9-4A57-A965-7A3DBB445F81}" destId="{82691E79-DBDF-445D-A6FF-AED659690E43}" srcOrd="0" destOrd="0" presId="urn:microsoft.com/office/officeart/2005/8/layout/vList5"/>
    <dgm:cxn modelId="{5ACB1A66-23A0-144A-8554-12F1A1C5B2C8}" type="presOf" srcId="{CC198F63-1C6A-4661-86AF-8BBECA922FDE}" destId="{D6AA417B-0FA3-40F8-BF4B-5FA17C5113A0}" srcOrd="0" destOrd="0" presId="urn:microsoft.com/office/officeart/2005/8/layout/vList5"/>
    <dgm:cxn modelId="{8BF1BBA3-07BD-46ED-A7E6-9648B26C7227}" srcId="{ECDA5FD5-894D-45C7-B8DF-1395BFA60A77}" destId="{DD317061-F7E1-4272-8B27-72EFC0F980CA}" srcOrd="3" destOrd="0" parTransId="{9EE2E542-14A2-4765-B3F5-A55AAD1B2608}" sibTransId="{7C00696C-AD2F-47A1-BE92-3A8ABD5BC11A}"/>
    <dgm:cxn modelId="{25074C3A-8DE8-044C-AA57-770F80ED20DF}" type="presOf" srcId="{DD317061-F7E1-4272-8B27-72EFC0F980CA}" destId="{AB32FEF4-D585-4B5C-84F2-251B6CF03042}" srcOrd="0" destOrd="0" presId="urn:microsoft.com/office/officeart/2005/8/layout/vList5"/>
    <dgm:cxn modelId="{E58C25D4-4340-FB45-8975-36CF483AF326}" type="presOf" srcId="{0A71FC35-D44D-444B-9F74-8B30347AEBBC}" destId="{F0FF5201-C02B-4103-A045-F833A2B42634}" srcOrd="0" destOrd="0" presId="urn:microsoft.com/office/officeart/2005/8/layout/vList5"/>
    <dgm:cxn modelId="{8700DEBD-51A8-43BD-965D-0B1A1311FC33}" srcId="{32C01523-8356-4AA2-BFEF-A07C86B43FBE}" destId="{D8F309AF-7793-4AB4-900F-412FEEFD2747}" srcOrd="0" destOrd="0" parTransId="{FD1C1AC5-5DCD-4253-A613-878D98563177}" sibTransId="{2C95084C-18EF-4384-804F-B15495D63C9B}"/>
    <dgm:cxn modelId="{BFC17E42-0A67-084F-90C5-44AE863EC803}" type="presOf" srcId="{DB46B36E-B246-4399-B657-E356523FA29B}" destId="{BED99707-A898-4E77-8C4D-7B21B4D1787F}" srcOrd="0" destOrd="0" presId="urn:microsoft.com/office/officeart/2005/8/layout/vList5"/>
    <dgm:cxn modelId="{1C08D5E4-535E-4231-81D6-7A3CDDACB903}" srcId="{ECDA5FD5-894D-45C7-B8DF-1395BFA60A77}" destId="{DB46B36E-B246-4399-B657-E356523FA29B}" srcOrd="0" destOrd="0" parTransId="{DB6FFA4A-B3F5-4731-93DE-20A792D8B826}" sibTransId="{9A83662A-0BF9-4A24-8F1A-184E1FE41CEF}"/>
    <dgm:cxn modelId="{A6501D8D-ABEF-4849-8B1C-1F5B78D53A25}" type="presOf" srcId="{CB5FDE3A-3D0B-4233-911A-9718CDFD1FEA}" destId="{3CC8B5FC-B568-48CF-BB4B-592B53996B95}" srcOrd="0" destOrd="0" presId="urn:microsoft.com/office/officeart/2005/8/layout/vList5"/>
    <dgm:cxn modelId="{66DE7F8C-E13F-C048-88AE-C385D9F2B21F}" type="presOf" srcId="{91292EF3-3526-4F8D-B56F-06C2DA9CC00C}" destId="{371F4EE7-8EEE-409D-8D4F-A98EBB12C773}" srcOrd="0" destOrd="0" presId="urn:microsoft.com/office/officeart/2005/8/layout/vList5"/>
    <dgm:cxn modelId="{1194A6D0-362F-4385-9BBC-061B866B744D}" srcId="{ECDA5FD5-894D-45C7-B8DF-1395BFA60A77}" destId="{32C01523-8356-4AA2-BFEF-A07C86B43FBE}" srcOrd="5" destOrd="0" parTransId="{A03A2CCE-021E-4893-89BD-26F3A0AE2860}" sibTransId="{50BE56A5-72DD-421F-B655-F07BD2A9F118}"/>
    <dgm:cxn modelId="{C22AF356-124F-4417-AC71-144AF11E1BD2}" srcId="{ECDA5FD5-894D-45C7-B8DF-1395BFA60A77}" destId="{91292EF3-3526-4F8D-B56F-06C2DA9CC00C}" srcOrd="2" destOrd="0" parTransId="{36D232C2-D6A4-483D-BCBE-B0ABE0BD6F9D}" sibTransId="{68BD0F3E-7D56-45A9-B211-C04383DEF96D}"/>
    <dgm:cxn modelId="{A8EF1B8F-6340-43D3-86D8-AF54CF5534FD}" srcId="{DD317061-F7E1-4272-8B27-72EFC0F980CA}" destId="{CB5FDE3A-3D0B-4233-911A-9718CDFD1FEA}" srcOrd="0" destOrd="0" parTransId="{E38E78A2-904C-4F00-99C8-13384624F8AE}" sibTransId="{88F03BE9-9FB4-4D98-B3B0-86E7703254E2}"/>
    <dgm:cxn modelId="{D13B301F-1534-9942-8573-4D35088C7E23}" type="presOf" srcId="{FC22697B-D3C7-4599-9051-F538A5F2326C}" destId="{B288BB6B-83C6-44C3-8417-ECBE5455C358}" srcOrd="0" destOrd="0" presId="urn:microsoft.com/office/officeart/2005/8/layout/vList5"/>
    <dgm:cxn modelId="{8099AC2D-6F6C-4543-9431-C4BFB0E75BEE}" srcId="{ECDA5FD5-894D-45C7-B8DF-1395BFA60A77}" destId="{0A71FC35-D44D-444B-9F74-8B30347AEBBC}" srcOrd="4" destOrd="0" parTransId="{493DC3A3-0F62-4CDD-B8ED-790FB40267BD}" sibTransId="{231FDA57-E5B4-40D1-8740-10B650F76FF7}"/>
    <dgm:cxn modelId="{0D16265E-11DE-C642-BAAD-B3E5C3A7B407}" type="presOf" srcId="{32C01523-8356-4AA2-BFEF-A07C86B43FBE}" destId="{118F0D1C-4886-4E24-8EF0-4472AC1F9DD6}" srcOrd="0" destOrd="0" presId="urn:microsoft.com/office/officeart/2005/8/layout/vList5"/>
    <dgm:cxn modelId="{CC6C53AF-C3C1-47CE-A12B-5E7A7F55B1F1}" srcId="{ECDA5FD5-894D-45C7-B8DF-1395BFA60A77}" destId="{66E70A91-189A-4D3D-AEB0-A8F8B759C82D}" srcOrd="1" destOrd="0" parTransId="{672172F4-E6B5-4361-8D8E-4B0E61754286}" sibTransId="{6A20D124-DEF3-4140-8B6F-DEFC9C74BC7D}"/>
    <dgm:cxn modelId="{488B2FE7-3AF7-6245-86F2-41859499B7B3}" type="presParOf" srcId="{12B733F9-010A-4D42-B80C-90D49B254290}" destId="{710877F5-27CB-492E-82D2-FEBD92B03FA1}" srcOrd="0" destOrd="0" presId="urn:microsoft.com/office/officeart/2005/8/layout/vList5"/>
    <dgm:cxn modelId="{4B852F99-A74B-4843-8CB0-8E2D1EEE3017}" type="presParOf" srcId="{710877F5-27CB-492E-82D2-FEBD92B03FA1}" destId="{BED99707-A898-4E77-8C4D-7B21B4D1787F}" srcOrd="0" destOrd="0" presId="urn:microsoft.com/office/officeart/2005/8/layout/vList5"/>
    <dgm:cxn modelId="{E5AFBAA3-8F21-8A43-8011-5F2C9BA6E872}" type="presParOf" srcId="{710877F5-27CB-492E-82D2-FEBD92B03FA1}" destId="{D6AA417B-0FA3-40F8-BF4B-5FA17C5113A0}" srcOrd="1" destOrd="0" presId="urn:microsoft.com/office/officeart/2005/8/layout/vList5"/>
    <dgm:cxn modelId="{8F929CE1-1F7A-FF42-80E0-11061FEEC64E}" type="presParOf" srcId="{12B733F9-010A-4D42-B80C-90D49B254290}" destId="{783A69D9-4E87-4D87-A69F-7C300A7CA6E4}" srcOrd="1" destOrd="0" presId="urn:microsoft.com/office/officeart/2005/8/layout/vList5"/>
    <dgm:cxn modelId="{8466528A-904E-2D4F-B54D-A561923ED9B3}" type="presParOf" srcId="{12B733F9-010A-4D42-B80C-90D49B254290}" destId="{2AFC39A8-88BA-4446-9ED1-23AECA022081}" srcOrd="2" destOrd="0" presId="urn:microsoft.com/office/officeart/2005/8/layout/vList5"/>
    <dgm:cxn modelId="{70DA45FB-A3FE-684B-8DE2-059D1A0551CF}" type="presParOf" srcId="{2AFC39A8-88BA-4446-9ED1-23AECA022081}" destId="{4FF444EF-39E0-48AE-84F8-54500C8ACE94}" srcOrd="0" destOrd="0" presId="urn:microsoft.com/office/officeart/2005/8/layout/vList5"/>
    <dgm:cxn modelId="{D2BB590B-8346-4344-A00B-B37DAAB4D586}" type="presParOf" srcId="{2AFC39A8-88BA-4446-9ED1-23AECA022081}" destId="{4B3D5B97-6A72-413E-9769-A26CC7429266}" srcOrd="1" destOrd="0" presId="urn:microsoft.com/office/officeart/2005/8/layout/vList5"/>
    <dgm:cxn modelId="{1CC9865F-B185-1145-BA74-ED6518C01088}" type="presParOf" srcId="{12B733F9-010A-4D42-B80C-90D49B254290}" destId="{1B7CC732-6B77-4E8F-98CF-7E80518267A0}" srcOrd="3" destOrd="0" presId="urn:microsoft.com/office/officeart/2005/8/layout/vList5"/>
    <dgm:cxn modelId="{4CAC0EC3-0EAA-8340-A045-F7E83C425717}" type="presParOf" srcId="{12B733F9-010A-4D42-B80C-90D49B254290}" destId="{FE06277D-F1E3-4618-B892-140FE0D309E1}" srcOrd="4" destOrd="0" presId="urn:microsoft.com/office/officeart/2005/8/layout/vList5"/>
    <dgm:cxn modelId="{CA11C93B-8FD8-0648-836E-2046C90CB26F}" type="presParOf" srcId="{FE06277D-F1E3-4618-B892-140FE0D309E1}" destId="{371F4EE7-8EEE-409D-8D4F-A98EBB12C773}" srcOrd="0" destOrd="0" presId="urn:microsoft.com/office/officeart/2005/8/layout/vList5"/>
    <dgm:cxn modelId="{CFEF96D4-41F7-9A4B-8C39-3BE4493E5446}" type="presParOf" srcId="{FE06277D-F1E3-4618-B892-140FE0D309E1}" destId="{82691E79-DBDF-445D-A6FF-AED659690E43}" srcOrd="1" destOrd="0" presId="urn:microsoft.com/office/officeart/2005/8/layout/vList5"/>
    <dgm:cxn modelId="{C6CA9313-12CF-3A40-A3CC-F7870A08FDD2}" type="presParOf" srcId="{12B733F9-010A-4D42-B80C-90D49B254290}" destId="{723B1C4A-4E81-475F-B23B-8DBCB22490A6}" srcOrd="5" destOrd="0" presId="urn:microsoft.com/office/officeart/2005/8/layout/vList5"/>
    <dgm:cxn modelId="{081B64A0-69BA-8244-96A6-0EFC31D65AFB}" type="presParOf" srcId="{12B733F9-010A-4D42-B80C-90D49B254290}" destId="{CDCA40B3-5427-4EDB-9B4C-AD2C5D37E4E2}" srcOrd="6" destOrd="0" presId="urn:microsoft.com/office/officeart/2005/8/layout/vList5"/>
    <dgm:cxn modelId="{5D3FC971-EA04-7A4D-8C00-F25621E15592}" type="presParOf" srcId="{CDCA40B3-5427-4EDB-9B4C-AD2C5D37E4E2}" destId="{AB32FEF4-D585-4B5C-84F2-251B6CF03042}" srcOrd="0" destOrd="0" presId="urn:microsoft.com/office/officeart/2005/8/layout/vList5"/>
    <dgm:cxn modelId="{4ACC3834-5231-A940-8D9A-E0B86242DC2D}" type="presParOf" srcId="{CDCA40B3-5427-4EDB-9B4C-AD2C5D37E4E2}" destId="{3CC8B5FC-B568-48CF-BB4B-592B53996B95}" srcOrd="1" destOrd="0" presId="urn:microsoft.com/office/officeart/2005/8/layout/vList5"/>
    <dgm:cxn modelId="{4F7624E5-E73E-EA49-B84D-A7390A0CA54B}" type="presParOf" srcId="{12B733F9-010A-4D42-B80C-90D49B254290}" destId="{B95CC61C-981A-4A13-8C56-CDC6581C11B8}" srcOrd="7" destOrd="0" presId="urn:microsoft.com/office/officeart/2005/8/layout/vList5"/>
    <dgm:cxn modelId="{FEAD8C13-7FEA-CA45-9210-C07E6DEBF3AB}" type="presParOf" srcId="{12B733F9-010A-4D42-B80C-90D49B254290}" destId="{2F00AD4A-ABB1-49F3-BF3A-E8C52448AF2B}" srcOrd="8" destOrd="0" presId="urn:microsoft.com/office/officeart/2005/8/layout/vList5"/>
    <dgm:cxn modelId="{EDFC69AD-6CED-B64B-9783-DE901453520C}" type="presParOf" srcId="{2F00AD4A-ABB1-49F3-BF3A-E8C52448AF2B}" destId="{F0FF5201-C02B-4103-A045-F833A2B42634}" srcOrd="0" destOrd="0" presId="urn:microsoft.com/office/officeart/2005/8/layout/vList5"/>
    <dgm:cxn modelId="{65329E4A-6BCA-3E47-8E13-C35A149FB072}" type="presParOf" srcId="{2F00AD4A-ABB1-49F3-BF3A-E8C52448AF2B}" destId="{B288BB6B-83C6-44C3-8417-ECBE5455C358}" srcOrd="1" destOrd="0" presId="urn:microsoft.com/office/officeart/2005/8/layout/vList5"/>
    <dgm:cxn modelId="{38A5A82C-D5CE-CB4A-93AB-3E066330DACD}" type="presParOf" srcId="{12B733F9-010A-4D42-B80C-90D49B254290}" destId="{84F3504D-AB84-43D4-94F0-B88C3F744C22}" srcOrd="9" destOrd="0" presId="urn:microsoft.com/office/officeart/2005/8/layout/vList5"/>
    <dgm:cxn modelId="{89F2B10A-8EC1-434C-BE49-C3C2ECF9C2A8}" type="presParOf" srcId="{12B733F9-010A-4D42-B80C-90D49B254290}" destId="{2C1D8715-A65F-42FE-9218-E8BDAFC6C0DA}" srcOrd="10" destOrd="0" presId="urn:microsoft.com/office/officeart/2005/8/layout/vList5"/>
    <dgm:cxn modelId="{4EFB37DA-564D-CD49-8A2E-3E1081EE6423}" type="presParOf" srcId="{2C1D8715-A65F-42FE-9218-E8BDAFC6C0DA}" destId="{118F0D1C-4886-4E24-8EF0-4472AC1F9DD6}" srcOrd="0" destOrd="0" presId="urn:microsoft.com/office/officeart/2005/8/layout/vList5"/>
    <dgm:cxn modelId="{7419256C-8DAC-EB4D-8B5B-5F9DE7BCD59D}" type="presParOf" srcId="{2C1D8715-A65F-42FE-9218-E8BDAFC6C0DA}" destId="{58E91723-5F1B-4B0B-925F-7058C3D6EF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62A47-CFB9-43C1-8429-712B8A457C24}">
      <dsp:nvSpPr>
        <dsp:cNvPr id="0" name=""/>
        <dsp:cNvSpPr/>
      </dsp:nvSpPr>
      <dsp:spPr>
        <a:xfrm rot="5400000">
          <a:off x="5761202" y="-2457992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Системно-зависимые значения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13936"/>
        <a:ext cx="5694305" cy="581929"/>
      </dsp:txXfrm>
    </dsp:sp>
    <dsp:sp modelId="{ACA6A9A5-9B82-45BC-BB8B-0A368C87E19C}">
      <dsp:nvSpPr>
        <dsp:cNvPr id="0" name=""/>
        <dsp:cNvSpPr/>
      </dsp:nvSpPr>
      <dsp:spPr>
        <a:xfrm>
          <a:off x="0" y="1843"/>
          <a:ext cx="3220754" cy="806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climits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cfloat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</a:p>
      </dsp:txBody>
      <dsp:txXfrm>
        <a:off x="39351" y="41194"/>
        <a:ext cx="3142052" cy="727412"/>
      </dsp:txXfrm>
    </dsp:sp>
    <dsp:sp modelId="{2405C917-69BD-46CF-8D15-C301D26F68B4}">
      <dsp:nvSpPr>
        <dsp:cNvPr id="0" name=""/>
        <dsp:cNvSpPr/>
      </dsp:nvSpPr>
      <dsp:spPr>
        <a:xfrm rot="5400000">
          <a:off x="5761202" y="-1611572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784268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8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Функции ввода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/</a:t>
          </a: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вывода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960356"/>
        <a:ext cx="5694305" cy="581929"/>
      </dsp:txXfrm>
    </dsp:sp>
    <dsp:sp modelId="{23C01035-5C43-45B4-98C6-E18A7987AE1B}">
      <dsp:nvSpPr>
        <dsp:cNvPr id="0" name=""/>
        <dsp:cNvSpPr/>
      </dsp:nvSpPr>
      <dsp:spPr>
        <a:xfrm>
          <a:off x="0" y="848263"/>
          <a:ext cx="3220754" cy="806114"/>
        </a:xfrm>
        <a:prstGeom prst="roundRect">
          <a:avLst/>
        </a:prstGeom>
        <a:solidFill>
          <a:schemeClr val="accent4">
            <a:hueOff val="664691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iostream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887614"/>
        <a:ext cx="3142052" cy="727412"/>
      </dsp:txXfrm>
    </dsp:sp>
    <dsp:sp modelId="{50B0AFB9-9B3B-49B6-9AAC-8738263C6B27}">
      <dsp:nvSpPr>
        <dsp:cNvPr id="0" name=""/>
        <dsp:cNvSpPr/>
      </dsp:nvSpPr>
      <dsp:spPr>
        <a:xfrm rot="5400000">
          <a:off x="5761202" y="-765152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Функции стандартной библиотеки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806776"/>
        <a:ext cx="5694305" cy="581929"/>
      </dsp:txXfrm>
    </dsp:sp>
    <dsp:sp modelId="{B7A49D0C-C9F0-4050-8D37-F79D317FBCF2}">
      <dsp:nvSpPr>
        <dsp:cNvPr id="0" name=""/>
        <dsp:cNvSpPr/>
      </dsp:nvSpPr>
      <dsp:spPr>
        <a:xfrm>
          <a:off x="0" y="1694683"/>
          <a:ext cx="3220754" cy="806114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cstdlib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1734034"/>
        <a:ext cx="3142052" cy="727412"/>
      </dsp:txXfrm>
    </dsp:sp>
    <dsp:sp modelId="{B6119F9B-11D9-407C-92BA-BA27991A4A8E}">
      <dsp:nvSpPr>
        <dsp:cNvPr id="0" name=""/>
        <dsp:cNvSpPr/>
      </dsp:nvSpPr>
      <dsp:spPr>
        <a:xfrm rot="5400000">
          <a:off x="5761202" y="81267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2352804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4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Математические функции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2653196"/>
        <a:ext cx="5694305" cy="581929"/>
      </dsp:txXfrm>
    </dsp:sp>
    <dsp:sp modelId="{24FF912B-0588-4252-AD66-A20376B76E4B}">
      <dsp:nvSpPr>
        <dsp:cNvPr id="0" name=""/>
        <dsp:cNvSpPr/>
      </dsp:nvSpPr>
      <dsp:spPr>
        <a:xfrm>
          <a:off x="0" y="2541103"/>
          <a:ext cx="3220754" cy="806114"/>
        </a:xfrm>
        <a:prstGeom prst="roundRect">
          <a:avLst/>
        </a:prstGeom>
        <a:solidFill>
          <a:schemeClr val="accent4">
            <a:hueOff val="1994072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cmath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2580454"/>
        <a:ext cx="3142052" cy="727412"/>
      </dsp:txXfrm>
    </dsp:sp>
    <dsp:sp modelId="{99062EC9-5942-4604-B6EC-E7C5F6168E8D}">
      <dsp:nvSpPr>
        <dsp:cNvPr id="0" name=""/>
        <dsp:cNvSpPr/>
      </dsp:nvSpPr>
      <dsp:spPr>
        <a:xfrm rot="5400000">
          <a:off x="5761202" y="927687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Операции со строками и символами</a:t>
          </a:r>
        </a:p>
      </dsp:txBody>
      <dsp:txXfrm rot="-5400000">
        <a:off x="3220755" y="3499616"/>
        <a:ext cx="5694305" cy="581929"/>
      </dsp:txXfrm>
    </dsp:sp>
    <dsp:sp modelId="{72284D57-B010-4AFD-B272-1E55D1259145}">
      <dsp:nvSpPr>
        <dsp:cNvPr id="0" name=""/>
        <dsp:cNvSpPr/>
      </dsp:nvSpPr>
      <dsp:spPr>
        <a:xfrm>
          <a:off x="0" y="3387523"/>
          <a:ext cx="3220754" cy="806114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&lt;string&gt;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3426874"/>
        <a:ext cx="3142052" cy="727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62A47-CFB9-43C1-8429-712B8A457C24}">
      <dsp:nvSpPr>
        <dsp:cNvPr id="0" name=""/>
        <dsp:cNvSpPr/>
      </dsp:nvSpPr>
      <dsp:spPr>
        <a:xfrm rot="5400000">
          <a:off x="5761202" y="-2457992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Операции с датами и временем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13936"/>
        <a:ext cx="5694305" cy="581929"/>
      </dsp:txXfrm>
    </dsp:sp>
    <dsp:sp modelId="{ACA6A9A5-9B82-45BC-BB8B-0A368C87E19C}">
      <dsp:nvSpPr>
        <dsp:cNvPr id="0" name=""/>
        <dsp:cNvSpPr/>
      </dsp:nvSpPr>
      <dsp:spPr>
        <a:xfrm>
          <a:off x="0" y="1843"/>
          <a:ext cx="3220754" cy="806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ctime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</a:p>
      </dsp:txBody>
      <dsp:txXfrm>
        <a:off x="39351" y="41194"/>
        <a:ext cx="3142052" cy="727412"/>
      </dsp:txXfrm>
    </dsp:sp>
    <dsp:sp modelId="{2405C917-69BD-46CF-8D15-C301D26F68B4}">
      <dsp:nvSpPr>
        <dsp:cNvPr id="0" name=""/>
        <dsp:cNvSpPr/>
      </dsp:nvSpPr>
      <dsp:spPr>
        <a:xfrm rot="5400000">
          <a:off x="5761202" y="-1611572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784268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8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Списки аргументов переменной длины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960356"/>
        <a:ext cx="5694305" cy="581929"/>
      </dsp:txXfrm>
    </dsp:sp>
    <dsp:sp modelId="{23C01035-5C43-45B4-98C6-E18A7987AE1B}">
      <dsp:nvSpPr>
        <dsp:cNvPr id="0" name=""/>
        <dsp:cNvSpPr/>
      </dsp:nvSpPr>
      <dsp:spPr>
        <a:xfrm>
          <a:off x="0" y="848263"/>
          <a:ext cx="3220754" cy="806114"/>
        </a:xfrm>
        <a:prstGeom prst="roundRect">
          <a:avLst/>
        </a:prstGeom>
        <a:solidFill>
          <a:schemeClr val="accent4">
            <a:hueOff val="664691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cstdarg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887614"/>
        <a:ext cx="3142052" cy="727412"/>
      </dsp:txXfrm>
    </dsp:sp>
    <dsp:sp modelId="{50B0AFB9-9B3B-49B6-9AAC-8738263C6B27}">
      <dsp:nvSpPr>
        <dsp:cNvPr id="0" name=""/>
        <dsp:cNvSpPr/>
      </dsp:nvSpPr>
      <dsp:spPr>
        <a:xfrm rot="5400000">
          <a:off x="5761202" y="-765152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Локализация приложений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806776"/>
        <a:ext cx="5694305" cy="581929"/>
      </dsp:txXfrm>
    </dsp:sp>
    <dsp:sp modelId="{B7A49D0C-C9F0-4050-8D37-F79D317FBCF2}">
      <dsp:nvSpPr>
        <dsp:cNvPr id="0" name=""/>
        <dsp:cNvSpPr/>
      </dsp:nvSpPr>
      <dsp:spPr>
        <a:xfrm>
          <a:off x="0" y="1694683"/>
          <a:ext cx="3220754" cy="806114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&lt;locale&gt;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1734034"/>
        <a:ext cx="3142052" cy="727412"/>
      </dsp:txXfrm>
    </dsp:sp>
    <dsp:sp modelId="{B6119F9B-11D9-407C-92BA-BA27991A4A8E}">
      <dsp:nvSpPr>
        <dsp:cNvPr id="0" name=""/>
        <dsp:cNvSpPr/>
      </dsp:nvSpPr>
      <dsp:spPr>
        <a:xfrm rot="5400000">
          <a:off x="5761202" y="81267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2352804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4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Сообщения об ошибках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2653196"/>
        <a:ext cx="5694305" cy="581929"/>
      </dsp:txXfrm>
    </dsp:sp>
    <dsp:sp modelId="{24FF912B-0588-4252-AD66-A20376B76E4B}">
      <dsp:nvSpPr>
        <dsp:cNvPr id="0" name=""/>
        <dsp:cNvSpPr/>
      </dsp:nvSpPr>
      <dsp:spPr>
        <a:xfrm>
          <a:off x="0" y="2541103"/>
          <a:ext cx="3220754" cy="806114"/>
        </a:xfrm>
        <a:prstGeom prst="roundRect">
          <a:avLst/>
        </a:prstGeom>
        <a:solidFill>
          <a:schemeClr val="accent4">
            <a:hueOff val="1994072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&lt;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cerrno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2580454"/>
        <a:ext cx="3142052" cy="727412"/>
      </dsp:txXfrm>
    </dsp:sp>
    <dsp:sp modelId="{99062EC9-5942-4604-B6EC-E7C5F6168E8D}">
      <dsp:nvSpPr>
        <dsp:cNvPr id="0" name=""/>
        <dsp:cNvSpPr/>
      </dsp:nvSpPr>
      <dsp:spPr>
        <a:xfrm rot="5400000">
          <a:off x="5761202" y="927687"/>
          <a:ext cx="644891" cy="572578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Арифметика комплексных чисел</a:t>
          </a:r>
          <a:endParaRPr lang="ru-RU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3499616"/>
        <a:ext cx="5694305" cy="581929"/>
      </dsp:txXfrm>
    </dsp:sp>
    <dsp:sp modelId="{72284D57-B010-4AFD-B272-1E55D1259145}">
      <dsp:nvSpPr>
        <dsp:cNvPr id="0" name=""/>
        <dsp:cNvSpPr/>
      </dsp:nvSpPr>
      <dsp:spPr>
        <a:xfrm>
          <a:off x="0" y="3387523"/>
          <a:ext cx="3220754" cy="806114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&lt;complex&gt;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51" y="3426874"/>
        <a:ext cx="3142052" cy="727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62A47-CFB9-43C1-8429-712B8A457C24}">
      <dsp:nvSpPr>
        <dsp:cNvPr id="0" name=""/>
        <dsp:cNvSpPr/>
      </dsp:nvSpPr>
      <dsp:spPr>
        <a:xfrm rot="5400000">
          <a:off x="5882682" y="-2611520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Модуль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70028"/>
        <a:ext cx="5706165" cy="362688"/>
      </dsp:txXfrm>
    </dsp:sp>
    <dsp:sp modelId="{ACA6A9A5-9B82-45BC-BB8B-0A368C87E19C}">
      <dsp:nvSpPr>
        <dsp:cNvPr id="0" name=""/>
        <dsp:cNvSpPr/>
      </dsp:nvSpPr>
      <dsp:spPr>
        <a:xfrm>
          <a:off x="0" y="166"/>
          <a:ext cx="3220754" cy="502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abs</a:t>
          </a:r>
        </a:p>
      </dsp:txBody>
      <dsp:txXfrm>
        <a:off x="24526" y="24692"/>
        <a:ext cx="3171702" cy="453360"/>
      </dsp:txXfrm>
    </dsp:sp>
    <dsp:sp modelId="{2405C917-69BD-46CF-8D15-C301D26F68B4}">
      <dsp:nvSpPr>
        <dsp:cNvPr id="0" name=""/>
        <dsp:cNvSpPr/>
      </dsp:nvSpPr>
      <dsp:spPr>
        <a:xfrm rot="5400000">
          <a:off x="5882682" y="-2083986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448153"/>
            <a:satOff val="-572"/>
            <a:lumOff val="-223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448153"/>
              <a:satOff val="-572"/>
              <a:lumOff val="-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Арккосинус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597562"/>
        <a:ext cx="5706165" cy="362688"/>
      </dsp:txXfrm>
    </dsp:sp>
    <dsp:sp modelId="{23C01035-5C43-45B4-98C6-E18A7987AE1B}">
      <dsp:nvSpPr>
        <dsp:cNvPr id="0" name=""/>
        <dsp:cNvSpPr/>
      </dsp:nvSpPr>
      <dsp:spPr>
        <a:xfrm>
          <a:off x="0" y="527700"/>
          <a:ext cx="3220754" cy="502412"/>
        </a:xfrm>
        <a:prstGeom prst="roundRect">
          <a:avLst/>
        </a:prstGeom>
        <a:solidFill>
          <a:schemeClr val="accent4">
            <a:hueOff val="379823"/>
            <a:satOff val="137"/>
            <a:lumOff val="-112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acos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552226"/>
        <a:ext cx="3171702" cy="453360"/>
      </dsp:txXfrm>
    </dsp:sp>
    <dsp:sp modelId="{50B0AFB9-9B3B-49B6-9AAC-8738263C6B27}">
      <dsp:nvSpPr>
        <dsp:cNvPr id="0" name=""/>
        <dsp:cNvSpPr/>
      </dsp:nvSpPr>
      <dsp:spPr>
        <a:xfrm rot="5400000">
          <a:off x="5882682" y="-1556453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896306"/>
            <a:satOff val="-1143"/>
            <a:lumOff val="-446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896306"/>
              <a:satOff val="-1143"/>
              <a:lumOff val="-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Арксинус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125095"/>
        <a:ext cx="5706165" cy="362688"/>
      </dsp:txXfrm>
    </dsp:sp>
    <dsp:sp modelId="{B7A49D0C-C9F0-4050-8D37-F79D317FBCF2}">
      <dsp:nvSpPr>
        <dsp:cNvPr id="0" name=""/>
        <dsp:cNvSpPr/>
      </dsp:nvSpPr>
      <dsp:spPr>
        <a:xfrm>
          <a:off x="0" y="1055233"/>
          <a:ext cx="3220754" cy="502412"/>
        </a:xfrm>
        <a:prstGeom prst="roundRect">
          <a:avLst/>
        </a:prstGeom>
        <a:solidFill>
          <a:schemeClr val="accent4">
            <a:hueOff val="759647"/>
            <a:satOff val="275"/>
            <a:lumOff val="-22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asin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1079759"/>
        <a:ext cx="3171702" cy="453360"/>
      </dsp:txXfrm>
    </dsp:sp>
    <dsp:sp modelId="{B6119F9B-11D9-407C-92BA-BA27991A4A8E}">
      <dsp:nvSpPr>
        <dsp:cNvPr id="0" name=""/>
        <dsp:cNvSpPr/>
      </dsp:nvSpPr>
      <dsp:spPr>
        <a:xfrm rot="5400000">
          <a:off x="5882682" y="-1028919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1344459"/>
            <a:satOff val="-1715"/>
            <a:lumOff val="-66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344459"/>
              <a:satOff val="-1715"/>
              <a:lumOff val="-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Арктангенс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1652629"/>
        <a:ext cx="5706165" cy="362688"/>
      </dsp:txXfrm>
    </dsp:sp>
    <dsp:sp modelId="{24FF912B-0588-4252-AD66-A20376B76E4B}">
      <dsp:nvSpPr>
        <dsp:cNvPr id="0" name=""/>
        <dsp:cNvSpPr/>
      </dsp:nvSpPr>
      <dsp:spPr>
        <a:xfrm>
          <a:off x="0" y="1582767"/>
          <a:ext cx="3220754" cy="502412"/>
        </a:xfrm>
        <a:prstGeom prst="roundRect">
          <a:avLst/>
        </a:prstGeom>
        <a:solidFill>
          <a:schemeClr val="accent4">
            <a:hueOff val="1139470"/>
            <a:satOff val="412"/>
            <a:lumOff val="-33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atan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1607293"/>
        <a:ext cx="3171702" cy="453360"/>
      </dsp:txXfrm>
    </dsp:sp>
    <dsp:sp modelId="{99062EC9-5942-4604-B6EC-E7C5F6168E8D}">
      <dsp:nvSpPr>
        <dsp:cNvPr id="0" name=""/>
        <dsp:cNvSpPr/>
      </dsp:nvSpPr>
      <dsp:spPr>
        <a:xfrm rot="5400000">
          <a:off x="5882682" y="-501385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1792613"/>
            <a:satOff val="-2286"/>
            <a:lumOff val="-89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792613"/>
              <a:satOff val="-22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большего целого числа</a:t>
          </a:r>
        </a:p>
      </dsp:txBody>
      <dsp:txXfrm rot="-5400000">
        <a:off x="3220755" y="2180163"/>
        <a:ext cx="5706165" cy="362688"/>
      </dsp:txXfrm>
    </dsp:sp>
    <dsp:sp modelId="{72284D57-B010-4AFD-B272-1E55D1259145}">
      <dsp:nvSpPr>
        <dsp:cNvPr id="0" name=""/>
        <dsp:cNvSpPr/>
      </dsp:nvSpPr>
      <dsp:spPr>
        <a:xfrm>
          <a:off x="0" y="2110300"/>
          <a:ext cx="3220754" cy="502412"/>
        </a:xfrm>
        <a:prstGeom prst="roundRect">
          <a:avLst/>
        </a:prstGeom>
        <a:solidFill>
          <a:schemeClr val="accent4">
            <a:hueOff val="1519293"/>
            <a:satOff val="550"/>
            <a:lumOff val="-44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ceil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2134826"/>
        <a:ext cx="3171702" cy="453360"/>
      </dsp:txXfrm>
    </dsp:sp>
    <dsp:sp modelId="{E9DF9F44-08EC-4CB9-B900-032765DDC670}">
      <dsp:nvSpPr>
        <dsp:cNvPr id="0" name=""/>
        <dsp:cNvSpPr/>
      </dsp:nvSpPr>
      <dsp:spPr>
        <a:xfrm rot="5400000">
          <a:off x="5882682" y="26147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2240766"/>
            <a:satOff val="-2858"/>
            <a:lumOff val="-1115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240766"/>
              <a:satOff val="-2858"/>
              <a:lumOff val="-1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Calibri" panose="020F0502020204030204" pitchFamily="34" charset="0"/>
              <a:cs typeface="Calibri" panose="020F0502020204030204" pitchFamily="34" charset="0"/>
            </a:rPr>
            <a:t>Округление до ближайшего  меньшего целого числа</a:t>
          </a:r>
        </a:p>
      </dsp:txBody>
      <dsp:txXfrm rot="-5400000">
        <a:off x="3220755" y="2707696"/>
        <a:ext cx="5706165" cy="362688"/>
      </dsp:txXfrm>
    </dsp:sp>
    <dsp:sp modelId="{5D0D6CF5-AA6E-49BD-ACDC-88ED2B78C8A0}">
      <dsp:nvSpPr>
        <dsp:cNvPr id="0" name=""/>
        <dsp:cNvSpPr/>
      </dsp:nvSpPr>
      <dsp:spPr>
        <a:xfrm>
          <a:off x="0" y="2637834"/>
          <a:ext cx="3220754" cy="502412"/>
        </a:xfrm>
        <a:prstGeom prst="roundRect">
          <a:avLst/>
        </a:prstGeom>
        <a:solidFill>
          <a:schemeClr val="accent4">
            <a:hueOff val="1899116"/>
            <a:satOff val="687"/>
            <a:lumOff val="-56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floor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2662360"/>
        <a:ext cx="3171702" cy="453360"/>
      </dsp:txXfrm>
    </dsp:sp>
    <dsp:sp modelId="{75CD70AF-4D3F-4F05-ADD9-8CBF4751BBE2}">
      <dsp:nvSpPr>
        <dsp:cNvPr id="0" name=""/>
        <dsp:cNvSpPr/>
      </dsp:nvSpPr>
      <dsp:spPr>
        <a:xfrm rot="5400000">
          <a:off x="5882682" y="553681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2688919"/>
            <a:satOff val="-3429"/>
            <a:lumOff val="-1338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688919"/>
              <a:satOff val="-3429"/>
              <a:lumOff val="-1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Косинус	</a:t>
          </a:r>
        </a:p>
      </dsp:txBody>
      <dsp:txXfrm rot="-5400000">
        <a:off x="3220755" y="3235230"/>
        <a:ext cx="5706165" cy="362688"/>
      </dsp:txXfrm>
    </dsp:sp>
    <dsp:sp modelId="{7C17611B-E7B0-4B93-96ED-AFF4CCDD2FC6}">
      <dsp:nvSpPr>
        <dsp:cNvPr id="0" name=""/>
        <dsp:cNvSpPr/>
      </dsp:nvSpPr>
      <dsp:spPr>
        <a:xfrm>
          <a:off x="0" y="3165368"/>
          <a:ext cx="3220754" cy="502412"/>
        </a:xfrm>
        <a:prstGeom prst="roundRect">
          <a:avLst/>
        </a:prstGeom>
        <a:solidFill>
          <a:schemeClr val="accent4">
            <a:hueOff val="2278940"/>
            <a:satOff val="825"/>
            <a:lumOff val="-67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cos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3189894"/>
        <a:ext cx="3171702" cy="453360"/>
      </dsp:txXfrm>
    </dsp:sp>
    <dsp:sp modelId="{065B3AC0-8233-4A10-AD7A-DC74AE44F4D0}">
      <dsp:nvSpPr>
        <dsp:cNvPr id="0" name=""/>
        <dsp:cNvSpPr/>
      </dsp:nvSpPr>
      <dsp:spPr>
        <a:xfrm rot="5400000">
          <a:off x="5882682" y="1081214"/>
          <a:ext cx="401930" cy="572578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>
              <a:latin typeface="Calibri" panose="020F0502020204030204" pitchFamily="34" charset="0"/>
              <a:cs typeface="Calibri" panose="020F0502020204030204" pitchFamily="34" charset="0"/>
            </a:rPr>
            <a:t>Синус</a:t>
          </a:r>
          <a:endParaRPr lang="ru-RU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220755" y="3762763"/>
        <a:ext cx="5706165" cy="362688"/>
      </dsp:txXfrm>
    </dsp:sp>
    <dsp:sp modelId="{3FF3D508-C98F-4BC8-9E8B-347B8A127881}">
      <dsp:nvSpPr>
        <dsp:cNvPr id="0" name=""/>
        <dsp:cNvSpPr/>
      </dsp:nvSpPr>
      <dsp:spPr>
        <a:xfrm>
          <a:off x="0" y="3692901"/>
          <a:ext cx="3220754" cy="502412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sin</a:t>
          </a:r>
          <a:endParaRPr lang="ru-RU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26" y="3717427"/>
        <a:ext cx="3171702" cy="45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7FD44-B670-444A-B428-55546D5F9E5F}">
      <dsp:nvSpPr>
        <dsp:cNvPr id="0" name=""/>
        <dsp:cNvSpPr/>
      </dsp:nvSpPr>
      <dsp:spPr>
        <a:xfrm rot="5400000">
          <a:off x="5853797" y="-2575222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/>
            <a:t>Разбивает число с плавающей точкой на мантиссу и показатель степени.</a:t>
          </a:r>
          <a:endParaRPr lang="ru-RU" sz="1400" kern="1200" dirty="0"/>
        </a:p>
      </dsp:txBody>
      <dsp:txXfrm rot="-5400000">
        <a:off x="3220755" y="80261"/>
        <a:ext cx="5703345" cy="414818"/>
      </dsp:txXfrm>
    </dsp:sp>
    <dsp:sp modelId="{ACA6A9A5-9B82-45BC-BB8B-0A368C87E19C}">
      <dsp:nvSpPr>
        <dsp:cNvPr id="0" name=""/>
        <dsp:cNvSpPr/>
      </dsp:nvSpPr>
      <dsp:spPr>
        <a:xfrm>
          <a:off x="0" y="358"/>
          <a:ext cx="3220754" cy="574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frexp</a:t>
          </a:r>
          <a:endParaRPr lang="en-US" sz="2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51" y="28409"/>
        <a:ext cx="3164652" cy="518523"/>
      </dsp:txXfrm>
    </dsp:sp>
    <dsp:sp modelId="{18DAC6CA-BC87-4250-940E-42638999B8E9}">
      <dsp:nvSpPr>
        <dsp:cNvPr id="0" name=""/>
        <dsp:cNvSpPr/>
      </dsp:nvSpPr>
      <dsp:spPr>
        <a:xfrm rot="5400000">
          <a:off x="5853797" y="-1971865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522845"/>
            <a:satOff val="-667"/>
            <a:lumOff val="-26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522845"/>
              <a:satOff val="-667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Умножение числа с плавающей точкой на целую степень двух</a:t>
          </a:r>
        </a:p>
      </dsp:txBody>
      <dsp:txXfrm rot="-5400000">
        <a:off x="3220755" y="683618"/>
        <a:ext cx="5703345" cy="414818"/>
      </dsp:txXfrm>
    </dsp:sp>
    <dsp:sp modelId="{23C01035-5C43-45B4-98C6-E18A7987AE1B}">
      <dsp:nvSpPr>
        <dsp:cNvPr id="0" name=""/>
        <dsp:cNvSpPr/>
      </dsp:nvSpPr>
      <dsp:spPr>
        <a:xfrm>
          <a:off x="0" y="603714"/>
          <a:ext cx="3220754" cy="574625"/>
        </a:xfrm>
        <a:prstGeom prst="roundRect">
          <a:avLst/>
        </a:prstGeom>
        <a:solidFill>
          <a:schemeClr val="accent4">
            <a:hueOff val="443127"/>
            <a:satOff val="160"/>
            <a:lumOff val="-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err="1"/>
            <a:t>ldexp</a:t>
          </a:r>
          <a:endParaRPr lang="ru-RU" sz="2900" kern="1200" dirty="0"/>
        </a:p>
      </dsp:txBody>
      <dsp:txXfrm>
        <a:off x="28051" y="631765"/>
        <a:ext cx="3164652" cy="518523"/>
      </dsp:txXfrm>
    </dsp:sp>
    <dsp:sp modelId="{50B0AFB9-9B3B-49B6-9AAC-8738263C6B27}">
      <dsp:nvSpPr>
        <dsp:cNvPr id="0" name=""/>
        <dsp:cNvSpPr/>
      </dsp:nvSpPr>
      <dsp:spPr>
        <a:xfrm rot="5400000">
          <a:off x="5853797" y="-1368509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1045691"/>
            <a:satOff val="-1334"/>
            <a:lumOff val="-52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045691"/>
              <a:satOff val="-1334"/>
              <a:lumOff val="-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Натуральный логарифм</a:t>
          </a:r>
        </a:p>
      </dsp:txBody>
      <dsp:txXfrm rot="-5400000">
        <a:off x="3220755" y="1286974"/>
        <a:ext cx="5703345" cy="414818"/>
      </dsp:txXfrm>
    </dsp:sp>
    <dsp:sp modelId="{B7A49D0C-C9F0-4050-8D37-F79D317FBCF2}">
      <dsp:nvSpPr>
        <dsp:cNvPr id="0" name=""/>
        <dsp:cNvSpPr/>
      </dsp:nvSpPr>
      <dsp:spPr>
        <a:xfrm>
          <a:off x="0" y="1207071"/>
          <a:ext cx="3220754" cy="574625"/>
        </a:xfrm>
        <a:prstGeom prst="round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log</a:t>
          </a:r>
          <a:endParaRPr lang="ru-RU" sz="2900" kern="1200" dirty="0"/>
        </a:p>
      </dsp:txBody>
      <dsp:txXfrm>
        <a:off x="28051" y="1235122"/>
        <a:ext cx="3164652" cy="518523"/>
      </dsp:txXfrm>
    </dsp:sp>
    <dsp:sp modelId="{B6119F9B-11D9-407C-92BA-BA27991A4A8E}">
      <dsp:nvSpPr>
        <dsp:cNvPr id="0" name=""/>
        <dsp:cNvSpPr/>
      </dsp:nvSpPr>
      <dsp:spPr>
        <a:xfrm rot="5400000">
          <a:off x="5853797" y="-765152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Логарифм по основанию 10</a:t>
          </a:r>
        </a:p>
      </dsp:txBody>
      <dsp:txXfrm rot="-5400000">
        <a:off x="3220755" y="1890331"/>
        <a:ext cx="5703345" cy="414818"/>
      </dsp:txXfrm>
    </dsp:sp>
    <dsp:sp modelId="{24FF912B-0588-4252-AD66-A20376B76E4B}">
      <dsp:nvSpPr>
        <dsp:cNvPr id="0" name=""/>
        <dsp:cNvSpPr/>
      </dsp:nvSpPr>
      <dsp:spPr>
        <a:xfrm>
          <a:off x="0" y="1810427"/>
          <a:ext cx="3220754" cy="574625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log10</a:t>
          </a:r>
          <a:endParaRPr lang="ru-RU" sz="2900" kern="1200" dirty="0"/>
        </a:p>
      </dsp:txBody>
      <dsp:txXfrm>
        <a:off x="28051" y="1838478"/>
        <a:ext cx="3164652" cy="518523"/>
      </dsp:txXfrm>
    </dsp:sp>
    <dsp:sp modelId="{D0CC85E1-2DF6-48E5-8CA7-0225B13ED622}">
      <dsp:nvSpPr>
        <dsp:cNvPr id="0" name=""/>
        <dsp:cNvSpPr/>
      </dsp:nvSpPr>
      <dsp:spPr>
        <a:xfrm rot="5400000">
          <a:off x="5853797" y="-161796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2091381"/>
            <a:satOff val="-2667"/>
            <a:lumOff val="-104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091381"/>
              <a:satOff val="-2667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Результат возведения </a:t>
          </a:r>
          <a:r>
            <a:rPr lang="ru-RU" sz="2300" i="1" kern="1200" dirty="0"/>
            <a:t>x</a:t>
          </a:r>
          <a:r>
            <a:rPr lang="ru-RU" sz="2300" kern="1200" dirty="0"/>
            <a:t> в степень </a:t>
          </a:r>
          <a:r>
            <a:rPr lang="ru-RU" sz="2300" i="1" kern="1200" dirty="0"/>
            <a:t>y</a:t>
          </a:r>
          <a:r>
            <a:rPr lang="ru-RU" sz="2300" kern="1200" dirty="0"/>
            <a:t>, 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ru-RU" sz="2300" i="1" kern="1200" smtClean="0">
                      <a:latin typeface="Cambria Math" charset="0"/>
                    </a:rPr>
                  </m:ctrlPr>
                </m:sSup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𝑦</m:t>
                  </m:r>
                </m:sup>
              </m:sSup>
            </m:oMath>
          </a14:m>
          <a:endParaRPr lang="ru-RU" sz="2300" kern="1200" dirty="0"/>
        </a:p>
      </dsp:txBody>
      <dsp:txXfrm rot="-5400000">
        <a:off x="3220755" y="2493687"/>
        <a:ext cx="5703345" cy="414818"/>
      </dsp:txXfrm>
    </dsp:sp>
    <dsp:sp modelId="{72284D57-B010-4AFD-B272-1E55D1259145}">
      <dsp:nvSpPr>
        <dsp:cNvPr id="0" name=""/>
        <dsp:cNvSpPr/>
      </dsp:nvSpPr>
      <dsp:spPr>
        <a:xfrm>
          <a:off x="0" y="2413784"/>
          <a:ext cx="3220754" cy="574625"/>
        </a:xfrm>
        <a:prstGeom prst="roundRect">
          <a:avLst/>
        </a:prstGeom>
        <a:solidFill>
          <a:schemeClr val="accent4">
            <a:hueOff val="1772509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pow (</a:t>
          </a:r>
          <a:r>
            <a:rPr lang="en-US" sz="2900" kern="1200" dirty="0" err="1"/>
            <a:t>x,y</a:t>
          </a:r>
          <a:r>
            <a:rPr lang="en-US" sz="2900" kern="1200" dirty="0"/>
            <a:t>)</a:t>
          </a:r>
          <a:endParaRPr lang="ru-RU" sz="2900" kern="1200" dirty="0"/>
        </a:p>
      </dsp:txBody>
      <dsp:txXfrm>
        <a:off x="28051" y="2441835"/>
        <a:ext cx="3164652" cy="518523"/>
      </dsp:txXfrm>
    </dsp:sp>
    <dsp:sp modelId="{E9DF9F44-08EC-4CB9-B900-032765DDC670}">
      <dsp:nvSpPr>
        <dsp:cNvPr id="0" name=""/>
        <dsp:cNvSpPr/>
      </dsp:nvSpPr>
      <dsp:spPr>
        <a:xfrm rot="5400000">
          <a:off x="5853797" y="441560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2614227"/>
            <a:satOff val="-3334"/>
            <a:lumOff val="-13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614227"/>
              <a:satOff val="-3334"/>
              <a:lumOff val="-13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Квадратный корень</a:t>
          </a:r>
        </a:p>
      </dsp:txBody>
      <dsp:txXfrm rot="-5400000">
        <a:off x="3220755" y="3097044"/>
        <a:ext cx="5703345" cy="414818"/>
      </dsp:txXfrm>
    </dsp:sp>
    <dsp:sp modelId="{5D0D6CF5-AA6E-49BD-ACDC-88ED2B78C8A0}">
      <dsp:nvSpPr>
        <dsp:cNvPr id="0" name=""/>
        <dsp:cNvSpPr/>
      </dsp:nvSpPr>
      <dsp:spPr>
        <a:xfrm>
          <a:off x="0" y="3017140"/>
          <a:ext cx="3220754" cy="574625"/>
        </a:xfrm>
        <a:prstGeom prst="roundRect">
          <a:avLst/>
        </a:prstGeom>
        <a:solidFill>
          <a:schemeClr val="accent4">
            <a:hueOff val="2215636"/>
            <a:satOff val="802"/>
            <a:lumOff val="-65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sqrt</a:t>
          </a:r>
          <a:endParaRPr lang="ru-RU" sz="2900" kern="1200" dirty="0"/>
        </a:p>
      </dsp:txBody>
      <dsp:txXfrm>
        <a:off x="28051" y="3045191"/>
        <a:ext cx="3164652" cy="518523"/>
      </dsp:txXfrm>
    </dsp:sp>
    <dsp:sp modelId="{75CD70AF-4D3F-4F05-ADD9-8CBF4751BBE2}">
      <dsp:nvSpPr>
        <dsp:cNvPr id="0" name=""/>
        <dsp:cNvSpPr/>
      </dsp:nvSpPr>
      <dsp:spPr>
        <a:xfrm rot="5400000">
          <a:off x="5853797" y="1044916"/>
          <a:ext cx="459700" cy="572578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Тангенс</a:t>
          </a:r>
        </a:p>
      </dsp:txBody>
      <dsp:txXfrm rot="-5400000">
        <a:off x="3220755" y="3700400"/>
        <a:ext cx="5703345" cy="414818"/>
      </dsp:txXfrm>
    </dsp:sp>
    <dsp:sp modelId="{7C17611B-E7B0-4B93-96ED-AFF4CCDD2FC6}">
      <dsp:nvSpPr>
        <dsp:cNvPr id="0" name=""/>
        <dsp:cNvSpPr/>
      </dsp:nvSpPr>
      <dsp:spPr>
        <a:xfrm>
          <a:off x="0" y="3620497"/>
          <a:ext cx="3220754" cy="574625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tan</a:t>
          </a:r>
          <a:endParaRPr lang="ru-RU" sz="2900" kern="1200" dirty="0"/>
        </a:p>
      </dsp:txBody>
      <dsp:txXfrm>
        <a:off x="28051" y="3648548"/>
        <a:ext cx="3164652" cy="518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613409" y="-2272326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Ввод из стандартного потока</a:t>
          </a:r>
        </a:p>
      </dsp:txBody>
      <dsp:txXfrm rot="-5400000">
        <a:off x="3220974" y="166060"/>
        <a:ext cx="5680225" cy="849402"/>
      </dsp:txXfrm>
    </dsp:sp>
    <dsp:sp modelId="{BED99707-A898-4E77-8C4D-7B21B4D1787F}">
      <dsp:nvSpPr>
        <dsp:cNvPr id="0" name=""/>
        <dsp:cNvSpPr/>
      </dsp:nvSpPr>
      <dsp:spPr>
        <a:xfrm>
          <a:off x="0" y="0"/>
          <a:ext cx="3220974" cy="11766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cin</a:t>
          </a:r>
          <a:endParaRPr lang="ru-RU" sz="4000" kern="1200" dirty="0"/>
        </a:p>
      </dsp:txBody>
      <dsp:txXfrm>
        <a:off x="57438" y="57438"/>
        <a:ext cx="3106098" cy="1061755"/>
      </dsp:txXfrm>
    </dsp:sp>
    <dsp:sp modelId="{4B3D5B97-6A72-413E-9769-A26CC7429266}">
      <dsp:nvSpPr>
        <dsp:cNvPr id="0" name=""/>
        <dsp:cNvSpPr/>
      </dsp:nvSpPr>
      <dsp:spPr>
        <a:xfrm rot="5400000">
          <a:off x="5613409" y="-1036863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1045691"/>
            <a:satOff val="-1334"/>
            <a:lumOff val="-52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045691"/>
              <a:satOff val="-1334"/>
              <a:lumOff val="-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Вывод в стандартный поток</a:t>
          </a:r>
        </a:p>
      </dsp:txBody>
      <dsp:txXfrm rot="-5400000">
        <a:off x="3220974" y="1401523"/>
        <a:ext cx="5680225" cy="849402"/>
      </dsp:txXfrm>
    </dsp:sp>
    <dsp:sp modelId="{4FF444EF-39E0-48AE-84F8-54500C8ACE94}">
      <dsp:nvSpPr>
        <dsp:cNvPr id="0" name=""/>
        <dsp:cNvSpPr/>
      </dsp:nvSpPr>
      <dsp:spPr>
        <a:xfrm>
          <a:off x="9448" y="1237909"/>
          <a:ext cx="3220974" cy="1176631"/>
        </a:xfrm>
        <a:prstGeom prst="round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cout</a:t>
          </a:r>
          <a:endParaRPr lang="ru-RU" sz="4000" kern="1200" dirty="0"/>
        </a:p>
      </dsp:txBody>
      <dsp:txXfrm>
        <a:off x="66886" y="1295347"/>
        <a:ext cx="3106098" cy="1061755"/>
      </dsp:txXfrm>
    </dsp:sp>
    <dsp:sp modelId="{82691E79-DBDF-445D-A6FF-AED659690E43}">
      <dsp:nvSpPr>
        <dsp:cNvPr id="0" name=""/>
        <dsp:cNvSpPr/>
      </dsp:nvSpPr>
      <dsp:spPr>
        <a:xfrm rot="5400000">
          <a:off x="5613409" y="198599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2091381"/>
            <a:satOff val="-2667"/>
            <a:lumOff val="-104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091381"/>
              <a:satOff val="-2667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b="0" i="0" kern="1200" dirty="0"/>
            <a:t>Вывод сообщения об ошибке (с буферизацией)</a:t>
          </a:r>
          <a:endParaRPr lang="ru-RU" sz="2800" kern="1200" dirty="0"/>
        </a:p>
      </dsp:txBody>
      <dsp:txXfrm rot="-5400000">
        <a:off x="3220974" y="2636986"/>
        <a:ext cx="5680225" cy="849402"/>
      </dsp:txXfrm>
    </dsp:sp>
    <dsp:sp modelId="{371F4EE7-8EEE-409D-8D4F-A98EBB12C773}">
      <dsp:nvSpPr>
        <dsp:cNvPr id="0" name=""/>
        <dsp:cNvSpPr/>
      </dsp:nvSpPr>
      <dsp:spPr>
        <a:xfrm>
          <a:off x="0" y="2473371"/>
          <a:ext cx="3220974" cy="1176631"/>
        </a:xfrm>
        <a:prstGeom prst="roundRect">
          <a:avLst/>
        </a:prstGeom>
        <a:solidFill>
          <a:schemeClr val="accent4">
            <a:hueOff val="1772509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cerr</a:t>
          </a:r>
          <a:endParaRPr lang="ru-RU" sz="4000" kern="1200" dirty="0"/>
        </a:p>
      </dsp:txBody>
      <dsp:txXfrm>
        <a:off x="57438" y="2530809"/>
        <a:ext cx="3106098" cy="1061755"/>
      </dsp:txXfrm>
    </dsp:sp>
    <dsp:sp modelId="{2EF1ECB7-BAAB-4B25-AF67-1CD140DB0BA7}">
      <dsp:nvSpPr>
        <dsp:cNvPr id="0" name=""/>
        <dsp:cNvSpPr/>
      </dsp:nvSpPr>
      <dsp:spPr>
        <a:xfrm rot="5400000">
          <a:off x="5613409" y="1434062"/>
          <a:ext cx="941304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b="0" i="0" kern="1200" dirty="0"/>
            <a:t>Вывод сообщения об ошибке (без буферизации)</a:t>
          </a:r>
          <a:endParaRPr lang="ru-RU" sz="2800" kern="1200" dirty="0"/>
        </a:p>
      </dsp:txBody>
      <dsp:txXfrm rot="-5400000">
        <a:off x="3220974" y="3872449"/>
        <a:ext cx="5680225" cy="849402"/>
      </dsp:txXfrm>
    </dsp:sp>
    <dsp:sp modelId="{AB32FEF4-D585-4B5C-84F2-251B6CF03042}">
      <dsp:nvSpPr>
        <dsp:cNvPr id="0" name=""/>
        <dsp:cNvSpPr/>
      </dsp:nvSpPr>
      <dsp:spPr>
        <a:xfrm>
          <a:off x="0" y="3708834"/>
          <a:ext cx="3220974" cy="1176631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clog</a:t>
          </a:r>
        </a:p>
      </dsp:txBody>
      <dsp:txXfrm>
        <a:off x="57438" y="3766272"/>
        <a:ext cx="3106098" cy="10617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453979" y="-2073098"/>
          <a:ext cx="1260164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Возвращает минимальное число знаков до следующего вывода</a:t>
          </a:r>
        </a:p>
      </dsp:txBody>
      <dsp:txXfrm rot="-5400000">
        <a:off x="3220973" y="221424"/>
        <a:ext cx="5664660" cy="1137132"/>
      </dsp:txXfrm>
    </dsp:sp>
    <dsp:sp modelId="{BED99707-A898-4E77-8C4D-7B21B4D1787F}">
      <dsp:nvSpPr>
        <dsp:cNvPr id="0" name=""/>
        <dsp:cNvSpPr/>
      </dsp:nvSpPr>
      <dsp:spPr>
        <a:xfrm>
          <a:off x="0" y="2386"/>
          <a:ext cx="3220974" cy="15752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width</a:t>
          </a:r>
          <a:endParaRPr lang="ru-RU" sz="4000" kern="1200" dirty="0"/>
        </a:p>
      </dsp:txBody>
      <dsp:txXfrm>
        <a:off x="76895" y="79281"/>
        <a:ext cx="3067184" cy="1421416"/>
      </dsp:txXfrm>
    </dsp:sp>
    <dsp:sp modelId="{4B3D5B97-6A72-413E-9769-A26CC7429266}">
      <dsp:nvSpPr>
        <dsp:cNvPr id="0" name=""/>
        <dsp:cNvSpPr/>
      </dsp:nvSpPr>
      <dsp:spPr>
        <a:xfrm rot="5400000">
          <a:off x="5453979" y="-419132"/>
          <a:ext cx="1260164" cy="572617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Устанавливает символ-заполнитель и возвращает предыдущий символ-заполнитель</a:t>
          </a:r>
        </a:p>
      </dsp:txBody>
      <dsp:txXfrm rot="-5400000">
        <a:off x="3220973" y="1875390"/>
        <a:ext cx="5664660" cy="1137132"/>
      </dsp:txXfrm>
    </dsp:sp>
    <dsp:sp modelId="{4FF444EF-39E0-48AE-84F8-54500C8ACE94}">
      <dsp:nvSpPr>
        <dsp:cNvPr id="0" name=""/>
        <dsp:cNvSpPr/>
      </dsp:nvSpPr>
      <dsp:spPr>
        <a:xfrm>
          <a:off x="9448" y="1656352"/>
          <a:ext cx="3220974" cy="1575206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fill</a:t>
          </a:r>
          <a:endParaRPr lang="ru-RU" sz="4000" kern="1200" dirty="0"/>
        </a:p>
      </dsp:txBody>
      <dsp:txXfrm>
        <a:off x="86343" y="1733247"/>
        <a:ext cx="3067184" cy="1421416"/>
      </dsp:txXfrm>
    </dsp:sp>
    <dsp:sp modelId="{82691E79-DBDF-445D-A6FF-AED659690E43}">
      <dsp:nvSpPr>
        <dsp:cNvPr id="0" name=""/>
        <dsp:cNvSpPr/>
      </dsp:nvSpPr>
      <dsp:spPr>
        <a:xfrm rot="5400000">
          <a:off x="5453979" y="1234834"/>
          <a:ext cx="1260164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Устанавливает число значащих знаков для чисел с плавающей точкой</a:t>
          </a:r>
          <a:endParaRPr lang="ru-RU" sz="2400" kern="1200" dirty="0"/>
        </a:p>
      </dsp:txBody>
      <dsp:txXfrm rot="-5400000">
        <a:off x="3220973" y="3529356"/>
        <a:ext cx="5664660" cy="1137132"/>
      </dsp:txXfrm>
    </dsp:sp>
    <dsp:sp modelId="{371F4EE7-8EEE-409D-8D4F-A98EBB12C773}">
      <dsp:nvSpPr>
        <dsp:cNvPr id="0" name=""/>
        <dsp:cNvSpPr/>
      </dsp:nvSpPr>
      <dsp:spPr>
        <a:xfrm>
          <a:off x="0" y="3310319"/>
          <a:ext cx="3220974" cy="157520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precision</a:t>
          </a:r>
          <a:endParaRPr lang="ru-RU" sz="4000" kern="1200" dirty="0"/>
        </a:p>
      </dsp:txBody>
      <dsp:txXfrm>
        <a:off x="76895" y="3387214"/>
        <a:ext cx="3067184" cy="1421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708399" y="-2391361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Перевод строки и вызов </a:t>
          </a:r>
          <a:r>
            <a:rPr lang="en-US" sz="2400" kern="1200" dirty="0"/>
            <a:t>flush</a:t>
          </a:r>
          <a:endParaRPr lang="ru-RU" sz="2400" kern="1200" dirty="0"/>
        </a:p>
      </dsp:txBody>
      <dsp:txXfrm rot="-5400000">
        <a:off x="3220974" y="132741"/>
        <a:ext cx="5689499" cy="677971"/>
      </dsp:txXfrm>
    </dsp:sp>
    <dsp:sp modelId="{BED99707-A898-4E77-8C4D-7B21B4D1787F}">
      <dsp:nvSpPr>
        <dsp:cNvPr id="0" name=""/>
        <dsp:cNvSpPr/>
      </dsp:nvSpPr>
      <dsp:spPr>
        <a:xfrm>
          <a:off x="0" y="2148"/>
          <a:ext cx="3220974" cy="9391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endl</a:t>
          </a:r>
          <a:endParaRPr lang="ru-RU" sz="4000" kern="1200" dirty="0"/>
        </a:p>
      </dsp:txBody>
      <dsp:txXfrm>
        <a:off x="45846" y="47994"/>
        <a:ext cx="3129282" cy="847464"/>
      </dsp:txXfrm>
    </dsp:sp>
    <dsp:sp modelId="{4B3D5B97-6A72-413E-9769-A26CC7429266}">
      <dsp:nvSpPr>
        <dsp:cNvPr id="0" name=""/>
        <dsp:cNvSpPr/>
      </dsp:nvSpPr>
      <dsp:spPr>
        <a:xfrm rot="5400000">
          <a:off x="5708399" y="-1405246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784268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8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Выгружает содержимое буфера в поток</a:t>
          </a:r>
          <a:endParaRPr lang="ru-RU" sz="2400" kern="1200" dirty="0"/>
        </a:p>
      </dsp:txBody>
      <dsp:txXfrm rot="-5400000">
        <a:off x="3220974" y="1118856"/>
        <a:ext cx="5689499" cy="677971"/>
      </dsp:txXfrm>
    </dsp:sp>
    <dsp:sp modelId="{4FF444EF-39E0-48AE-84F8-54500C8ACE94}">
      <dsp:nvSpPr>
        <dsp:cNvPr id="0" name=""/>
        <dsp:cNvSpPr/>
      </dsp:nvSpPr>
      <dsp:spPr>
        <a:xfrm>
          <a:off x="0" y="988262"/>
          <a:ext cx="3220974" cy="939156"/>
        </a:xfrm>
        <a:prstGeom prst="roundRect">
          <a:avLst/>
        </a:prstGeom>
        <a:solidFill>
          <a:schemeClr val="accent4">
            <a:hueOff val="664691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flush</a:t>
          </a:r>
          <a:endParaRPr lang="ru-RU" sz="3900" kern="1200" dirty="0"/>
        </a:p>
      </dsp:txBody>
      <dsp:txXfrm>
        <a:off x="45846" y="1034108"/>
        <a:ext cx="3129282" cy="847464"/>
      </dsp:txXfrm>
    </dsp:sp>
    <dsp:sp modelId="{82691E79-DBDF-445D-A6FF-AED659690E43}">
      <dsp:nvSpPr>
        <dsp:cNvPr id="0" name=""/>
        <dsp:cNvSpPr/>
      </dsp:nvSpPr>
      <dsp:spPr>
        <a:xfrm rot="5400000">
          <a:off x="5708399" y="-419132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1568536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6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Отображает десятичную точку</a:t>
          </a:r>
        </a:p>
      </dsp:txBody>
      <dsp:txXfrm rot="-5400000">
        <a:off x="3220974" y="2104970"/>
        <a:ext cx="5689499" cy="677971"/>
      </dsp:txXfrm>
    </dsp:sp>
    <dsp:sp modelId="{371F4EE7-8EEE-409D-8D4F-A98EBB12C773}">
      <dsp:nvSpPr>
        <dsp:cNvPr id="0" name=""/>
        <dsp:cNvSpPr/>
      </dsp:nvSpPr>
      <dsp:spPr>
        <a:xfrm>
          <a:off x="0" y="1974377"/>
          <a:ext cx="3220974" cy="939156"/>
        </a:xfrm>
        <a:prstGeom prst="roundRect">
          <a:avLst/>
        </a:prstGeom>
        <a:solidFill>
          <a:schemeClr val="accent4">
            <a:hueOff val="1329381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showpoint</a:t>
          </a:r>
          <a:endParaRPr lang="ru-RU" sz="4000" kern="1200" dirty="0"/>
        </a:p>
      </dsp:txBody>
      <dsp:txXfrm>
        <a:off x="45846" y="2020223"/>
        <a:ext cx="3129282" cy="847464"/>
      </dsp:txXfrm>
    </dsp:sp>
    <dsp:sp modelId="{2EF1ECB7-BAAB-4B25-AF67-1CD140DB0BA7}">
      <dsp:nvSpPr>
        <dsp:cNvPr id="0" name=""/>
        <dsp:cNvSpPr/>
      </dsp:nvSpPr>
      <dsp:spPr>
        <a:xfrm rot="5400000">
          <a:off x="5708399" y="566982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2352804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4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Показывает + перед неотрицательными числами</a:t>
          </a:r>
          <a:endParaRPr lang="ru-RU" sz="2100" kern="1200" dirty="0"/>
        </a:p>
      </dsp:txBody>
      <dsp:txXfrm rot="-5400000">
        <a:off x="3220974" y="3091085"/>
        <a:ext cx="5689499" cy="677971"/>
      </dsp:txXfrm>
    </dsp:sp>
    <dsp:sp modelId="{AB32FEF4-D585-4B5C-84F2-251B6CF03042}">
      <dsp:nvSpPr>
        <dsp:cNvPr id="0" name=""/>
        <dsp:cNvSpPr/>
      </dsp:nvSpPr>
      <dsp:spPr>
        <a:xfrm>
          <a:off x="0" y="2960492"/>
          <a:ext cx="3220974" cy="939156"/>
        </a:xfrm>
        <a:prstGeom prst="roundRect">
          <a:avLst/>
        </a:prstGeom>
        <a:solidFill>
          <a:schemeClr val="accent4">
            <a:hueOff val="1994072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showpos</a:t>
          </a:r>
          <a:endParaRPr lang="en-US" sz="2600" kern="1200" dirty="0"/>
        </a:p>
      </dsp:txBody>
      <dsp:txXfrm>
        <a:off x="45846" y="3006338"/>
        <a:ext cx="3129282" cy="847464"/>
      </dsp:txXfrm>
    </dsp:sp>
    <dsp:sp modelId="{A6D63389-65D9-4863-B0A6-5AA5C4EA3929}">
      <dsp:nvSpPr>
        <dsp:cNvPr id="0" name=""/>
        <dsp:cNvSpPr/>
      </dsp:nvSpPr>
      <dsp:spPr>
        <a:xfrm rot="5400000">
          <a:off x="5708399" y="1553097"/>
          <a:ext cx="751325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Меняет формат вывода числа на шестнадцатеричный</a:t>
          </a:r>
        </a:p>
      </dsp:txBody>
      <dsp:txXfrm rot="-5400000">
        <a:off x="3220974" y="4077200"/>
        <a:ext cx="5689499" cy="677971"/>
      </dsp:txXfrm>
    </dsp:sp>
    <dsp:sp modelId="{C5436F08-0BB0-432B-9D0F-2B9EFA84F05E}">
      <dsp:nvSpPr>
        <dsp:cNvPr id="0" name=""/>
        <dsp:cNvSpPr/>
      </dsp:nvSpPr>
      <dsp:spPr>
        <a:xfrm>
          <a:off x="0" y="3946607"/>
          <a:ext cx="3220974" cy="93915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hex</a:t>
          </a:r>
          <a:endParaRPr lang="ru-RU" sz="4000" kern="1200" dirty="0"/>
        </a:p>
      </dsp:txBody>
      <dsp:txXfrm>
        <a:off x="45846" y="3992453"/>
        <a:ext cx="3129282" cy="8474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771407" y="-2470927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Скопировать блок данных из памяти</a:t>
          </a:r>
        </a:p>
      </dsp:txBody>
      <dsp:txXfrm rot="-5400000">
        <a:off x="3220974" y="110031"/>
        <a:ext cx="5695651" cy="564259"/>
      </dsp:txXfrm>
    </dsp:sp>
    <dsp:sp modelId="{BED99707-A898-4E77-8C4D-7B21B4D1787F}">
      <dsp:nvSpPr>
        <dsp:cNvPr id="0" name=""/>
        <dsp:cNvSpPr/>
      </dsp:nvSpPr>
      <dsp:spPr>
        <a:xfrm>
          <a:off x="0" y="0"/>
          <a:ext cx="3220974" cy="781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memcpy</a:t>
          </a:r>
          <a:endParaRPr lang="ru-RU" sz="4000" kern="1200" dirty="0"/>
        </a:p>
      </dsp:txBody>
      <dsp:txXfrm>
        <a:off x="38156" y="38156"/>
        <a:ext cx="3144662" cy="705324"/>
      </dsp:txXfrm>
    </dsp:sp>
    <dsp:sp modelId="{4B3D5B97-6A72-413E-9769-A26CC7429266}">
      <dsp:nvSpPr>
        <dsp:cNvPr id="0" name=""/>
        <dsp:cNvSpPr/>
      </dsp:nvSpPr>
      <dsp:spPr>
        <a:xfrm rot="5400000">
          <a:off x="5771407" y="-1632625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627414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4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Переместить блок данных в память</a:t>
          </a:r>
        </a:p>
      </dsp:txBody>
      <dsp:txXfrm rot="-5400000">
        <a:off x="3220974" y="948333"/>
        <a:ext cx="5695651" cy="564259"/>
      </dsp:txXfrm>
    </dsp:sp>
    <dsp:sp modelId="{4FF444EF-39E0-48AE-84F8-54500C8ACE94}">
      <dsp:nvSpPr>
        <dsp:cNvPr id="0" name=""/>
        <dsp:cNvSpPr/>
      </dsp:nvSpPr>
      <dsp:spPr>
        <a:xfrm>
          <a:off x="9448" y="822060"/>
          <a:ext cx="3220974" cy="781636"/>
        </a:xfrm>
        <a:prstGeom prst="roundRect">
          <a:avLst/>
        </a:prstGeom>
        <a:solidFill>
          <a:schemeClr val="accent4">
            <a:hueOff val="531753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memmove</a:t>
          </a:r>
          <a:endParaRPr lang="ru-RU" sz="4000" kern="1200" dirty="0"/>
        </a:p>
      </dsp:txBody>
      <dsp:txXfrm>
        <a:off x="47604" y="860216"/>
        <a:ext cx="3144662" cy="705324"/>
      </dsp:txXfrm>
    </dsp:sp>
    <dsp:sp modelId="{82691E79-DBDF-445D-A6FF-AED659690E43}">
      <dsp:nvSpPr>
        <dsp:cNvPr id="0" name=""/>
        <dsp:cNvSpPr/>
      </dsp:nvSpPr>
      <dsp:spPr>
        <a:xfrm rot="5400000">
          <a:off x="5771407" y="-829491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254829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29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Скопировать строку</a:t>
          </a:r>
        </a:p>
      </dsp:txBody>
      <dsp:txXfrm rot="-5400000">
        <a:off x="3220974" y="1751467"/>
        <a:ext cx="5695651" cy="564259"/>
      </dsp:txXfrm>
    </dsp:sp>
    <dsp:sp modelId="{371F4EE7-8EEE-409D-8D4F-A98EBB12C773}">
      <dsp:nvSpPr>
        <dsp:cNvPr id="0" name=""/>
        <dsp:cNvSpPr/>
      </dsp:nvSpPr>
      <dsp:spPr>
        <a:xfrm>
          <a:off x="0" y="1642778"/>
          <a:ext cx="3220974" cy="781636"/>
        </a:xfrm>
        <a:prstGeom prst="roundRect">
          <a:avLst/>
        </a:prstGeom>
        <a:solidFill>
          <a:schemeClr val="accent4">
            <a:hueOff val="1063505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strcpy</a:t>
          </a:r>
          <a:endParaRPr lang="en-US" sz="4000" kern="1200" dirty="0"/>
        </a:p>
      </dsp:txBody>
      <dsp:txXfrm>
        <a:off x="38156" y="1680934"/>
        <a:ext cx="3144662" cy="705324"/>
      </dsp:txXfrm>
    </dsp:sp>
    <dsp:sp modelId="{3CC8B5FC-B568-48CF-BB4B-592B53996B95}">
      <dsp:nvSpPr>
        <dsp:cNvPr id="0" name=""/>
        <dsp:cNvSpPr/>
      </dsp:nvSpPr>
      <dsp:spPr>
        <a:xfrm rot="5400000">
          <a:off x="5771407" y="-8772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882243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3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Скопировать </a:t>
          </a:r>
          <a:r>
            <a:rPr lang="en-US" sz="2400" kern="1200" dirty="0"/>
            <a:t>n</a:t>
          </a:r>
          <a:r>
            <a:rPr lang="ru-RU" sz="2400" kern="1200" dirty="0"/>
            <a:t> символов строки</a:t>
          </a:r>
        </a:p>
      </dsp:txBody>
      <dsp:txXfrm rot="-5400000">
        <a:off x="3220974" y="2572187"/>
        <a:ext cx="5695651" cy="564259"/>
      </dsp:txXfrm>
    </dsp:sp>
    <dsp:sp modelId="{AB32FEF4-D585-4B5C-84F2-251B6CF03042}">
      <dsp:nvSpPr>
        <dsp:cNvPr id="0" name=""/>
        <dsp:cNvSpPr/>
      </dsp:nvSpPr>
      <dsp:spPr>
        <a:xfrm>
          <a:off x="0" y="2463496"/>
          <a:ext cx="3220974" cy="781636"/>
        </a:xfrm>
        <a:prstGeom prst="roundRect">
          <a:avLst/>
        </a:prstGeom>
        <a:solidFill>
          <a:schemeClr val="accent4">
            <a:hueOff val="1595258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strncpy</a:t>
          </a:r>
          <a:endParaRPr lang="en-US" sz="4000" kern="1200" dirty="0"/>
        </a:p>
      </dsp:txBody>
      <dsp:txXfrm>
        <a:off x="38156" y="2501652"/>
        <a:ext cx="3144662" cy="705324"/>
      </dsp:txXfrm>
    </dsp:sp>
    <dsp:sp modelId="{B288BB6B-83C6-44C3-8417-ECBE5455C358}">
      <dsp:nvSpPr>
        <dsp:cNvPr id="0" name=""/>
        <dsp:cNvSpPr/>
      </dsp:nvSpPr>
      <dsp:spPr>
        <a:xfrm rot="5400000">
          <a:off x="5771407" y="811945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2509658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58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Объединение строк</a:t>
          </a:r>
        </a:p>
      </dsp:txBody>
      <dsp:txXfrm rot="-5400000">
        <a:off x="3220974" y="3392904"/>
        <a:ext cx="5695651" cy="564259"/>
      </dsp:txXfrm>
    </dsp:sp>
    <dsp:sp modelId="{F0FF5201-C02B-4103-A045-F833A2B42634}">
      <dsp:nvSpPr>
        <dsp:cNvPr id="0" name=""/>
        <dsp:cNvSpPr/>
      </dsp:nvSpPr>
      <dsp:spPr>
        <a:xfrm>
          <a:off x="0" y="3284215"/>
          <a:ext cx="3220974" cy="781636"/>
        </a:xfrm>
        <a:prstGeom prst="roundRect">
          <a:avLst/>
        </a:prstGeom>
        <a:solidFill>
          <a:schemeClr val="accent4">
            <a:hueOff val="2127010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strcat</a:t>
          </a:r>
          <a:endParaRPr lang="ru-RU" sz="4000" kern="1200" dirty="0"/>
        </a:p>
      </dsp:txBody>
      <dsp:txXfrm>
        <a:off x="38156" y="3322371"/>
        <a:ext cx="3144662" cy="705324"/>
      </dsp:txXfrm>
    </dsp:sp>
    <dsp:sp modelId="{58E91723-5F1B-4B0B-925F-7058C3D6EF34}">
      <dsp:nvSpPr>
        <dsp:cNvPr id="0" name=""/>
        <dsp:cNvSpPr/>
      </dsp:nvSpPr>
      <dsp:spPr>
        <a:xfrm rot="5400000">
          <a:off x="5771407" y="1632663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Добавление </a:t>
          </a:r>
          <a:r>
            <a:rPr lang="en-US" sz="2400" kern="1200" dirty="0"/>
            <a:t>n </a:t>
          </a:r>
          <a:r>
            <a:rPr lang="ru-RU" sz="2400" kern="1200" dirty="0"/>
            <a:t>символов к строке</a:t>
          </a:r>
        </a:p>
      </dsp:txBody>
      <dsp:txXfrm rot="-5400000">
        <a:off x="3220974" y="4213622"/>
        <a:ext cx="5695651" cy="564259"/>
      </dsp:txXfrm>
    </dsp:sp>
    <dsp:sp modelId="{118F0D1C-4886-4E24-8EF0-4472AC1F9DD6}">
      <dsp:nvSpPr>
        <dsp:cNvPr id="0" name=""/>
        <dsp:cNvSpPr/>
      </dsp:nvSpPr>
      <dsp:spPr>
        <a:xfrm>
          <a:off x="0" y="4104933"/>
          <a:ext cx="3220974" cy="78163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strncat</a:t>
          </a:r>
          <a:endParaRPr lang="ru-RU" sz="4000" kern="1200" dirty="0"/>
        </a:p>
      </dsp:txBody>
      <dsp:txXfrm>
        <a:off x="38156" y="4143089"/>
        <a:ext cx="3144662" cy="705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A417B-0FA3-40F8-BF4B-5FA17C5113A0}">
      <dsp:nvSpPr>
        <dsp:cNvPr id="0" name=""/>
        <dsp:cNvSpPr/>
      </dsp:nvSpPr>
      <dsp:spPr>
        <a:xfrm rot="5400000">
          <a:off x="5771407" y="-1626860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Сравнение первых </a:t>
          </a:r>
          <a:r>
            <a:rPr lang="en-US" sz="2400" kern="1200" dirty="0"/>
            <a:t>n</a:t>
          </a:r>
          <a:r>
            <a:rPr lang="ru-RU" sz="2400" kern="1200" dirty="0"/>
            <a:t> символов двух строк</a:t>
          </a:r>
        </a:p>
      </dsp:txBody>
      <dsp:txXfrm rot="-5400000">
        <a:off x="3220974" y="954098"/>
        <a:ext cx="5695651" cy="564259"/>
      </dsp:txXfrm>
    </dsp:sp>
    <dsp:sp modelId="{BED99707-A898-4E77-8C4D-7B21B4D1787F}">
      <dsp:nvSpPr>
        <dsp:cNvPr id="0" name=""/>
        <dsp:cNvSpPr/>
      </dsp:nvSpPr>
      <dsp:spPr>
        <a:xfrm>
          <a:off x="43977" y="844063"/>
          <a:ext cx="3220974" cy="781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strncmp</a:t>
          </a:r>
          <a:endParaRPr lang="ru-RU" sz="4000" kern="1200" dirty="0"/>
        </a:p>
      </dsp:txBody>
      <dsp:txXfrm>
        <a:off x="82133" y="882219"/>
        <a:ext cx="3144662" cy="705324"/>
      </dsp:txXfrm>
    </dsp:sp>
    <dsp:sp modelId="{4B3D5B97-6A72-413E-9769-A26CC7429266}">
      <dsp:nvSpPr>
        <dsp:cNvPr id="0" name=""/>
        <dsp:cNvSpPr/>
      </dsp:nvSpPr>
      <dsp:spPr>
        <a:xfrm rot="5400000">
          <a:off x="5771407" y="-2432727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627414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4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Сравнение двух строк</a:t>
          </a:r>
        </a:p>
      </dsp:txBody>
      <dsp:txXfrm rot="-5400000">
        <a:off x="3220974" y="148231"/>
        <a:ext cx="5695651" cy="564259"/>
      </dsp:txXfrm>
    </dsp:sp>
    <dsp:sp modelId="{4FF444EF-39E0-48AE-84F8-54500C8ACE94}">
      <dsp:nvSpPr>
        <dsp:cNvPr id="0" name=""/>
        <dsp:cNvSpPr/>
      </dsp:nvSpPr>
      <dsp:spPr>
        <a:xfrm>
          <a:off x="35158" y="43965"/>
          <a:ext cx="3220974" cy="781636"/>
        </a:xfrm>
        <a:prstGeom prst="roundRect">
          <a:avLst/>
        </a:prstGeom>
        <a:solidFill>
          <a:schemeClr val="accent4">
            <a:hueOff val="531753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strcmp</a:t>
          </a:r>
          <a:endParaRPr lang="ru-RU" sz="4000" kern="1200" dirty="0"/>
        </a:p>
      </dsp:txBody>
      <dsp:txXfrm>
        <a:off x="73314" y="82121"/>
        <a:ext cx="3144662" cy="705324"/>
      </dsp:txXfrm>
    </dsp:sp>
    <dsp:sp modelId="{82691E79-DBDF-445D-A6FF-AED659690E43}">
      <dsp:nvSpPr>
        <dsp:cNvPr id="0" name=""/>
        <dsp:cNvSpPr/>
      </dsp:nvSpPr>
      <dsp:spPr>
        <a:xfrm rot="5400000">
          <a:off x="5771407" y="-829491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254829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29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Поиск первого вхождения указанного символа</a:t>
          </a:r>
        </a:p>
      </dsp:txBody>
      <dsp:txXfrm rot="-5400000">
        <a:off x="3220974" y="1751467"/>
        <a:ext cx="5695651" cy="564259"/>
      </dsp:txXfrm>
    </dsp:sp>
    <dsp:sp modelId="{371F4EE7-8EEE-409D-8D4F-A98EBB12C773}">
      <dsp:nvSpPr>
        <dsp:cNvPr id="0" name=""/>
        <dsp:cNvSpPr/>
      </dsp:nvSpPr>
      <dsp:spPr>
        <a:xfrm>
          <a:off x="0" y="1642778"/>
          <a:ext cx="3220974" cy="781636"/>
        </a:xfrm>
        <a:prstGeom prst="roundRect">
          <a:avLst/>
        </a:prstGeom>
        <a:solidFill>
          <a:schemeClr val="accent4">
            <a:hueOff val="1063505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strchr</a:t>
          </a:r>
          <a:endParaRPr lang="en-US" sz="4000" kern="1200" dirty="0"/>
        </a:p>
      </dsp:txBody>
      <dsp:txXfrm>
        <a:off x="38156" y="1680934"/>
        <a:ext cx="3144662" cy="705324"/>
      </dsp:txXfrm>
    </dsp:sp>
    <dsp:sp modelId="{3CC8B5FC-B568-48CF-BB4B-592B53996B95}">
      <dsp:nvSpPr>
        <dsp:cNvPr id="0" name=""/>
        <dsp:cNvSpPr/>
      </dsp:nvSpPr>
      <dsp:spPr>
        <a:xfrm rot="5400000">
          <a:off x="5771407" y="-8772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1882243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3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Поиск последнего вхождения указанного символа</a:t>
          </a:r>
          <a:endParaRPr lang="ru-RU" sz="2400" kern="1200" dirty="0"/>
        </a:p>
      </dsp:txBody>
      <dsp:txXfrm rot="-5400000">
        <a:off x="3220974" y="2572187"/>
        <a:ext cx="5695651" cy="564259"/>
      </dsp:txXfrm>
    </dsp:sp>
    <dsp:sp modelId="{AB32FEF4-D585-4B5C-84F2-251B6CF03042}">
      <dsp:nvSpPr>
        <dsp:cNvPr id="0" name=""/>
        <dsp:cNvSpPr/>
      </dsp:nvSpPr>
      <dsp:spPr>
        <a:xfrm>
          <a:off x="0" y="2463496"/>
          <a:ext cx="3220974" cy="781636"/>
        </a:xfrm>
        <a:prstGeom prst="roundRect">
          <a:avLst/>
        </a:prstGeom>
        <a:solidFill>
          <a:schemeClr val="accent4">
            <a:hueOff val="1595258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strrchr</a:t>
          </a:r>
          <a:endParaRPr lang="en-US" sz="4000" kern="1200" dirty="0"/>
        </a:p>
      </dsp:txBody>
      <dsp:txXfrm>
        <a:off x="38156" y="2501652"/>
        <a:ext cx="3144662" cy="705324"/>
      </dsp:txXfrm>
    </dsp:sp>
    <dsp:sp modelId="{B288BB6B-83C6-44C3-8417-ECBE5455C358}">
      <dsp:nvSpPr>
        <dsp:cNvPr id="0" name=""/>
        <dsp:cNvSpPr/>
      </dsp:nvSpPr>
      <dsp:spPr>
        <a:xfrm rot="5400000">
          <a:off x="5771407" y="811945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2509658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58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kern="1200" dirty="0"/>
            <a:t>Функция ищет первое вхождение подстроки  </a:t>
          </a:r>
          <a:r>
            <a:rPr lang="en-US" sz="2400" b="0" i="0" kern="1200" dirty="0"/>
            <a:t>str2 </a:t>
          </a:r>
          <a:r>
            <a:rPr lang="ru-RU" sz="2400" b="0" i="0" kern="1200" dirty="0"/>
            <a:t>в строке </a:t>
          </a:r>
          <a:r>
            <a:rPr lang="en-US" sz="2400" b="0" i="0" kern="1200" dirty="0"/>
            <a:t>str1</a:t>
          </a:r>
          <a:endParaRPr lang="ru-RU" sz="2400" kern="1200" dirty="0"/>
        </a:p>
      </dsp:txBody>
      <dsp:txXfrm rot="-5400000">
        <a:off x="3220974" y="3392904"/>
        <a:ext cx="5695651" cy="564259"/>
      </dsp:txXfrm>
    </dsp:sp>
    <dsp:sp modelId="{F0FF5201-C02B-4103-A045-F833A2B42634}">
      <dsp:nvSpPr>
        <dsp:cNvPr id="0" name=""/>
        <dsp:cNvSpPr/>
      </dsp:nvSpPr>
      <dsp:spPr>
        <a:xfrm>
          <a:off x="0" y="3284215"/>
          <a:ext cx="3220974" cy="781636"/>
        </a:xfrm>
        <a:prstGeom prst="roundRect">
          <a:avLst/>
        </a:prstGeom>
        <a:solidFill>
          <a:schemeClr val="accent4">
            <a:hueOff val="2127010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strstr</a:t>
          </a:r>
          <a:endParaRPr lang="ru-RU" sz="4000" kern="1200" dirty="0"/>
        </a:p>
      </dsp:txBody>
      <dsp:txXfrm>
        <a:off x="38156" y="3322371"/>
        <a:ext cx="3144662" cy="705324"/>
      </dsp:txXfrm>
    </dsp:sp>
    <dsp:sp modelId="{58E91723-5F1B-4B0B-925F-7058C3D6EF34}">
      <dsp:nvSpPr>
        <dsp:cNvPr id="0" name=""/>
        <dsp:cNvSpPr/>
      </dsp:nvSpPr>
      <dsp:spPr>
        <a:xfrm rot="5400000">
          <a:off x="5771407" y="1632663"/>
          <a:ext cx="625309" cy="5726176"/>
        </a:xfrm>
        <a:prstGeom prst="round2SameRect">
          <a:avLst/>
        </a:prstGeom>
        <a:solidFill>
          <a:schemeClr val="accent4">
            <a:tint val="40000"/>
            <a:alpha val="90000"/>
            <a:hueOff val="3137072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2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Определить длину строки</a:t>
          </a:r>
        </a:p>
      </dsp:txBody>
      <dsp:txXfrm rot="-5400000">
        <a:off x="3220974" y="4213622"/>
        <a:ext cx="5695651" cy="564259"/>
      </dsp:txXfrm>
    </dsp:sp>
    <dsp:sp modelId="{118F0D1C-4886-4E24-8EF0-4472AC1F9DD6}">
      <dsp:nvSpPr>
        <dsp:cNvPr id="0" name=""/>
        <dsp:cNvSpPr/>
      </dsp:nvSpPr>
      <dsp:spPr>
        <a:xfrm>
          <a:off x="0" y="4104933"/>
          <a:ext cx="3220974" cy="781636"/>
        </a:xfrm>
        <a:prstGeom prst="roundRect">
          <a:avLst/>
        </a:prstGeom>
        <a:solidFill>
          <a:schemeClr val="accent4">
            <a:hueOff val="2658763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strlen</a:t>
          </a:r>
          <a:endParaRPr lang="ru-RU" sz="4000" kern="1200" dirty="0"/>
        </a:p>
      </dsp:txBody>
      <dsp:txXfrm>
        <a:off x="38156" y="4143089"/>
        <a:ext cx="3144662" cy="70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2662-9982-3649-92DC-3A5ECB6CC605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12478-5904-D041-934C-0DEF5C17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BB44-AAA6-407C-B115-7268B898EE74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022-5622-4F6F-82A1-63044BAE8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7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18CA-64F0-4848-9E3C-3948C4871CEA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52A6-6C65-4B42-82EE-C79DCB7E319B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37A8-D772-48AE-AED6-EACC68E82181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88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4996-1073-47B4-8705-1901DB64A27B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01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901-296A-453A-9304-7DD84526ECB4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5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9680-7DFC-4E01-AE9D-2705892FA936}" type="datetime1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8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78E-483F-4599-9607-8AE52E085F8F}" type="datetime1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DBC6-F7B6-456F-8550-D8A78912E3A5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8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190F-45A5-482D-BD78-8B02B4D623A7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861-3927-40F4-94D9-F5B654B4892D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F1B3-6BC2-4E02-A0AA-54CE3DD1CBA3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271C-9511-41AD-AFC7-1237E4C69715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3E83-B43E-46CA-A5FC-E093AECBB798}" type="datetime1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89E-F3DE-41CE-A063-DBC3FAE297B0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3890-617C-4A79-8722-8577BB5116DF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14C9-AD1C-42E5-AB41-FE04D0998BE9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CED5-4DA0-4B78-9A94-24AD81459F74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974169-142C-4B22-BCCD-4531B9A5BF7E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B823-7E51-48BD-A22A-ABFCCB881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40.xml"/><Relationship Id="rId9" Type="http://schemas.openxmlformats.org/officeDocument/2006/relationships/diagramQuickStyle" Target="../diagrams/quickStyle40.xml"/><Relationship Id="rId10" Type="http://schemas.openxmlformats.org/officeDocument/2006/relationships/diagramColors" Target="../diagrams/colors40.xml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669304"/>
            <a:ext cx="8825658" cy="4108078"/>
          </a:xfrm>
        </p:spPr>
        <p:txBody>
          <a:bodyPr/>
          <a:lstStyle/>
          <a:p>
            <a:pPr algn="ctr"/>
            <a:r>
              <a:rPr lang="ru-RU" sz="480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АЛГОРИТМИЗАЦИЯ </a:t>
            </a:r>
            <a:r>
              <a:rPr lang="ru-RU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ПРОГРАММИРОВАНИЕ</a:t>
            </a:r>
            <a:br>
              <a:rPr lang="ru-RU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Тема</a:t>
            </a:r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Стандартная</a:t>
            </a:r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библиотека</a:t>
            </a:r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функций языка </a:t>
            </a:r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endParaRPr lang="ru-RU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cap="none" dirty="0" smtClean="0">
              <a:solidFill>
                <a:schemeClr val="tx1"/>
              </a:solidFill>
              <a:latin typeface="Lucida Grande CY"/>
              <a:cs typeface="Lucida Grande CY"/>
            </a:endParaRPr>
          </a:p>
          <a:p>
            <a:pPr algn="r"/>
            <a:r>
              <a:rPr lang="ru-RU" cap="none" dirty="0" smtClean="0">
                <a:solidFill>
                  <a:schemeClr val="tx1"/>
                </a:solidFill>
                <a:latin typeface="Lucida Grande CY"/>
                <a:cs typeface="Lucida Grande CY"/>
              </a:rPr>
              <a:t>к.э.н., доцент </a:t>
            </a:r>
            <a:r>
              <a:rPr lang="ru-RU" cap="none" dirty="0">
                <a:solidFill>
                  <a:schemeClr val="tx1"/>
                </a:solidFill>
                <a:latin typeface="Lucida Grande CY"/>
                <a:cs typeface="Lucida Grande CY"/>
              </a:rPr>
              <a:t>К</a:t>
            </a:r>
            <a:r>
              <a:rPr lang="ru-RU" cap="none" dirty="0" smtClean="0">
                <a:solidFill>
                  <a:schemeClr val="tx1"/>
                </a:solidFill>
                <a:latin typeface="Lucida Grande CY"/>
                <a:cs typeface="Lucida Grande CY"/>
              </a:rPr>
              <a:t>омлева Н.В. </a:t>
            </a:r>
            <a:endParaRPr lang="ru-RU" cap="none" dirty="0">
              <a:solidFill>
                <a:schemeClr val="tx1"/>
              </a:solidFill>
              <a:latin typeface="Lucida Grande CY"/>
              <a:cs typeface="Lucida Grande CY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Базовые функции</a:t>
            </a:r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4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97502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10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Базовые функции 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4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7623285"/>
                  </p:ext>
                </p:extLst>
              </p:nvPr>
            </p:nvGraphicFramePr>
            <p:xfrm>
              <a:off x="1103312" y="2052918"/>
              <a:ext cx="8946541" cy="41954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7623285"/>
                  </p:ext>
                </p:extLst>
              </p:nvPr>
            </p:nvGraphicFramePr>
            <p:xfrm>
              <a:off x="1103312" y="2052918"/>
              <a:ext cx="8946541" cy="41954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11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32739" cy="82932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ceil()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float val1 = 1.6, val2 = 1.2, val3 = 2.8, val4 = 2.3;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ceil(val1)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ceil(val2)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ceil(val3)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ceil(val4)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2 2 3 3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2153" y="1716682"/>
            <a:ext cx="5192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Возвращает число х, округленное для </a:t>
            </a:r>
            <a:endParaRPr lang="en-US" sz="2400" dirty="0"/>
          </a:p>
          <a:p>
            <a:r>
              <a:rPr lang="ru-RU" sz="2400" dirty="0"/>
              <a:t>ближайшего большего целого числа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2153" y="862504"/>
            <a:ext cx="3673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double ceil(double x)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32739" cy="82932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frexp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double x = 1024;</a:t>
            </a:r>
          </a:p>
          <a:p>
            <a:pPr marL="0" indent="0">
              <a:buNone/>
            </a:pPr>
            <a:r>
              <a:rPr lang="en-US" sz="2000" dirty="0"/>
              <a:t>	double fraction;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основание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e;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</a:t>
            </a: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показатель степени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fraction =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frexp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(x, &amp;e)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x &lt;&lt; fraction &lt;&lt; e;</a:t>
            </a:r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5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1024 0.5 11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2153" y="1716682"/>
            <a:ext cx="5170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Разбивает число с плавающей точкой </a:t>
            </a:r>
          </a:p>
          <a:p>
            <a:r>
              <a:rPr lang="ru-RU" sz="2400" dirty="0"/>
              <a:t>на мантиссу и показатель степени.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2153" y="849818"/>
            <a:ext cx="5807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</a:p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double frexp (double num, int *exp)</a:t>
            </a: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99" y="0"/>
            <a:ext cx="1241779" cy="12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32739" cy="82932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log10()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double x, ret;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x = 10000;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 =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log10(x)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x &lt;&lt; ret;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5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14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2153" y="1716682"/>
            <a:ext cx="495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Функции рассчитывают десятичный </a:t>
            </a:r>
            <a:endParaRPr lang="en-US" sz="2400" dirty="0"/>
          </a:p>
          <a:p>
            <a:r>
              <a:rPr lang="ru-RU" sz="2400" dirty="0"/>
              <a:t>логарифм числа x.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2153" y="867381"/>
            <a:ext cx="36407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double log10 (double x)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6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32739" cy="82932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log10()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double x, ret;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x = 10000;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 =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log10(x)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x &lt;&lt; ret;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5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15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2153" y="1716682"/>
            <a:ext cx="495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Функции рассчитывают десятичный </a:t>
            </a:r>
            <a:endParaRPr lang="en-US" sz="2400" dirty="0"/>
          </a:p>
          <a:p>
            <a:r>
              <a:rPr lang="ru-RU" sz="2400" dirty="0"/>
              <a:t>логарифм числа x.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2153" y="867381"/>
            <a:ext cx="36407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double log10 (double x)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483" cy="1400530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Заголовочный файл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iostream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  <a:r>
              <a:rPr lang="ru-RU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ru-RU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План рассмотрения: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425" y="2722222"/>
            <a:ext cx="9726170" cy="3556030"/>
          </a:xfrm>
        </p:spPr>
        <p:txBody>
          <a:bodyPr/>
          <a:lstStyle/>
          <a:p>
            <a:r>
              <a:rPr lang="ru-RU" sz="4000" dirty="0"/>
              <a:t>Назначение файла</a:t>
            </a:r>
          </a:p>
          <a:p>
            <a:r>
              <a:rPr lang="ru-RU" sz="4000" dirty="0"/>
              <a:t>Объекты, функции и манипуляторы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iostream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ru-RU" sz="4000" dirty="0"/>
              <a:t>Примеры использования функций и манипуляторов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16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Назначение</a:t>
            </a:r>
            <a:r>
              <a:rPr lang="ru-RU" sz="5400" dirty="0"/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iostream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iostream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sz="3200" dirty="0"/>
              <a:t>- </a:t>
            </a:r>
            <a:r>
              <a:rPr lang="ru-RU" sz="3200" dirty="0"/>
              <a:t>заголовочный файл стандартной библиотеки языка </a:t>
            </a:r>
            <a:r>
              <a:rPr lang="en-US" sz="3200" dirty="0"/>
              <a:t>C++</a:t>
            </a:r>
            <a:r>
              <a:rPr lang="ru-RU" sz="3200" dirty="0"/>
              <a:t>, содержащий классы, функции и переменные для организации ввода и </a:t>
            </a:r>
            <a:r>
              <a:rPr lang="ru-RU" sz="3200" dirty="0" smtClean="0"/>
              <a:t>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17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054" y="101842"/>
            <a:ext cx="10084161" cy="1057487"/>
          </a:xfrm>
        </p:spPr>
        <p:txBody>
          <a:bodyPr/>
          <a:lstStyle/>
          <a:p>
            <a:r>
              <a:rPr lang="ru-RU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Объекты для передачи информации в/из стандартных потоков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92779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18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767687"/>
          </a:xfrm>
        </p:spPr>
        <p:txBody>
          <a:bodyPr/>
          <a:lstStyle/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форматирования вывода</a:t>
            </a:r>
            <a:endParaRPr lang="ru-RU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57557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19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ru-RU" sz="44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98725"/>
            <a:ext cx="8946541" cy="4670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библиотечных функций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заголовочные файлы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string&gt;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1063416"/>
          </a:xfrm>
        </p:spPr>
        <p:txBody>
          <a:bodyPr/>
          <a:lstStyle/>
          <a:p>
            <a:r>
              <a:rPr lang="ru-RU" sz="3600">
                <a:solidFill>
                  <a:schemeClr val="accent2">
                    <a:lumMod val="40000"/>
                    <a:lumOff val="60000"/>
                  </a:schemeClr>
                </a:solidFill>
              </a:rPr>
              <a:t>Некоторые манипуляторы </a:t>
            </a:r>
            <a:r>
              <a:rPr lang="ru-RU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для форматирования вывода</a:t>
            </a:r>
            <a:endParaRPr lang="ru-RU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69685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20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int a=144, b=6;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cout.width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(b)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a;</a:t>
            </a:r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144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21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6848" y="1715900"/>
            <a:ext cx="456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Возвращает минимальное число</a:t>
            </a:r>
          </a:p>
          <a:p>
            <a:r>
              <a:rPr lang="ru-RU" sz="2400" dirty="0"/>
              <a:t>знаков до следующего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6848" y="862504"/>
            <a:ext cx="3628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 width(int wide)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char a='0';</a:t>
            </a:r>
          </a:p>
          <a:p>
            <a:pPr marL="0" indent="0">
              <a:buNone/>
            </a:pPr>
            <a:r>
              <a:rPr lang="en-US" sz="2000" dirty="0"/>
              <a:t>	int b=144, c=6;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cout.fill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(a)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err="1"/>
              <a:t>cout.width</a:t>
            </a:r>
            <a:r>
              <a:rPr lang="en-US" sz="2000" dirty="0"/>
              <a:t>(c);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b;</a:t>
            </a:r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000144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6848" y="1715900"/>
            <a:ext cx="4852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Устанавливает символ-заполнитель</a:t>
            </a:r>
          </a:p>
          <a:p>
            <a:r>
              <a:rPr lang="ru-RU" sz="2400" dirty="0"/>
              <a:t>и возвращает предыдущий </a:t>
            </a:r>
          </a:p>
          <a:p>
            <a:r>
              <a:rPr lang="ru-RU" sz="2400" dirty="0"/>
              <a:t>символ-заполнитель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6848" y="862504"/>
            <a:ext cx="3628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 fill(char type ch)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float pi=3.14159265359;</a:t>
            </a:r>
          </a:p>
          <a:p>
            <a:pPr marL="0" indent="0">
              <a:buNone/>
            </a:pPr>
            <a:r>
              <a:rPr lang="en-US" sz="2000" dirty="0"/>
              <a:t>	int a=3;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cout.precision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(a)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pi;</a:t>
            </a:r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3.14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6848" y="1715900"/>
            <a:ext cx="5263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Устанавливает число значащих знаков </a:t>
            </a:r>
          </a:p>
          <a:p>
            <a:r>
              <a:rPr lang="ru-RU" sz="2400" dirty="0"/>
              <a:t>для чисел с плавающей точкой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6848" y="862504"/>
            <a:ext cx="3628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 precision(int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prec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1017"/>
            <a:ext cx="8345125" cy="858709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Манипулятор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showpoint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</a:t>
            </a:r>
            <a:r>
              <a:rPr lang="ru-RU" sz="2000" dirty="0"/>
              <a:t>=30</a:t>
            </a:r>
            <a:r>
              <a:rPr lang="en-US" sz="2000" dirty="0"/>
              <a:t>, b=5;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cout.precision</a:t>
            </a:r>
            <a:r>
              <a:rPr lang="en-US" sz="2000" dirty="0"/>
              <a:t>(b);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showpoint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&lt;&lt; a;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5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30.000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145" y="1374786"/>
            <a:ext cx="413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Отображает десятичную точку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616605" cy="857008"/>
          </a:xfrm>
        </p:spPr>
        <p:txBody>
          <a:bodyPr/>
          <a:lstStyle/>
          <a:p>
            <a:r>
              <a:rPr lang="ru-RU" sz="5400">
                <a:solidFill>
                  <a:schemeClr val="accent2">
                    <a:lumMod val="40000"/>
                    <a:lumOff val="60000"/>
                  </a:schemeClr>
                </a:solidFill>
              </a:rPr>
              <a:t>Манипулятор</a:t>
            </a:r>
            <a:r>
              <a:rPr lang="ru-RU" sz="54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hex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a = 255;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hex</a:t>
            </a:r>
            <a:r>
              <a:rPr lang="en-US" sz="2000" dirty="0"/>
              <a:t> &lt;&lt; a;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5"/>
            <a:ext cx="4396339" cy="5373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ff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25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145" y="1374786"/>
            <a:ext cx="413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Меняет формат вывода числа</a:t>
            </a:r>
          </a:p>
          <a:p>
            <a:r>
              <a:rPr lang="ru-RU" sz="2400" dirty="0"/>
              <a:t>на шестнадцатеричный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483" cy="1400530"/>
          </a:xfrm>
        </p:spPr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Заголовочный файл</a:t>
            </a:r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&lt;string&gt;</a:t>
            </a:r>
            <a:r>
              <a:rPr lang="ru-RU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ru-RU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План рассмотрения: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424" y="2722222"/>
            <a:ext cx="8946541" cy="3556030"/>
          </a:xfrm>
        </p:spPr>
        <p:txBody>
          <a:bodyPr/>
          <a:lstStyle/>
          <a:p>
            <a:r>
              <a:rPr lang="ru-RU" sz="3600" dirty="0"/>
              <a:t>Назначение файла</a:t>
            </a:r>
          </a:p>
          <a:p>
            <a:r>
              <a:rPr lang="ru-RU" sz="3600" dirty="0"/>
              <a:t>Базовые функции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&lt;string&gt;</a:t>
            </a:r>
          </a:p>
          <a:p>
            <a:r>
              <a:rPr lang="ru-RU" sz="3600" dirty="0"/>
              <a:t>Примеры использования функций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26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5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Назначение</a:t>
            </a:r>
            <a:r>
              <a:rPr lang="ru-RU" sz="5400" dirty="0"/>
              <a:t>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&lt;string&gt;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ru-RU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ring&gt;</a:t>
            </a:r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/>
              <a:t>— заголовочный файл стандартной библиотеки языка </a:t>
            </a:r>
            <a:r>
              <a:rPr lang="en-US" sz="3200" dirty="0"/>
              <a:t>C++</a:t>
            </a:r>
            <a:r>
              <a:rPr lang="ru-RU" sz="3200" dirty="0"/>
              <a:t>, разработанный для организации работы со </a:t>
            </a:r>
            <a:r>
              <a:rPr lang="ru-RU" sz="3200" dirty="0" smtClean="0"/>
              <a:t>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27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00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767687"/>
          </a:xfrm>
        </p:spPr>
        <p:txBody>
          <a:bodyPr/>
          <a:lstStyle/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Базовые функции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&lt;string&gt;</a:t>
            </a:r>
            <a:endParaRPr lang="ru-RU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4729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28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5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767687"/>
          </a:xfrm>
        </p:spPr>
        <p:txBody>
          <a:bodyPr/>
          <a:lstStyle/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Базовые функции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&lt;string&gt;</a:t>
            </a:r>
            <a:endParaRPr lang="ru-RU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59114"/>
              </p:ext>
            </p:extLst>
          </p:nvPr>
        </p:nvGraphicFramePr>
        <p:xfrm>
          <a:off x="1103684" y="1307325"/>
          <a:ext cx="8947150" cy="488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29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1" y="1405619"/>
            <a:ext cx="9404723" cy="1400530"/>
          </a:xfrm>
        </p:spPr>
        <p:txBody>
          <a:bodyPr/>
          <a:lstStyle/>
          <a:p>
            <a:r>
              <a:rPr lang="ru-RU" sz="5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Стандартная библиотека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902" y="3022333"/>
            <a:ext cx="9096952" cy="322606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Стандартная библиотека</a:t>
            </a:r>
            <a:r>
              <a:rPr lang="ru-RU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 — набор модулей, классов, объектов, констант, глобальных переменных, шаблонов, макросов, функций и процедур, доступных для вызова из любой программы, написанной на этом </a:t>
            </a:r>
            <a:r>
              <a:rPr lang="ru-RU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языке</a:t>
            </a:r>
            <a:endParaRPr lang="ru-R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char </a:t>
            </a:r>
            <a:r>
              <a:rPr lang="en-US" sz="2000" dirty="0" err="1"/>
              <a:t>str</a:t>
            </a:r>
            <a:r>
              <a:rPr lang="ru-RU" sz="2000" dirty="0"/>
              <a:t>2</a:t>
            </a:r>
            <a:r>
              <a:rPr lang="en-US" sz="2000" dirty="0"/>
              <a:t>[] = "</a:t>
            </a:r>
            <a:r>
              <a:rPr lang="ru-RU" sz="2000" dirty="0"/>
              <a:t>Я программист";</a:t>
            </a:r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char </a:t>
            </a:r>
            <a:r>
              <a:rPr lang="en-US" sz="2000" dirty="0" err="1"/>
              <a:t>str</a:t>
            </a:r>
            <a:r>
              <a:rPr lang="ru-RU" sz="2000" dirty="0"/>
              <a:t>1</a:t>
            </a:r>
            <a:r>
              <a:rPr lang="en-US" sz="2000" dirty="0"/>
              <a:t>[40];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strcpy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</a:t>
            </a:r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</a:t>
            </a:r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str</a:t>
            </a:r>
            <a:r>
              <a:rPr lang="ru-RU" sz="2000" dirty="0"/>
              <a:t>1</a:t>
            </a:r>
            <a:r>
              <a:rPr lang="en-US" sz="2000" dirty="0"/>
              <a:t>;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000" dirty="0"/>
              <a:t>return 0;                    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ru-RU" dirty="0"/>
              <a:t>Я программист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30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620" y="2099443"/>
            <a:ext cx="6137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Копирует исходную строку, включая нулевой </a:t>
            </a:r>
          </a:p>
          <a:p>
            <a:r>
              <a:rPr lang="ru-RU" sz="2400" dirty="0"/>
              <a:t>с</a:t>
            </a:r>
            <a:r>
              <a:rPr lang="ru-RU" sz="2400" dirty="0" smtClean="0"/>
              <a:t>имвол, </a:t>
            </a:r>
            <a:r>
              <a:rPr lang="ru-RU" sz="2400" dirty="0"/>
              <a:t>в строку </a:t>
            </a:r>
            <a:r>
              <a:rPr lang="ru-RU" sz="2400" dirty="0" smtClean="0"/>
              <a:t>назначения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5513" y="1145336"/>
            <a:ext cx="670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strcpy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(char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str2,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str1)</a:t>
            </a:r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9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strchr()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char str1 [] = “</a:t>
            </a:r>
            <a:r>
              <a:rPr lang="ru-RU" sz="2000" dirty="0" err="1"/>
              <a:t>ИнформатиКа</a:t>
            </a:r>
            <a:r>
              <a:rPr lang="en-US" sz="2000" dirty="0"/>
              <a:t>”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char </a:t>
            </a:r>
            <a:r>
              <a:rPr lang="en-US" sz="2000" dirty="0" err="1"/>
              <a:t>symnum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strchr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(str1, ‘</a:t>
            </a:r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К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symnum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ru-RU" dirty="0"/>
              <a:t>10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31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1776" y="1718826"/>
            <a:ext cx="491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Находит первое вождение символа </a:t>
            </a:r>
          </a:p>
          <a:p>
            <a:r>
              <a:rPr lang="ru-RU" sz="2400" dirty="0"/>
              <a:t>в строке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1533" y="856652"/>
            <a:ext cx="566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strchr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symbol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5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char str1 [] = “</a:t>
            </a:r>
            <a:r>
              <a:rPr lang="ru-RU" sz="2000" dirty="0"/>
              <a:t>Я будущий программист</a:t>
            </a:r>
            <a:r>
              <a:rPr lang="en-US" sz="2000" dirty="0"/>
              <a:t>”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char </a:t>
            </a:r>
            <a:r>
              <a:rPr lang="en-US" sz="2000" dirty="0" err="1"/>
              <a:t>len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strlen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(str1)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21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1776" y="1718826"/>
            <a:ext cx="4218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Находит количество символов </a:t>
            </a:r>
          </a:p>
          <a:p>
            <a:r>
              <a:rPr lang="ru-RU" sz="2400" dirty="0"/>
              <a:t>в </a:t>
            </a:r>
            <a:r>
              <a:rPr lang="ru-RU" sz="2400" dirty="0" smtClean="0"/>
              <a:t>строке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длину)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1533" y="856652"/>
            <a:ext cx="566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size_t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strlen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35539" cy="922067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67642" y="1963064"/>
            <a:ext cx="4396339" cy="445263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char fruit[] = “</a:t>
            </a:r>
            <a:r>
              <a:rPr lang="ru-RU" sz="2000" dirty="0"/>
              <a:t>яблоко</a:t>
            </a:r>
            <a:r>
              <a:rPr lang="en-US" sz="2000" dirty="0"/>
              <a:t>”;</a:t>
            </a:r>
          </a:p>
          <a:p>
            <a:pPr marL="0" indent="0">
              <a:buNone/>
            </a:pPr>
            <a:r>
              <a:rPr lang="en-US" sz="2000" dirty="0"/>
              <a:t>        char veg[] = “</a:t>
            </a:r>
            <a:r>
              <a:rPr lang="ru-RU" sz="2000" dirty="0"/>
              <a:t>помидор</a:t>
            </a:r>
            <a:r>
              <a:rPr lang="en-US" sz="2000" dirty="0"/>
              <a:t>”;</a:t>
            </a:r>
          </a:p>
          <a:p>
            <a:pPr marL="0" indent="0">
              <a:buNone/>
            </a:pPr>
            <a:r>
              <a:rPr lang="en-US" sz="2000" dirty="0"/>
              <a:t>        if(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strcmp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fruit,veg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cout</a:t>
            </a:r>
            <a:r>
              <a:rPr lang="en-US" sz="2000" dirty="0"/>
              <a:t>&lt;&lt;true;</a:t>
            </a:r>
          </a:p>
          <a:p>
            <a:pPr marL="0" indent="0">
              <a:buNone/>
            </a:pPr>
            <a:r>
              <a:rPr lang="en-US" sz="2000" dirty="0"/>
              <a:t>        else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cout</a:t>
            </a:r>
            <a:r>
              <a:rPr lang="en-US" sz="2000" dirty="0"/>
              <a:t>&lt;&lt;false;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8851" y="4383464"/>
            <a:ext cx="4396339" cy="56804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  false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78851" y="3685879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Итог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620" y="2191888"/>
            <a:ext cx="5188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Сравнивание двух строк посимвольно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642" y="1374785"/>
            <a:ext cx="380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Пример работы:</a:t>
            </a:r>
            <a:endParaRPr lang="ru-RU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5512" y="1237781"/>
            <a:ext cx="670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Прототип функции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strcmp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  str1,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str2)</a:t>
            </a:r>
            <a:endParaRPr lang="ru-RU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Источники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090352"/>
            <a:ext cx="2940050" cy="736859"/>
          </a:xfrm>
        </p:spPr>
        <p:txBody>
          <a:bodyPr/>
          <a:lstStyle/>
          <a:p>
            <a:r>
              <a:rPr lang="ru-RU" dirty="0"/>
              <a:t>Центр «Специалист»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Материалы курса «Язык программирования СИ»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3889375" y="4090352"/>
            <a:ext cx="2930525" cy="736859"/>
          </a:xfrm>
        </p:spPr>
        <p:txBody>
          <a:bodyPr/>
          <a:lstStyle/>
          <a:p>
            <a:r>
              <a:rPr lang="ru-RU" dirty="0" err="1"/>
              <a:t>Б.Керниган</a:t>
            </a:r>
            <a:r>
              <a:rPr lang="ru-RU" dirty="0"/>
              <a:t> и </a:t>
            </a:r>
            <a:r>
              <a:rPr lang="ru-RU" dirty="0" err="1"/>
              <a:t>Д.Ритчи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Книга, «Язык программирования Си»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Wikipedia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Определения и понятия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34</a:t>
            </a:fld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72" y="1222246"/>
            <a:ext cx="1905000" cy="27622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28" y="1243018"/>
            <a:ext cx="2480256" cy="284733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2" y="1998133"/>
            <a:ext cx="2845164" cy="1602363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74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Источники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4796" y="4118574"/>
            <a:ext cx="2940050" cy="73685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/>
              <a:t>Герберт </a:t>
            </a:r>
            <a:r>
              <a:rPr lang="ru-RU" dirty="0" err="1" smtClean="0"/>
              <a:t>Шилдт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Книга,  </a:t>
            </a:r>
            <a:r>
              <a:rPr lang="ru-RU" sz="1600" dirty="0" smtClean="0"/>
              <a:t>«Самоучитель С++»</a:t>
            </a:r>
            <a:endParaRPr lang="ru-RU" sz="16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>
          <a:xfrm>
            <a:off x="3888022" y="4854222"/>
            <a:ext cx="2934406" cy="544684"/>
          </a:xfrm>
        </p:spPr>
        <p:txBody>
          <a:bodyPr>
            <a:normAutofit/>
          </a:bodyPr>
          <a:lstStyle/>
          <a:p>
            <a:r>
              <a:rPr lang="ru-RU" sz="1600" dirty="0"/>
              <a:t>Книга «Теория и практика С++»</a:t>
            </a:r>
          </a:p>
          <a:p>
            <a:endParaRPr lang="ru-RU" sz="1600" dirty="0" smtClean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7128459" y="4090351"/>
            <a:ext cx="2932113" cy="469525"/>
          </a:xfrm>
        </p:spPr>
        <p:txBody>
          <a:bodyPr/>
          <a:lstStyle/>
          <a:p>
            <a:r>
              <a:rPr lang="en-US" dirty="0" err="1"/>
              <a:t>CyberForum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>
          <a:xfrm>
            <a:off x="7128459" y="4739717"/>
            <a:ext cx="2935997" cy="875154"/>
          </a:xfrm>
        </p:spPr>
        <p:txBody>
          <a:bodyPr>
            <a:noAutofit/>
          </a:bodyPr>
          <a:lstStyle/>
          <a:p>
            <a:r>
              <a:rPr lang="ru-RU" sz="1600" dirty="0"/>
              <a:t>Форум для начинающих и профессиональных программистов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35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43" y="2432013"/>
            <a:ext cx="2888825" cy="622591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66" y="1448762"/>
            <a:ext cx="1989667" cy="2826903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678" y="1502601"/>
            <a:ext cx="2098322" cy="2770600"/>
          </a:xfrm>
          <a:prstGeom prst="rect">
            <a:avLst/>
          </a:prstGeom>
        </p:spPr>
      </p:pic>
      <p:sp>
        <p:nvSpPr>
          <p:cNvPr id="17" name="Текст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/>
              <a:t>Герберт </a:t>
            </a:r>
            <a:r>
              <a:rPr lang="ru-RU" dirty="0" err="1" smtClean="0"/>
              <a:t>Шилдт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47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библиотечных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Для вызова функций стандартной библиотеки языка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 требуется подключение соответствующих заголовочных файлов при помощи директивы препроцессора </a:t>
            </a:r>
            <a:r>
              <a:rPr lang="ru-RU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endParaRPr lang="ru-RU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4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Директива</a:t>
            </a:r>
            <a:r>
              <a:rPr lang="ru-RU" sz="6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6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6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endParaRPr lang="ru-RU" sz="68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396723"/>
          </a:xfrm>
        </p:spPr>
        <p:txBody>
          <a:bodyPr>
            <a:noAutofit/>
          </a:bodyPr>
          <a:lstStyle/>
          <a:p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Директива </a:t>
            </a:r>
            <a:r>
              <a:rPr lang="ru-RU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 - включение файла</a:t>
            </a:r>
          </a:p>
          <a:p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 Формат директивы:</a:t>
            </a:r>
            <a:endParaRPr lang="ru-RU" sz="2500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25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25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имя_файла</a:t>
            </a:r>
            <a:r>
              <a:rPr lang="ru-RU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Вместо директивы </a:t>
            </a:r>
            <a:r>
              <a:rPr lang="ru-RU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 в текст программы включается содержимое указанного файла.</a:t>
            </a:r>
            <a:endParaRPr lang="ru-RU" sz="2500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Включаемые файлы в свою очередь могут содержать директивы </a:t>
            </a:r>
            <a:r>
              <a:rPr lang="ru-RU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ru-RU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5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Некоторые стандартные заголовочные файлы:</a:t>
            </a:r>
            <a:endParaRPr lang="ru-RU" sz="4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21288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6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Некоторые стандартные заголовочные файлы:</a:t>
            </a:r>
            <a:endParaRPr lang="ru-RU" sz="4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66118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7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483" cy="1400530"/>
          </a:xfrm>
        </p:spPr>
        <p:txBody>
          <a:bodyPr/>
          <a:lstStyle/>
          <a:p>
            <a:r>
              <a:rPr lang="ru-RU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5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 рассмотрения:</a:t>
            </a:r>
            <a:endParaRPr lang="ru-RU" sz="4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424" y="2722222"/>
            <a:ext cx="8946541" cy="355603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Назначение файла</a:t>
            </a:r>
          </a:p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Базовые функции 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cmath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Примеры использования функций</a:t>
            </a:r>
          </a:p>
          <a:p>
            <a:pPr marL="0" indent="0">
              <a:buNone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8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Назначение</a:t>
            </a:r>
            <a:r>
              <a:rPr lang="ru-RU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cmath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</a:t>
            </a:r>
            <a:r>
              <a:rPr lang="ru-RU" sz="3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3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800" dirty="0">
                <a:latin typeface="Calibri" panose="020F0502020204030204" pitchFamily="34" charset="0"/>
                <a:cs typeface="Calibri" panose="020F0502020204030204" pitchFamily="34" charset="0"/>
              </a:rPr>
              <a:t>— заголовочный файл стандартной библиотеки языка программирования С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3800" dirty="0">
                <a:latin typeface="Calibri" panose="020F0502020204030204" pitchFamily="34" charset="0"/>
                <a:cs typeface="Calibri" panose="020F0502020204030204" pitchFamily="34" charset="0"/>
              </a:rPr>
              <a:t>, разработанный для выполнения простых математических операций</a:t>
            </a:r>
          </a:p>
          <a:p>
            <a:pPr marL="0" indent="0">
              <a:buNone/>
            </a:pP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823-7E51-48BD-A22A-ABFCCB881FDD}" type="slidenum">
              <a:rPr lang="ru-RU" smtClean="0"/>
              <a:t>9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6" y="0"/>
            <a:ext cx="1466453" cy="1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1419</TotalTime>
  <Words>1060</Words>
  <Application>Microsoft Macintosh PowerPoint</Application>
  <PresentationFormat>Широкоэкранный</PresentationFormat>
  <Paragraphs>397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Lucida Grande CY</vt:lpstr>
      <vt:lpstr>Wingdings 3</vt:lpstr>
      <vt:lpstr>Arial</vt:lpstr>
      <vt:lpstr>Ион</vt:lpstr>
      <vt:lpstr>АЛГОРИТМИЗАЦИЯ И ПРОГРАММИРОВАНИЕ Тема: Стандартная библиотека функций языка C++</vt:lpstr>
      <vt:lpstr>План</vt:lpstr>
      <vt:lpstr>Стандартная библиотека</vt:lpstr>
      <vt:lpstr>Использование библиотечных функций</vt:lpstr>
      <vt:lpstr>Директива #include</vt:lpstr>
      <vt:lpstr>Некоторые стандартные заголовочные файлы:</vt:lpstr>
      <vt:lpstr>Некоторые стандартные заголовочные файлы:</vt:lpstr>
      <vt:lpstr>Заголовочный файл &lt;cmath&gt; План рассмотрения:</vt:lpstr>
      <vt:lpstr>Назначение &lt;cmath&gt;</vt:lpstr>
      <vt:lpstr>Базовые функции &lt;cmath&gt;</vt:lpstr>
      <vt:lpstr>Базовые функции &lt;cmath&gt;</vt:lpstr>
      <vt:lpstr>Функция ceil()</vt:lpstr>
      <vt:lpstr>Функция frexp()</vt:lpstr>
      <vt:lpstr>Функция log10()</vt:lpstr>
      <vt:lpstr>Функция log10()</vt:lpstr>
      <vt:lpstr>Заголовочный файл &lt;iostream&gt; План рассмотрения:</vt:lpstr>
      <vt:lpstr>Назначение &lt;iostream&gt;</vt:lpstr>
      <vt:lpstr>Объекты для передачи информации в/из стандартных потоков</vt:lpstr>
      <vt:lpstr>Функции для форматирования вывода</vt:lpstr>
      <vt:lpstr>Некоторые манипуляторы для форматирования вывода</vt:lpstr>
      <vt:lpstr>Функция width()</vt:lpstr>
      <vt:lpstr>Функция fill()</vt:lpstr>
      <vt:lpstr>Функция precision()</vt:lpstr>
      <vt:lpstr>Манипулятор showpoint</vt:lpstr>
      <vt:lpstr>Манипулятор hex</vt:lpstr>
      <vt:lpstr>Заголовочный файл &lt;string&gt; План рассмотрения:</vt:lpstr>
      <vt:lpstr>Назначение &lt;string&gt;</vt:lpstr>
      <vt:lpstr>Базовые функции &lt;string&gt;</vt:lpstr>
      <vt:lpstr>Базовые функции &lt;string&gt;</vt:lpstr>
      <vt:lpstr>Функция strcpy()</vt:lpstr>
      <vt:lpstr>Функция strchr()</vt:lpstr>
      <vt:lpstr>Функция strlen()</vt:lpstr>
      <vt:lpstr>Функция strcmp()</vt:lpstr>
      <vt:lpstr>Источники</vt:lpstr>
      <vt:lpstr>Источники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Радамир Горынин</dc:creator>
  <cp:lastModifiedBy>пользователь Microsoft Office</cp:lastModifiedBy>
  <cp:revision>149</cp:revision>
  <dcterms:created xsi:type="dcterms:W3CDTF">2016-10-05T14:45:26Z</dcterms:created>
  <dcterms:modified xsi:type="dcterms:W3CDTF">2020-04-28T08:56:13Z</dcterms:modified>
</cp:coreProperties>
</file>