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73" r:id="rId9"/>
    <p:sldId id="274" r:id="rId10"/>
    <p:sldId id="267" r:id="rId11"/>
    <p:sldId id="268" r:id="rId12"/>
    <p:sldId id="279" r:id="rId13"/>
    <p:sldId id="280" r:id="rId14"/>
    <p:sldId id="281" r:id="rId15"/>
    <p:sldId id="275" r:id="rId16"/>
    <p:sldId id="276" r:id="rId17"/>
    <p:sldId id="269" r:id="rId18"/>
    <p:sldId id="270" r:id="rId19"/>
    <p:sldId id="271" r:id="rId20"/>
    <p:sldId id="272" r:id="rId21"/>
    <p:sldId id="282" r:id="rId22"/>
    <p:sldId id="283" r:id="rId23"/>
    <p:sldId id="284" r:id="rId24"/>
    <p:sldId id="277" r:id="rId25"/>
    <p:sldId id="278" r:id="rId26"/>
    <p:sldId id="285" r:id="rId27"/>
    <p:sldId id="266" r:id="rId28"/>
    <p:sldId id="262" r:id="rId29"/>
    <p:sldId id="26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C53D0-AEBA-4EF2-B694-D60307C83F26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26D6ED1-386D-4219-818B-510ADAB54955}">
      <dgm:prSet phldrT="[Текст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limits.h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float.h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1B866C-9FDB-4237-AA95-2E4DCC250E16}" type="parTrans" cxnId="{AE3E4695-8346-4FCC-89F7-8588D3ECBE9C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26670A-CA27-46B8-91EA-9BB618583B38}" type="sibTrans" cxnId="{AE3E4695-8346-4FCC-89F7-8588D3ECBE9C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769408-7583-4D98-8153-25DB3420684C}">
      <dgm:prSet phldrT="[Текст]" custT="1"/>
      <dgm:spPr/>
      <dgm:t>
        <a:bodyPr/>
        <a:lstStyle/>
        <a:p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Системно-зависимые значения</a:t>
          </a:r>
        </a:p>
      </dgm:t>
    </dgm:pt>
    <dgm:pt modelId="{1915EB28-13CC-424C-80A2-915292857A95}" type="parTrans" cxnId="{1639E35E-14D7-4144-A6D6-5ED49AFB6B38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229491-9ECF-426C-B585-D279710B95D0}" type="sibTrans" cxnId="{1639E35E-14D7-4144-A6D6-5ED49AFB6B38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CFD886-96D7-421E-8B82-FA9C04D8A446}">
      <dgm:prSet phldrT="[Текст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stdio.h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F351B2-8BC6-43B6-8FAF-D6D5D19208F3}" type="parTrans" cxnId="{04FE08E6-C8C2-4DB3-B334-97296DE37457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620E52-5EE8-43DA-B433-003802353D37}" type="sibTrans" cxnId="{04FE08E6-C8C2-4DB3-B334-97296DE37457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C544C1-5571-4510-AE47-E98B2451A134}">
      <dgm:prSet phldrT="[Текст]" custT="1"/>
      <dgm:spPr/>
      <dgm:t>
        <a:bodyPr/>
        <a:lstStyle/>
        <a:p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Функции ввода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/</a:t>
          </a:r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вывода</a:t>
          </a:r>
        </a:p>
      </dgm:t>
    </dgm:pt>
    <dgm:pt modelId="{80DB5A4E-1781-4DA5-A951-011BE2152563}" type="parTrans" cxnId="{4207A643-DD63-4335-A323-6BE4B1802F86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D1064E-3951-4BFD-B8E3-E28042EDE104}" type="sibTrans" cxnId="{4207A643-DD63-4335-A323-6BE4B1802F86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5A8B68-5F95-49D3-A6F4-99BD902A9F63}">
      <dgm:prSet phldrT="[Текст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stdlib.h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6E4C59-731F-40D5-BD10-B642C8E94F84}" type="parTrans" cxnId="{5F09490D-98B6-44AC-A34D-D67D46D6B422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9EBF3E-41F7-4A05-AE20-0A86BA2224D3}" type="sibTrans" cxnId="{5F09490D-98B6-44AC-A34D-D67D46D6B422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7DA0B0-D0BC-4ECF-BD3C-15EB21548E6B}">
      <dgm:prSet phldrT="[Текст]" custT="1"/>
      <dgm:spPr/>
      <dgm:t>
        <a:bodyPr/>
        <a:lstStyle/>
        <a:p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Функции стандартной библиотеки</a:t>
          </a:r>
        </a:p>
      </dgm:t>
    </dgm:pt>
    <dgm:pt modelId="{2BE8B4CE-A263-4B01-B9E5-CA5418F19BE3}" type="parTrans" cxnId="{DDF63755-A4B1-4232-8B76-8A36E9579110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42BADE-07C7-4B80-AD65-AA6A161DFA13}" type="sibTrans" cxnId="{DDF63755-A4B1-4232-8B76-8A36E9579110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463CED-7BB2-4E81-B147-3EAE19C7FB0A}">
      <dgm:prSet phldrT="[Текст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math.h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3FF344-D008-4141-8597-B30279AA840B}" type="parTrans" cxnId="{CFA623E6-21D9-4B12-9450-533820DA3932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C291A7-32B6-4BBB-9C5F-A2383514B31D}" type="sibTrans" cxnId="{CFA623E6-21D9-4B12-9450-533820DA3932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1B583D-7152-4EF4-927E-2AA2A21A07DB}">
      <dgm:prSet custT="1"/>
      <dgm:spPr/>
      <dgm:t>
        <a:bodyPr/>
        <a:lstStyle/>
        <a:p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Математические функции</a:t>
          </a:r>
        </a:p>
      </dgm:t>
    </dgm:pt>
    <dgm:pt modelId="{AFF3BA4C-1057-491C-9C7B-95B52589AAAC}" type="parTrans" cxnId="{A4A84A52-D3E9-485E-AA04-14442E2FD769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B91760-1277-463C-B0FB-F147DC7376F3}" type="sibTrans" cxnId="{A4A84A52-D3E9-485E-AA04-14442E2FD769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175A2C-6FF7-4F40-809C-930CF63BB92A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ctype.h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string.h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6AC630-D1E4-4ADF-83CB-F02296FAA8FA}" type="parTrans" cxnId="{E7005450-5CAD-4489-8482-D418ECF8ABEF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DD141B-3D80-4117-8DD5-C041C3E2A965}" type="sibTrans" cxnId="{E7005450-5CAD-4489-8482-D418ECF8ABEF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28725F-D2D6-4467-9EF1-5944B15E45BF}">
      <dgm:prSet custT="1"/>
      <dgm:spPr/>
      <dgm:t>
        <a:bodyPr/>
        <a:lstStyle/>
        <a:p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Операции со строками и символами</a:t>
          </a:r>
        </a:p>
      </dgm:t>
    </dgm:pt>
    <dgm:pt modelId="{212AB6D6-66ED-47F8-9FFE-A91361A2776D}" type="parTrans" cxnId="{6D9647A8-155B-4FEA-97C0-282FD49242AA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3F5A75-5CC4-40A1-84B5-C9BCEBD966EC}" type="sibTrans" cxnId="{6D9647A8-155B-4FEA-97C0-282FD49242AA}">
      <dgm:prSet/>
      <dgm:spPr/>
      <dgm:t>
        <a:bodyPr/>
        <a:lstStyle/>
        <a:p>
          <a:endParaRPr lang="ru-RU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B58047-1202-4E44-9BA5-54252B51A649}" type="pres">
      <dgm:prSet presAssocID="{0C5C53D0-AEBA-4EF2-B694-D60307C83F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0B3F32-E3FB-422B-9350-5A53D7D985BA}" type="pres">
      <dgm:prSet presAssocID="{E26D6ED1-386D-4219-818B-510ADAB54955}" presName="linNode" presStyleCnt="0"/>
      <dgm:spPr/>
    </dgm:pt>
    <dgm:pt modelId="{271EA45A-3134-4641-A2C5-BD03301DE22C}" type="pres">
      <dgm:prSet presAssocID="{E26D6ED1-386D-4219-818B-510ADAB54955}" presName="parentText" presStyleLbl="node1" presStyleIdx="0" presStyleCnt="5" custScaleX="759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EBF7C8-13A6-4ED4-A875-A362FAFB9324}" type="pres">
      <dgm:prSet presAssocID="{E26D6ED1-386D-4219-818B-510ADAB5495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D2AC77-EB0A-402C-863E-8E4F7775677C}" type="pres">
      <dgm:prSet presAssocID="{A426670A-CA27-46B8-91EA-9BB618583B38}" presName="sp" presStyleCnt="0"/>
      <dgm:spPr/>
    </dgm:pt>
    <dgm:pt modelId="{1E0C27DE-3CD9-4D24-85CF-7C2EE30157F3}" type="pres">
      <dgm:prSet presAssocID="{E4CFD886-96D7-421E-8B82-FA9C04D8A446}" presName="linNode" presStyleCnt="0"/>
      <dgm:spPr/>
    </dgm:pt>
    <dgm:pt modelId="{780F2EC1-F09A-44AD-8F88-E7B0D0634371}" type="pres">
      <dgm:prSet presAssocID="{E4CFD886-96D7-421E-8B82-FA9C04D8A446}" presName="parentText" presStyleLbl="node1" presStyleIdx="1" presStyleCnt="5" custScaleX="7474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1CD4D4-8824-434B-9B37-388DF647FBD4}" type="pres">
      <dgm:prSet presAssocID="{E4CFD886-96D7-421E-8B82-FA9C04D8A446}" presName="descendantText" presStyleLbl="alignAccFollowNode1" presStyleIdx="1" presStyleCnt="5" custScaleX="993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273AEF-2F3C-44C4-A9F2-180EB579F4D5}" type="pres">
      <dgm:prSet presAssocID="{CD620E52-5EE8-43DA-B433-003802353D37}" presName="sp" presStyleCnt="0"/>
      <dgm:spPr/>
    </dgm:pt>
    <dgm:pt modelId="{0A79B9D5-B5B2-4EEE-B717-B875EE083677}" type="pres">
      <dgm:prSet presAssocID="{415A8B68-5F95-49D3-A6F4-99BD902A9F63}" presName="linNode" presStyleCnt="0"/>
      <dgm:spPr/>
    </dgm:pt>
    <dgm:pt modelId="{B21E062F-92B2-4621-B856-F5F6A937DE64}" type="pres">
      <dgm:prSet presAssocID="{415A8B68-5F95-49D3-A6F4-99BD902A9F63}" presName="parentText" presStyleLbl="node1" presStyleIdx="2" presStyleCnt="5" custScaleX="759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BC2C3-E99E-4F53-A3E6-3F57099A7DC4}" type="pres">
      <dgm:prSet presAssocID="{415A8B68-5F95-49D3-A6F4-99BD902A9F6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574990-2438-4043-9096-C9A130486B45}" type="pres">
      <dgm:prSet presAssocID="{3C9EBF3E-41F7-4A05-AE20-0A86BA2224D3}" presName="sp" presStyleCnt="0"/>
      <dgm:spPr/>
    </dgm:pt>
    <dgm:pt modelId="{9038B7E0-3719-4E75-8F7B-3CC85A6B8F9F}" type="pres">
      <dgm:prSet presAssocID="{88463CED-7BB2-4E81-B147-3EAE19C7FB0A}" presName="linNode" presStyleCnt="0"/>
      <dgm:spPr/>
    </dgm:pt>
    <dgm:pt modelId="{F9527171-7391-4961-991D-105F3693D2B8}" type="pres">
      <dgm:prSet presAssocID="{88463CED-7BB2-4E81-B147-3EAE19C7FB0A}" presName="parentText" presStyleLbl="node1" presStyleIdx="3" presStyleCnt="5" custScaleX="7409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1E40EE-7214-4105-9C84-EFFEC471C171}" type="pres">
      <dgm:prSet presAssocID="{88463CED-7BB2-4E81-B147-3EAE19C7FB0A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E2DBBC-D585-4AB1-8221-A35B6D6599A2}" type="pres">
      <dgm:prSet presAssocID="{A2C291A7-32B6-4BBB-9C5F-A2383514B31D}" presName="sp" presStyleCnt="0"/>
      <dgm:spPr/>
    </dgm:pt>
    <dgm:pt modelId="{A5416E08-C5D2-4B64-B199-1F5D8C27F0B5}" type="pres">
      <dgm:prSet presAssocID="{55175A2C-6FF7-4F40-809C-930CF63BB92A}" presName="linNode" presStyleCnt="0"/>
      <dgm:spPr/>
    </dgm:pt>
    <dgm:pt modelId="{A67DD021-9D4B-42D0-9A94-65350F8D8D1D}" type="pres">
      <dgm:prSet presAssocID="{55175A2C-6FF7-4F40-809C-930CF63BB92A}" presName="parentText" presStyleLbl="node1" presStyleIdx="4" presStyleCnt="5" custScaleX="7491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0E5FC6-5492-437A-BF11-1070AA0E407F}" type="pres">
      <dgm:prSet presAssocID="{55175A2C-6FF7-4F40-809C-930CF63BB92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EB42746-170D-4605-981B-9051502CEDC0}" type="presOf" srcId="{467DA0B0-D0BC-4ECF-BD3C-15EB21548E6B}" destId="{825BC2C3-E99E-4F53-A3E6-3F57099A7DC4}" srcOrd="0" destOrd="0" presId="urn:microsoft.com/office/officeart/2005/8/layout/vList5"/>
    <dgm:cxn modelId="{110D4EC7-4082-4F95-A050-05B5A77F011A}" type="presOf" srcId="{55175A2C-6FF7-4F40-809C-930CF63BB92A}" destId="{A67DD021-9D4B-42D0-9A94-65350F8D8D1D}" srcOrd="0" destOrd="0" presId="urn:microsoft.com/office/officeart/2005/8/layout/vList5"/>
    <dgm:cxn modelId="{5F09490D-98B6-44AC-A34D-D67D46D6B422}" srcId="{0C5C53D0-AEBA-4EF2-B694-D60307C83F26}" destId="{415A8B68-5F95-49D3-A6F4-99BD902A9F63}" srcOrd="2" destOrd="0" parTransId="{416E4C59-731F-40D5-BD10-B642C8E94F84}" sibTransId="{3C9EBF3E-41F7-4A05-AE20-0A86BA2224D3}"/>
    <dgm:cxn modelId="{387BBDA5-9460-4FBA-AEA9-C58527D4C9BF}" type="presOf" srcId="{0C5C53D0-AEBA-4EF2-B694-D60307C83F26}" destId="{0EB58047-1202-4E44-9BA5-54252B51A649}" srcOrd="0" destOrd="0" presId="urn:microsoft.com/office/officeart/2005/8/layout/vList5"/>
    <dgm:cxn modelId="{265BFA66-A0F9-4D22-AB32-202DAE165E00}" type="presOf" srcId="{E4CFD886-96D7-421E-8B82-FA9C04D8A446}" destId="{780F2EC1-F09A-44AD-8F88-E7B0D0634371}" srcOrd="0" destOrd="0" presId="urn:microsoft.com/office/officeart/2005/8/layout/vList5"/>
    <dgm:cxn modelId="{B5FE774A-615B-4A11-8078-2836CCB06CDF}" type="presOf" srcId="{BF1B583D-7152-4EF4-927E-2AA2A21A07DB}" destId="{081E40EE-7214-4105-9C84-EFFEC471C171}" srcOrd="0" destOrd="0" presId="urn:microsoft.com/office/officeart/2005/8/layout/vList5"/>
    <dgm:cxn modelId="{DDF63755-A4B1-4232-8B76-8A36E9579110}" srcId="{415A8B68-5F95-49D3-A6F4-99BD902A9F63}" destId="{467DA0B0-D0BC-4ECF-BD3C-15EB21548E6B}" srcOrd="0" destOrd="0" parTransId="{2BE8B4CE-A263-4B01-B9E5-CA5418F19BE3}" sibTransId="{3542BADE-07C7-4B80-AD65-AA6A161DFA13}"/>
    <dgm:cxn modelId="{4207A643-DD63-4335-A323-6BE4B1802F86}" srcId="{E4CFD886-96D7-421E-8B82-FA9C04D8A446}" destId="{F7C544C1-5571-4510-AE47-E98B2451A134}" srcOrd="0" destOrd="0" parTransId="{80DB5A4E-1781-4DA5-A951-011BE2152563}" sibTransId="{EDD1064E-3951-4BFD-B8E3-E28042EDE104}"/>
    <dgm:cxn modelId="{08668819-9137-40B3-AB6C-9B3D915F2819}" type="presOf" srcId="{69769408-7583-4D98-8153-25DB3420684C}" destId="{FFEBF7C8-13A6-4ED4-A875-A362FAFB9324}" srcOrd="0" destOrd="0" presId="urn:microsoft.com/office/officeart/2005/8/layout/vList5"/>
    <dgm:cxn modelId="{6D9647A8-155B-4FEA-97C0-282FD49242AA}" srcId="{55175A2C-6FF7-4F40-809C-930CF63BB92A}" destId="{CB28725F-D2D6-4467-9EF1-5944B15E45BF}" srcOrd="0" destOrd="0" parTransId="{212AB6D6-66ED-47F8-9FFE-A91361A2776D}" sibTransId="{603F5A75-5CC4-40A1-84B5-C9BCEBD966EC}"/>
    <dgm:cxn modelId="{ACBAC6B8-527C-4EC2-9941-292D9C7A2D0D}" type="presOf" srcId="{F7C544C1-5571-4510-AE47-E98B2451A134}" destId="{3C1CD4D4-8824-434B-9B37-388DF647FBD4}" srcOrd="0" destOrd="0" presId="urn:microsoft.com/office/officeart/2005/8/layout/vList5"/>
    <dgm:cxn modelId="{C377BD99-E90E-45FE-9F43-BEDFCF1C4920}" type="presOf" srcId="{E26D6ED1-386D-4219-818B-510ADAB54955}" destId="{271EA45A-3134-4641-A2C5-BD03301DE22C}" srcOrd="0" destOrd="0" presId="urn:microsoft.com/office/officeart/2005/8/layout/vList5"/>
    <dgm:cxn modelId="{A4A84A52-D3E9-485E-AA04-14442E2FD769}" srcId="{88463CED-7BB2-4E81-B147-3EAE19C7FB0A}" destId="{BF1B583D-7152-4EF4-927E-2AA2A21A07DB}" srcOrd="0" destOrd="0" parTransId="{AFF3BA4C-1057-491C-9C7B-95B52589AAAC}" sibTransId="{D6B91760-1277-463C-B0FB-F147DC7376F3}"/>
    <dgm:cxn modelId="{AE3E4695-8346-4FCC-89F7-8588D3ECBE9C}" srcId="{0C5C53D0-AEBA-4EF2-B694-D60307C83F26}" destId="{E26D6ED1-386D-4219-818B-510ADAB54955}" srcOrd="0" destOrd="0" parTransId="{771B866C-9FDB-4237-AA95-2E4DCC250E16}" sibTransId="{A426670A-CA27-46B8-91EA-9BB618583B38}"/>
    <dgm:cxn modelId="{1F687D17-FABE-49E7-862F-CB3D97937F45}" type="presOf" srcId="{CB28725F-D2D6-4467-9EF1-5944B15E45BF}" destId="{7B0E5FC6-5492-437A-BF11-1070AA0E407F}" srcOrd="0" destOrd="0" presId="urn:microsoft.com/office/officeart/2005/8/layout/vList5"/>
    <dgm:cxn modelId="{4EDCAFFA-EEF8-449A-9877-E52949CA79D2}" type="presOf" srcId="{88463CED-7BB2-4E81-B147-3EAE19C7FB0A}" destId="{F9527171-7391-4961-991D-105F3693D2B8}" srcOrd="0" destOrd="0" presId="urn:microsoft.com/office/officeart/2005/8/layout/vList5"/>
    <dgm:cxn modelId="{CFA623E6-21D9-4B12-9450-533820DA3932}" srcId="{0C5C53D0-AEBA-4EF2-B694-D60307C83F26}" destId="{88463CED-7BB2-4E81-B147-3EAE19C7FB0A}" srcOrd="3" destOrd="0" parTransId="{963FF344-D008-4141-8597-B30279AA840B}" sibTransId="{A2C291A7-32B6-4BBB-9C5F-A2383514B31D}"/>
    <dgm:cxn modelId="{09138272-6799-445F-9C03-5369AFD6E762}" type="presOf" srcId="{415A8B68-5F95-49D3-A6F4-99BD902A9F63}" destId="{B21E062F-92B2-4621-B856-F5F6A937DE64}" srcOrd="0" destOrd="0" presId="urn:microsoft.com/office/officeart/2005/8/layout/vList5"/>
    <dgm:cxn modelId="{1639E35E-14D7-4144-A6D6-5ED49AFB6B38}" srcId="{E26D6ED1-386D-4219-818B-510ADAB54955}" destId="{69769408-7583-4D98-8153-25DB3420684C}" srcOrd="0" destOrd="0" parTransId="{1915EB28-13CC-424C-80A2-915292857A95}" sibTransId="{80229491-9ECF-426C-B585-D279710B95D0}"/>
    <dgm:cxn modelId="{04FE08E6-C8C2-4DB3-B334-97296DE37457}" srcId="{0C5C53D0-AEBA-4EF2-B694-D60307C83F26}" destId="{E4CFD886-96D7-421E-8B82-FA9C04D8A446}" srcOrd="1" destOrd="0" parTransId="{2EF351B2-8BC6-43B6-8FAF-D6D5D19208F3}" sibTransId="{CD620E52-5EE8-43DA-B433-003802353D37}"/>
    <dgm:cxn modelId="{E7005450-5CAD-4489-8482-D418ECF8ABEF}" srcId="{0C5C53D0-AEBA-4EF2-B694-D60307C83F26}" destId="{55175A2C-6FF7-4F40-809C-930CF63BB92A}" srcOrd="4" destOrd="0" parTransId="{756AC630-D1E4-4ADF-83CB-F02296FAA8FA}" sibTransId="{7FDD141B-3D80-4117-8DD5-C041C3E2A965}"/>
    <dgm:cxn modelId="{A390DE42-6CE1-41F4-B500-649F33F9FD7B}" type="presParOf" srcId="{0EB58047-1202-4E44-9BA5-54252B51A649}" destId="{690B3F32-E3FB-422B-9350-5A53D7D985BA}" srcOrd="0" destOrd="0" presId="urn:microsoft.com/office/officeart/2005/8/layout/vList5"/>
    <dgm:cxn modelId="{4A4CC8B6-A1E5-4D38-BFAA-733F363D719D}" type="presParOf" srcId="{690B3F32-E3FB-422B-9350-5A53D7D985BA}" destId="{271EA45A-3134-4641-A2C5-BD03301DE22C}" srcOrd="0" destOrd="0" presId="urn:microsoft.com/office/officeart/2005/8/layout/vList5"/>
    <dgm:cxn modelId="{E776C500-16FE-4758-9657-3D4E5FB4DAC2}" type="presParOf" srcId="{690B3F32-E3FB-422B-9350-5A53D7D985BA}" destId="{FFEBF7C8-13A6-4ED4-A875-A362FAFB9324}" srcOrd="1" destOrd="0" presId="urn:microsoft.com/office/officeart/2005/8/layout/vList5"/>
    <dgm:cxn modelId="{1DEBB174-9BB5-4E06-A87E-32D58B147D67}" type="presParOf" srcId="{0EB58047-1202-4E44-9BA5-54252B51A649}" destId="{FED2AC77-EB0A-402C-863E-8E4F7775677C}" srcOrd="1" destOrd="0" presId="urn:microsoft.com/office/officeart/2005/8/layout/vList5"/>
    <dgm:cxn modelId="{7CDB0763-EF0C-47B6-BE5A-D226ABB285BB}" type="presParOf" srcId="{0EB58047-1202-4E44-9BA5-54252B51A649}" destId="{1E0C27DE-3CD9-4D24-85CF-7C2EE30157F3}" srcOrd="2" destOrd="0" presId="urn:microsoft.com/office/officeart/2005/8/layout/vList5"/>
    <dgm:cxn modelId="{9093B09D-5AE3-41F1-B498-054338088C72}" type="presParOf" srcId="{1E0C27DE-3CD9-4D24-85CF-7C2EE30157F3}" destId="{780F2EC1-F09A-44AD-8F88-E7B0D0634371}" srcOrd="0" destOrd="0" presId="urn:microsoft.com/office/officeart/2005/8/layout/vList5"/>
    <dgm:cxn modelId="{263EBAB6-7F1A-4E40-A72F-2BFCDFC859C3}" type="presParOf" srcId="{1E0C27DE-3CD9-4D24-85CF-7C2EE30157F3}" destId="{3C1CD4D4-8824-434B-9B37-388DF647FBD4}" srcOrd="1" destOrd="0" presId="urn:microsoft.com/office/officeart/2005/8/layout/vList5"/>
    <dgm:cxn modelId="{FA8878F8-4C8B-4458-BD14-B3021D7EF1F0}" type="presParOf" srcId="{0EB58047-1202-4E44-9BA5-54252B51A649}" destId="{3F273AEF-2F3C-44C4-A9F2-180EB579F4D5}" srcOrd="3" destOrd="0" presId="urn:microsoft.com/office/officeart/2005/8/layout/vList5"/>
    <dgm:cxn modelId="{CB976E9F-8E61-4014-86EA-1DCD92D8A500}" type="presParOf" srcId="{0EB58047-1202-4E44-9BA5-54252B51A649}" destId="{0A79B9D5-B5B2-4EEE-B717-B875EE083677}" srcOrd="4" destOrd="0" presId="urn:microsoft.com/office/officeart/2005/8/layout/vList5"/>
    <dgm:cxn modelId="{594B4430-E63F-4E89-9D87-C0C912CBD292}" type="presParOf" srcId="{0A79B9D5-B5B2-4EEE-B717-B875EE083677}" destId="{B21E062F-92B2-4621-B856-F5F6A937DE64}" srcOrd="0" destOrd="0" presId="urn:microsoft.com/office/officeart/2005/8/layout/vList5"/>
    <dgm:cxn modelId="{4DEA5BC2-325D-454F-9A37-641C30887FB9}" type="presParOf" srcId="{0A79B9D5-B5B2-4EEE-B717-B875EE083677}" destId="{825BC2C3-E99E-4F53-A3E6-3F57099A7DC4}" srcOrd="1" destOrd="0" presId="urn:microsoft.com/office/officeart/2005/8/layout/vList5"/>
    <dgm:cxn modelId="{0BA54B21-88DF-4EAE-8CFB-0F9B30268184}" type="presParOf" srcId="{0EB58047-1202-4E44-9BA5-54252B51A649}" destId="{21574990-2438-4043-9096-C9A130486B45}" srcOrd="5" destOrd="0" presId="urn:microsoft.com/office/officeart/2005/8/layout/vList5"/>
    <dgm:cxn modelId="{B37642D7-330D-4CCF-92C8-098722AB286C}" type="presParOf" srcId="{0EB58047-1202-4E44-9BA5-54252B51A649}" destId="{9038B7E0-3719-4E75-8F7B-3CC85A6B8F9F}" srcOrd="6" destOrd="0" presId="urn:microsoft.com/office/officeart/2005/8/layout/vList5"/>
    <dgm:cxn modelId="{1B5E7819-F0A8-459D-8B62-17812D79C218}" type="presParOf" srcId="{9038B7E0-3719-4E75-8F7B-3CC85A6B8F9F}" destId="{F9527171-7391-4961-991D-105F3693D2B8}" srcOrd="0" destOrd="0" presId="urn:microsoft.com/office/officeart/2005/8/layout/vList5"/>
    <dgm:cxn modelId="{FC3842F7-B1CD-4D58-8537-D1C50D122A82}" type="presParOf" srcId="{9038B7E0-3719-4E75-8F7B-3CC85A6B8F9F}" destId="{081E40EE-7214-4105-9C84-EFFEC471C171}" srcOrd="1" destOrd="0" presId="urn:microsoft.com/office/officeart/2005/8/layout/vList5"/>
    <dgm:cxn modelId="{44E460B2-8D04-438B-B4B8-B9B09F0906E1}" type="presParOf" srcId="{0EB58047-1202-4E44-9BA5-54252B51A649}" destId="{39E2DBBC-D585-4AB1-8221-A35B6D6599A2}" srcOrd="7" destOrd="0" presId="urn:microsoft.com/office/officeart/2005/8/layout/vList5"/>
    <dgm:cxn modelId="{070AEB60-5483-405A-9283-4172BA9955D0}" type="presParOf" srcId="{0EB58047-1202-4E44-9BA5-54252B51A649}" destId="{A5416E08-C5D2-4B64-B199-1F5D8C27F0B5}" srcOrd="8" destOrd="0" presId="urn:microsoft.com/office/officeart/2005/8/layout/vList5"/>
    <dgm:cxn modelId="{9C941787-700D-4C3A-8538-B92EADF2C23D}" type="presParOf" srcId="{A5416E08-C5D2-4B64-B199-1F5D8C27F0B5}" destId="{A67DD021-9D4B-42D0-9A94-65350F8D8D1D}" srcOrd="0" destOrd="0" presId="urn:microsoft.com/office/officeart/2005/8/layout/vList5"/>
    <dgm:cxn modelId="{A04F1026-0DC5-4A83-9D0D-646F0222E8A1}" type="presParOf" srcId="{A5416E08-C5D2-4B64-B199-1F5D8C27F0B5}" destId="{7B0E5FC6-5492-437A-BF11-1070AA0E40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 err="1"/>
            <a:t>atoi</a:t>
          </a:r>
          <a:endParaRPr lang="ru-RU" sz="28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 err="1"/>
            <a:t>strtod</a:t>
          </a:r>
          <a:endParaRPr lang="ru-RU" sz="39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400" b="0" i="0" dirty="0"/>
            <a:t>строка в число двойной точности (</a:t>
          </a:r>
          <a:r>
            <a:rPr lang="ru-RU" sz="2400" b="0" i="0" dirty="0" err="1"/>
            <a:t>double</a:t>
          </a:r>
          <a:r>
            <a:rPr lang="ru-RU" sz="2400" b="0" i="0" dirty="0"/>
            <a:t>)</a:t>
          </a:r>
          <a:endParaRPr lang="ru-RU" sz="2400" dirty="0"/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4000" dirty="0"/>
            <a:t>rand</a:t>
          </a:r>
          <a:endParaRPr lang="en-US" sz="26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200" b="0" i="0" dirty="0"/>
            <a:t>генерирует псевдослучайное значение</a:t>
          </a:r>
          <a:endParaRPr lang="ru-RU" sz="2200" b="0" dirty="0"/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3600" dirty="0" err="1"/>
            <a:t>malloc</a:t>
          </a:r>
          <a:endParaRPr lang="en-US" sz="2600" dirty="0"/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400" b="0" i="0" dirty="0"/>
            <a:t>строка в целое число (</a:t>
          </a:r>
          <a:r>
            <a:rPr lang="ru-RU" sz="2400" b="0" i="0" dirty="0" err="1"/>
            <a:t>integer</a:t>
          </a:r>
          <a:r>
            <a:rPr lang="en-US" sz="2400" b="0" i="0" dirty="0"/>
            <a:t>)</a:t>
          </a:r>
          <a:endParaRPr lang="ru-RU" sz="2400" dirty="0"/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/>
        </a:p>
      </dgm:t>
    </dgm:pt>
    <dgm:pt modelId="{CB5FDE3A-3D0B-4233-911A-9718CDFD1FEA}">
      <dgm:prSet custT="1"/>
      <dgm:spPr/>
      <dgm:t>
        <a:bodyPr/>
        <a:lstStyle/>
        <a:p>
          <a:r>
            <a:rPr lang="ru-RU" sz="2800" dirty="0"/>
            <a:t>выделяет память из кучи</a:t>
          </a:r>
        </a:p>
      </dgm:t>
    </dgm:pt>
    <dgm:pt modelId="{E38E78A2-904C-4F00-99C8-13384624F8AE}" type="parTrans" cxnId="{A8EF1B8F-6340-43D3-86D8-AF54CF5534FD}">
      <dgm:prSet/>
      <dgm:spPr/>
      <dgm:t>
        <a:bodyPr/>
        <a:lstStyle/>
        <a:p>
          <a:endParaRPr lang="ru-RU"/>
        </a:p>
      </dgm:t>
    </dgm:pt>
    <dgm:pt modelId="{88F03BE9-9FB4-4D98-B3B0-86E7703254E2}" type="sibTrans" cxnId="{A8EF1B8F-6340-43D3-86D8-AF54CF5534FD}">
      <dgm:prSet/>
      <dgm:spPr/>
      <dgm:t>
        <a:bodyPr/>
        <a:lstStyle/>
        <a:p>
          <a:endParaRPr lang="ru-RU"/>
        </a:p>
      </dgm:t>
    </dgm:pt>
    <dgm:pt modelId="{0A71FC35-D44D-444B-9F74-8B30347AEBBC}">
      <dgm:prSet custT="1"/>
      <dgm:spPr/>
      <dgm:t>
        <a:bodyPr/>
        <a:lstStyle/>
        <a:p>
          <a:r>
            <a:rPr lang="en-US" sz="3600" dirty="0"/>
            <a:t>system</a:t>
          </a:r>
          <a:endParaRPr lang="ru-RU" sz="3600" dirty="0"/>
        </a:p>
      </dgm:t>
    </dgm:pt>
    <dgm:pt modelId="{493DC3A3-0F62-4CDD-B8ED-790FB40267BD}" type="parTrans" cxnId="{8099AC2D-6F6C-4543-9431-C4BFB0E75BEE}">
      <dgm:prSet/>
      <dgm:spPr/>
      <dgm:t>
        <a:bodyPr/>
        <a:lstStyle/>
        <a:p>
          <a:endParaRPr lang="ru-RU"/>
        </a:p>
      </dgm:t>
    </dgm:pt>
    <dgm:pt modelId="{231FDA57-E5B4-40D1-8740-10B650F76FF7}" type="sibTrans" cxnId="{8099AC2D-6F6C-4543-9431-C4BFB0E75BEE}">
      <dgm:prSet/>
      <dgm:spPr/>
      <dgm:t>
        <a:bodyPr/>
        <a:lstStyle/>
        <a:p>
          <a:endParaRPr lang="ru-RU"/>
        </a:p>
      </dgm:t>
    </dgm:pt>
    <dgm:pt modelId="{FC22697B-D3C7-4599-9051-F538A5F2326C}">
      <dgm:prSet/>
      <dgm:spPr/>
      <dgm:t>
        <a:bodyPr/>
        <a:lstStyle/>
        <a:p>
          <a:r>
            <a:rPr lang="ru-RU" dirty="0"/>
            <a:t>выполняет внешнюю команду</a:t>
          </a:r>
        </a:p>
      </dgm:t>
    </dgm:pt>
    <dgm:pt modelId="{CBEB922C-F6A9-4283-856C-C78AB81CE41D}" type="parTrans" cxnId="{4764645F-7B72-4670-8C58-A206302AE4B3}">
      <dgm:prSet/>
      <dgm:spPr/>
      <dgm:t>
        <a:bodyPr/>
        <a:lstStyle/>
        <a:p>
          <a:endParaRPr lang="ru-RU"/>
        </a:p>
      </dgm:t>
    </dgm:pt>
    <dgm:pt modelId="{7CE595A3-8EF1-4803-B1F9-EF84A4E1C491}" type="sibTrans" cxnId="{4764645F-7B72-4670-8C58-A206302AE4B3}">
      <dgm:prSet/>
      <dgm:spPr/>
      <dgm:t>
        <a:bodyPr/>
        <a:lstStyle/>
        <a:p>
          <a:endParaRPr lang="ru-RU"/>
        </a:p>
      </dgm:t>
    </dgm:pt>
    <dgm:pt modelId="{32C01523-8356-4AA2-BFEF-A07C86B43FBE}">
      <dgm:prSet/>
      <dgm:spPr/>
      <dgm:t>
        <a:bodyPr/>
        <a:lstStyle/>
        <a:p>
          <a:r>
            <a:rPr lang="en-US" dirty="0" err="1"/>
            <a:t>qsort</a:t>
          </a:r>
          <a:endParaRPr lang="ru-RU" dirty="0"/>
        </a:p>
      </dgm:t>
    </dgm:pt>
    <dgm:pt modelId="{A03A2CCE-021E-4893-89BD-26F3A0AE2860}" type="parTrans" cxnId="{1194A6D0-362F-4385-9BBC-061B866B744D}">
      <dgm:prSet/>
      <dgm:spPr/>
      <dgm:t>
        <a:bodyPr/>
        <a:lstStyle/>
        <a:p>
          <a:endParaRPr lang="ru-RU"/>
        </a:p>
      </dgm:t>
    </dgm:pt>
    <dgm:pt modelId="{50BE56A5-72DD-421F-B655-F07BD2A9F118}" type="sibTrans" cxnId="{1194A6D0-362F-4385-9BBC-061B866B744D}">
      <dgm:prSet/>
      <dgm:spPr/>
      <dgm:t>
        <a:bodyPr/>
        <a:lstStyle/>
        <a:p>
          <a:endParaRPr lang="ru-RU"/>
        </a:p>
      </dgm:t>
    </dgm:pt>
    <dgm:pt modelId="{D8F309AF-7793-4AB4-900F-412FEEFD2747}">
      <dgm:prSet/>
      <dgm:spPr/>
      <dgm:t>
        <a:bodyPr/>
        <a:lstStyle/>
        <a:p>
          <a:r>
            <a:rPr lang="ru-RU" dirty="0"/>
            <a:t>сортировка массива</a:t>
          </a:r>
        </a:p>
      </dgm:t>
    </dgm:pt>
    <dgm:pt modelId="{FD1C1AC5-5DCD-4253-A613-878D98563177}" type="parTrans" cxnId="{8700DEBD-51A8-43BD-965D-0B1A1311FC33}">
      <dgm:prSet/>
      <dgm:spPr/>
      <dgm:t>
        <a:bodyPr/>
        <a:lstStyle/>
        <a:p>
          <a:endParaRPr lang="ru-RU"/>
        </a:p>
      </dgm:t>
    </dgm:pt>
    <dgm:pt modelId="{2C95084C-18EF-4384-804F-B15495D63C9B}" type="sibTrans" cxnId="{8700DEBD-51A8-43BD-965D-0B1A1311FC33}">
      <dgm:prSet/>
      <dgm:spPr/>
      <dgm:t>
        <a:bodyPr/>
        <a:lstStyle/>
        <a:p>
          <a:endParaRPr lang="ru-RU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6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6" custLinFactNeighborX="16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C8B5FC-B568-48CF-BB4B-592B53996B95}" type="pres">
      <dgm:prSet presAssocID="{DD317061-F7E1-4272-8B27-72EFC0F980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5CC61C-981A-4A13-8C56-CDC6581C11B8}" type="pres">
      <dgm:prSet presAssocID="{7C00696C-AD2F-47A1-BE92-3A8ABD5BC11A}" presName="sp" presStyleCnt="0"/>
      <dgm:spPr/>
    </dgm:pt>
    <dgm:pt modelId="{2F00AD4A-ABB1-49F3-BF3A-E8C52448AF2B}" type="pres">
      <dgm:prSet presAssocID="{0A71FC35-D44D-444B-9F74-8B30347AEBBC}" presName="linNode" presStyleCnt="0"/>
      <dgm:spPr/>
    </dgm:pt>
    <dgm:pt modelId="{F0FF5201-C02B-4103-A045-F833A2B42634}" type="pres">
      <dgm:prSet presAssocID="{0A71FC35-D44D-444B-9F74-8B30347AEBB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88BB6B-83C6-44C3-8417-ECBE5455C358}" type="pres">
      <dgm:prSet presAssocID="{0A71FC35-D44D-444B-9F74-8B30347AEBBC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F3504D-AB84-43D4-94F0-B88C3F744C22}" type="pres">
      <dgm:prSet presAssocID="{231FDA57-E5B4-40D1-8740-10B650F76FF7}" presName="sp" presStyleCnt="0"/>
      <dgm:spPr/>
    </dgm:pt>
    <dgm:pt modelId="{2C1D8715-A65F-42FE-9218-E8BDAFC6C0DA}" type="pres">
      <dgm:prSet presAssocID="{32C01523-8356-4AA2-BFEF-A07C86B43FBE}" presName="linNode" presStyleCnt="0"/>
      <dgm:spPr/>
    </dgm:pt>
    <dgm:pt modelId="{118F0D1C-4886-4E24-8EF0-4472AC1F9DD6}" type="pres">
      <dgm:prSet presAssocID="{32C01523-8356-4AA2-BFEF-A07C86B43FB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E91723-5F1B-4B0B-925F-7058C3D6EF34}" type="pres">
      <dgm:prSet presAssocID="{32C01523-8356-4AA2-BFEF-A07C86B43FB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B0F302E-ABD9-4118-95D5-A5D02144AB65}" type="presOf" srcId="{D5729EA7-9BA9-4A57-A965-7A3DBB445F81}" destId="{82691E79-DBDF-445D-A6FF-AED659690E43}" srcOrd="0" destOrd="0" presId="urn:microsoft.com/office/officeart/2005/8/layout/vList5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4E777417-F1AD-4927-89BF-DC581DB1F78A}" type="presOf" srcId="{66E70A91-189A-4D3D-AEB0-A8F8B759C82D}" destId="{4FF444EF-39E0-48AE-84F8-54500C8ACE94}" srcOrd="0" destOrd="0" presId="urn:microsoft.com/office/officeart/2005/8/layout/vList5"/>
    <dgm:cxn modelId="{0100E1B4-DB06-4CF4-9F30-0ADD35BDD65F}" type="presOf" srcId="{CC198F63-1C6A-4661-86AF-8BBECA922FDE}" destId="{D6AA417B-0FA3-40F8-BF4B-5FA17C5113A0}" srcOrd="0" destOrd="0" presId="urn:microsoft.com/office/officeart/2005/8/layout/vList5"/>
    <dgm:cxn modelId="{235FC4AB-881E-4654-846B-69287FD06DB3}" type="presOf" srcId="{912A62CB-EEEA-4A77-9F66-6675B9E56FC5}" destId="{4B3D5B97-6A72-413E-9769-A26CC7429266}" srcOrd="0" destOrd="0" presId="urn:microsoft.com/office/officeart/2005/8/layout/vList5"/>
    <dgm:cxn modelId="{10957C6F-22EF-4BF1-B44E-8BF7D42D0E30}" type="presOf" srcId="{32C01523-8356-4AA2-BFEF-A07C86B43FBE}" destId="{118F0D1C-4886-4E24-8EF0-4472AC1F9DD6}" srcOrd="0" destOrd="0" presId="urn:microsoft.com/office/officeart/2005/8/layout/vList5"/>
    <dgm:cxn modelId="{D2459D71-094F-438E-A43F-B7D87B697EB0}" type="presOf" srcId="{CB5FDE3A-3D0B-4233-911A-9718CDFD1FEA}" destId="{3CC8B5FC-B568-48CF-BB4B-592B53996B95}" srcOrd="0" destOrd="0" presId="urn:microsoft.com/office/officeart/2005/8/layout/vList5"/>
    <dgm:cxn modelId="{8099AC2D-6F6C-4543-9431-C4BFB0E75BEE}" srcId="{ECDA5FD5-894D-45C7-B8DF-1395BFA60A77}" destId="{0A71FC35-D44D-444B-9F74-8B30347AEBBC}" srcOrd="4" destOrd="0" parTransId="{493DC3A3-0F62-4CDD-B8ED-790FB40267BD}" sibTransId="{231FDA57-E5B4-40D1-8740-10B650F76FF7}"/>
    <dgm:cxn modelId="{E3E07AD9-8450-49F8-8172-E9FF9BEF513B}" type="presOf" srcId="{0A71FC35-D44D-444B-9F74-8B30347AEBBC}" destId="{F0FF5201-C02B-4103-A045-F833A2B42634}" srcOrd="0" destOrd="0" presId="urn:microsoft.com/office/officeart/2005/8/layout/vList5"/>
    <dgm:cxn modelId="{730C8C6F-7D04-4D77-AFA4-8EEDBAE63A35}" type="presOf" srcId="{D8F309AF-7793-4AB4-900F-412FEEFD2747}" destId="{58E91723-5F1B-4B0B-925F-7058C3D6EF34}" srcOrd="0" destOrd="0" presId="urn:microsoft.com/office/officeart/2005/8/layout/vList5"/>
    <dgm:cxn modelId="{7D1E72AD-8E6C-4E7C-A2AD-9BB78B5BB9DE}" type="presOf" srcId="{FC22697B-D3C7-4599-9051-F538A5F2326C}" destId="{B288BB6B-83C6-44C3-8417-ECBE5455C358}" srcOrd="0" destOrd="0" presId="urn:microsoft.com/office/officeart/2005/8/layout/vList5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B8D670B9-DF8E-42D5-ACE1-E92699E96AE7}" type="presOf" srcId="{DB46B36E-B246-4399-B657-E356523FA29B}" destId="{BED99707-A898-4E77-8C4D-7B21B4D1787F}" srcOrd="0" destOrd="0" presId="urn:microsoft.com/office/officeart/2005/8/layout/vList5"/>
    <dgm:cxn modelId="{6EE7F218-F8D8-4540-87FB-B88DA0C1F09F}" type="presOf" srcId="{91292EF3-3526-4F8D-B56F-06C2DA9CC00C}" destId="{371F4EE7-8EEE-409D-8D4F-A98EBB12C773}" srcOrd="0" destOrd="0" presId="urn:microsoft.com/office/officeart/2005/8/layout/vList5"/>
    <dgm:cxn modelId="{4764645F-7B72-4670-8C58-A206302AE4B3}" srcId="{0A71FC35-D44D-444B-9F74-8B30347AEBBC}" destId="{FC22697B-D3C7-4599-9051-F538A5F2326C}" srcOrd="0" destOrd="0" parTransId="{CBEB922C-F6A9-4283-856C-C78AB81CE41D}" sibTransId="{7CE595A3-8EF1-4803-B1F9-EF84A4E1C491}"/>
    <dgm:cxn modelId="{A8EF1B8F-6340-43D3-86D8-AF54CF5534FD}" srcId="{DD317061-F7E1-4272-8B27-72EFC0F980CA}" destId="{CB5FDE3A-3D0B-4233-911A-9718CDFD1FEA}" srcOrd="0" destOrd="0" parTransId="{E38E78A2-904C-4F00-99C8-13384624F8AE}" sibTransId="{88F03BE9-9FB4-4D98-B3B0-86E7703254E2}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738CAA28-9E21-4036-ADD9-5B515DA52F06}" type="presOf" srcId="{DD317061-F7E1-4272-8B27-72EFC0F980CA}" destId="{AB32FEF4-D585-4B5C-84F2-251B6CF03042}" srcOrd="0" destOrd="0" presId="urn:microsoft.com/office/officeart/2005/8/layout/vList5"/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1194A6D0-362F-4385-9BBC-061B866B744D}" srcId="{ECDA5FD5-894D-45C7-B8DF-1395BFA60A77}" destId="{32C01523-8356-4AA2-BFEF-A07C86B43FBE}" srcOrd="5" destOrd="0" parTransId="{A03A2CCE-021E-4893-89BD-26F3A0AE2860}" sibTransId="{50BE56A5-72DD-421F-B655-F07BD2A9F118}"/>
    <dgm:cxn modelId="{FB96DC9C-2B26-444F-B5A3-4F7188B2A324}" type="presOf" srcId="{ECDA5FD5-894D-45C7-B8DF-1395BFA60A77}" destId="{12B733F9-010A-4D42-B80C-90D49B254290}" srcOrd="0" destOrd="0" presId="urn:microsoft.com/office/officeart/2005/8/layout/vList5"/>
    <dgm:cxn modelId="{8700DEBD-51A8-43BD-965D-0B1A1311FC33}" srcId="{32C01523-8356-4AA2-BFEF-A07C86B43FBE}" destId="{D8F309AF-7793-4AB4-900F-412FEEFD2747}" srcOrd="0" destOrd="0" parTransId="{FD1C1AC5-5DCD-4253-A613-878D98563177}" sibTransId="{2C95084C-18EF-4384-804F-B15495D63C9B}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E44B5BE8-5F86-44BF-AE49-DD23CA6069D7}" type="presParOf" srcId="{12B733F9-010A-4D42-B80C-90D49B254290}" destId="{710877F5-27CB-492E-82D2-FEBD92B03FA1}" srcOrd="0" destOrd="0" presId="urn:microsoft.com/office/officeart/2005/8/layout/vList5"/>
    <dgm:cxn modelId="{F5968206-C550-476C-8416-2CFFB9181B73}" type="presParOf" srcId="{710877F5-27CB-492E-82D2-FEBD92B03FA1}" destId="{BED99707-A898-4E77-8C4D-7B21B4D1787F}" srcOrd="0" destOrd="0" presId="urn:microsoft.com/office/officeart/2005/8/layout/vList5"/>
    <dgm:cxn modelId="{D624E922-0A7E-478F-9C44-A17FDCBB258F}" type="presParOf" srcId="{710877F5-27CB-492E-82D2-FEBD92B03FA1}" destId="{D6AA417B-0FA3-40F8-BF4B-5FA17C5113A0}" srcOrd="1" destOrd="0" presId="urn:microsoft.com/office/officeart/2005/8/layout/vList5"/>
    <dgm:cxn modelId="{D3DFC0D0-AAC7-498F-8F0B-754FC09FE875}" type="presParOf" srcId="{12B733F9-010A-4D42-B80C-90D49B254290}" destId="{783A69D9-4E87-4D87-A69F-7C300A7CA6E4}" srcOrd="1" destOrd="0" presId="urn:microsoft.com/office/officeart/2005/8/layout/vList5"/>
    <dgm:cxn modelId="{2A1F3FAC-4DE9-411C-88EC-9C66F42AC780}" type="presParOf" srcId="{12B733F9-010A-4D42-B80C-90D49B254290}" destId="{2AFC39A8-88BA-4446-9ED1-23AECA022081}" srcOrd="2" destOrd="0" presId="urn:microsoft.com/office/officeart/2005/8/layout/vList5"/>
    <dgm:cxn modelId="{F065FEF7-39A3-4FCF-B2D7-BA2857D21B47}" type="presParOf" srcId="{2AFC39A8-88BA-4446-9ED1-23AECA022081}" destId="{4FF444EF-39E0-48AE-84F8-54500C8ACE94}" srcOrd="0" destOrd="0" presId="urn:microsoft.com/office/officeart/2005/8/layout/vList5"/>
    <dgm:cxn modelId="{3402DABD-8A1B-4AE1-A08B-C3CABCA908A9}" type="presParOf" srcId="{2AFC39A8-88BA-4446-9ED1-23AECA022081}" destId="{4B3D5B97-6A72-413E-9769-A26CC7429266}" srcOrd="1" destOrd="0" presId="urn:microsoft.com/office/officeart/2005/8/layout/vList5"/>
    <dgm:cxn modelId="{46524538-E9F1-489F-9418-8361EE863CCC}" type="presParOf" srcId="{12B733F9-010A-4D42-B80C-90D49B254290}" destId="{1B7CC732-6B77-4E8F-98CF-7E80518267A0}" srcOrd="3" destOrd="0" presId="urn:microsoft.com/office/officeart/2005/8/layout/vList5"/>
    <dgm:cxn modelId="{A25BDDAB-E034-4178-A213-7C6FF3E2C84F}" type="presParOf" srcId="{12B733F9-010A-4D42-B80C-90D49B254290}" destId="{FE06277D-F1E3-4618-B892-140FE0D309E1}" srcOrd="4" destOrd="0" presId="urn:microsoft.com/office/officeart/2005/8/layout/vList5"/>
    <dgm:cxn modelId="{F6C40EE7-937B-490B-9BC4-BFC913F9AF6F}" type="presParOf" srcId="{FE06277D-F1E3-4618-B892-140FE0D309E1}" destId="{371F4EE7-8EEE-409D-8D4F-A98EBB12C773}" srcOrd="0" destOrd="0" presId="urn:microsoft.com/office/officeart/2005/8/layout/vList5"/>
    <dgm:cxn modelId="{4A8EA3EB-E74C-4CD4-B533-C7FDF2ADC14E}" type="presParOf" srcId="{FE06277D-F1E3-4618-B892-140FE0D309E1}" destId="{82691E79-DBDF-445D-A6FF-AED659690E43}" srcOrd="1" destOrd="0" presId="urn:microsoft.com/office/officeart/2005/8/layout/vList5"/>
    <dgm:cxn modelId="{62B3FC25-602A-4AA5-BF78-359B19B0F7FE}" type="presParOf" srcId="{12B733F9-010A-4D42-B80C-90D49B254290}" destId="{723B1C4A-4E81-475F-B23B-8DBCB22490A6}" srcOrd="5" destOrd="0" presId="urn:microsoft.com/office/officeart/2005/8/layout/vList5"/>
    <dgm:cxn modelId="{73D39584-2700-434F-B0F3-59BA08F3215D}" type="presParOf" srcId="{12B733F9-010A-4D42-B80C-90D49B254290}" destId="{CDCA40B3-5427-4EDB-9B4C-AD2C5D37E4E2}" srcOrd="6" destOrd="0" presId="urn:microsoft.com/office/officeart/2005/8/layout/vList5"/>
    <dgm:cxn modelId="{C137BC68-9417-4277-99C2-BBCC74910701}" type="presParOf" srcId="{CDCA40B3-5427-4EDB-9B4C-AD2C5D37E4E2}" destId="{AB32FEF4-D585-4B5C-84F2-251B6CF03042}" srcOrd="0" destOrd="0" presId="urn:microsoft.com/office/officeart/2005/8/layout/vList5"/>
    <dgm:cxn modelId="{372A072A-2FBE-4A66-B928-6DF6C7B9AFF4}" type="presParOf" srcId="{CDCA40B3-5427-4EDB-9B4C-AD2C5D37E4E2}" destId="{3CC8B5FC-B568-48CF-BB4B-592B53996B95}" srcOrd="1" destOrd="0" presId="urn:microsoft.com/office/officeart/2005/8/layout/vList5"/>
    <dgm:cxn modelId="{47186916-0215-437F-97CC-F8F0D218E9DC}" type="presParOf" srcId="{12B733F9-010A-4D42-B80C-90D49B254290}" destId="{B95CC61C-981A-4A13-8C56-CDC6581C11B8}" srcOrd="7" destOrd="0" presId="urn:microsoft.com/office/officeart/2005/8/layout/vList5"/>
    <dgm:cxn modelId="{1970796D-3E13-4AC1-9322-E0AB5CB4DC30}" type="presParOf" srcId="{12B733F9-010A-4D42-B80C-90D49B254290}" destId="{2F00AD4A-ABB1-49F3-BF3A-E8C52448AF2B}" srcOrd="8" destOrd="0" presId="urn:microsoft.com/office/officeart/2005/8/layout/vList5"/>
    <dgm:cxn modelId="{5E344539-6FC6-46A2-9A79-E6E575A4166D}" type="presParOf" srcId="{2F00AD4A-ABB1-49F3-BF3A-E8C52448AF2B}" destId="{F0FF5201-C02B-4103-A045-F833A2B42634}" srcOrd="0" destOrd="0" presId="urn:microsoft.com/office/officeart/2005/8/layout/vList5"/>
    <dgm:cxn modelId="{4C4327A3-77D4-473F-87AD-B612978AA0D3}" type="presParOf" srcId="{2F00AD4A-ABB1-49F3-BF3A-E8C52448AF2B}" destId="{B288BB6B-83C6-44C3-8417-ECBE5455C358}" srcOrd="1" destOrd="0" presId="urn:microsoft.com/office/officeart/2005/8/layout/vList5"/>
    <dgm:cxn modelId="{90287E23-A053-4EDD-85E7-61CC719BE73F}" type="presParOf" srcId="{12B733F9-010A-4D42-B80C-90D49B254290}" destId="{84F3504D-AB84-43D4-94F0-B88C3F744C22}" srcOrd="9" destOrd="0" presId="urn:microsoft.com/office/officeart/2005/8/layout/vList5"/>
    <dgm:cxn modelId="{C9B46413-768B-4C3D-9EE3-F06D0F93E75F}" type="presParOf" srcId="{12B733F9-010A-4D42-B80C-90D49B254290}" destId="{2C1D8715-A65F-42FE-9218-E8BDAFC6C0DA}" srcOrd="10" destOrd="0" presId="urn:microsoft.com/office/officeart/2005/8/layout/vList5"/>
    <dgm:cxn modelId="{4EE196DF-55BB-49AD-94C3-823E1E4A8379}" type="presParOf" srcId="{2C1D8715-A65F-42FE-9218-E8BDAFC6C0DA}" destId="{118F0D1C-4886-4E24-8EF0-4472AC1F9DD6}" srcOrd="0" destOrd="0" presId="urn:microsoft.com/office/officeart/2005/8/layout/vList5"/>
    <dgm:cxn modelId="{8554FA38-5705-4BB2-8ECA-D52DBE036E31}" type="presParOf" srcId="{2C1D8715-A65F-42FE-9218-E8BDAFC6C0DA}" destId="{58E91723-5F1B-4B0B-925F-7058C3D6EF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C53D0-AEBA-4EF2-B694-D60307C83F26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26D6ED1-386D-4219-818B-510ADAB54955}">
      <dgm:prSet phldrT="[Текст]" custT="1"/>
      <dgm:spPr/>
      <dgm:t>
        <a:bodyPr/>
        <a:lstStyle/>
        <a:p>
          <a:r>
            <a:rPr lang="en-US" sz="25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500" dirty="0" err="1">
              <a:latin typeface="Calibri" panose="020F0502020204030204" pitchFamily="34" charset="0"/>
              <a:cs typeface="Calibri" panose="020F0502020204030204" pitchFamily="34" charset="0"/>
            </a:rPr>
            <a:t>time.h</a:t>
          </a:r>
          <a:r>
            <a:rPr lang="en-US" sz="25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1B866C-9FDB-4237-AA95-2E4DCC250E16}" type="parTrans" cxnId="{AE3E4695-8346-4FCC-89F7-8588D3ECBE9C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26670A-CA27-46B8-91EA-9BB618583B38}" type="sibTrans" cxnId="{AE3E4695-8346-4FCC-89F7-8588D3ECBE9C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CFD886-96D7-421E-8B82-FA9C04D8A446}">
      <dgm:prSet phldrT="[Текст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stdarg.h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F351B2-8BC6-43B6-8FAF-D6D5D19208F3}" type="parTrans" cxnId="{04FE08E6-C8C2-4DB3-B334-97296DE37457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620E52-5EE8-43DA-B433-003802353D37}" type="sibTrans" cxnId="{04FE08E6-C8C2-4DB3-B334-97296DE37457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C544C1-5571-4510-AE47-E98B2451A134}">
      <dgm:prSet phldrT="[Текст]"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Списки аргументов переменной длины</a:t>
          </a:r>
        </a:p>
      </dgm:t>
    </dgm:pt>
    <dgm:pt modelId="{80DB5A4E-1781-4DA5-A951-011BE2152563}" type="parTrans" cxnId="{4207A643-DD63-4335-A323-6BE4B1802F86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D1064E-3951-4BFD-B8E3-E28042EDE104}" type="sibTrans" cxnId="{4207A643-DD63-4335-A323-6BE4B1802F86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5A8B68-5F95-49D3-A6F4-99BD902A9F63}">
      <dgm:prSet phldrT="[Текст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locale.h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6E4C59-731F-40D5-BD10-B642C8E94F84}" type="parTrans" cxnId="{5F09490D-98B6-44AC-A34D-D67D46D6B422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9EBF3E-41F7-4A05-AE20-0A86BA2224D3}" type="sibTrans" cxnId="{5F09490D-98B6-44AC-A34D-D67D46D6B422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7DA0B0-D0BC-4ECF-BD3C-15EB21548E6B}">
      <dgm:prSet phldrT="[Текст]"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Локализация приложений</a:t>
          </a:r>
        </a:p>
      </dgm:t>
    </dgm:pt>
    <dgm:pt modelId="{2BE8B4CE-A263-4B01-B9E5-CA5418F19BE3}" type="parTrans" cxnId="{DDF63755-A4B1-4232-8B76-8A36E9579110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42BADE-07C7-4B80-AD65-AA6A161DFA13}" type="sibTrans" cxnId="{DDF63755-A4B1-4232-8B76-8A36E9579110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28725F-D2D6-4467-9EF1-5944B15E45BF}">
      <dgm:prSet/>
      <dgm:spPr/>
      <dgm:t>
        <a:bodyPr/>
        <a:lstStyle/>
        <a:p>
          <a:r>
            <a:rPr lang="ru-RU" b="0" i="0" dirty="0">
              <a:latin typeface="Calibri" panose="020F0502020204030204" pitchFamily="34" charset="0"/>
              <a:cs typeface="Calibri" panose="020F0502020204030204" pitchFamily="34" charset="0"/>
            </a:rPr>
            <a:t>Арифметика комплексных чисел</a:t>
          </a:r>
          <a:endParaRPr lang="ru-RU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2AB6D6-66ED-47F8-9FFE-A91361A2776D}" type="parTrans" cxnId="{6D9647A8-155B-4FEA-97C0-282FD49242AA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3F5A75-5CC4-40A1-84B5-C9BCEBD966EC}" type="sibTrans" cxnId="{6D9647A8-155B-4FEA-97C0-282FD49242AA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1DD9B1-3AA2-4695-88B7-E4C6C6F2D29A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Операции с датами и временем</a:t>
          </a:r>
        </a:p>
      </dgm:t>
    </dgm:pt>
    <dgm:pt modelId="{D0E764DD-0A2F-4CA0-A413-A4051E41C565}" type="parTrans" cxnId="{D6965C10-D054-4BBC-AF93-D2721FE0A059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9FE8D4-25CD-4D46-A8FE-0F410179CB70}" type="sibTrans" cxnId="{D6965C10-D054-4BBC-AF93-D2721FE0A059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463CED-7BB2-4E81-B147-3EAE19C7FB0A}">
      <dgm:prSet phldrT="[Текст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errno.h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C291A7-32B6-4BBB-9C5F-A2383514B31D}" type="sibTrans" cxnId="{CFA623E6-21D9-4B12-9450-533820DA3932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3FF344-D008-4141-8597-B30279AA840B}" type="parTrans" cxnId="{CFA623E6-21D9-4B12-9450-533820DA3932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1B583D-7152-4EF4-927E-2AA2A21A07DB}">
      <dgm:prSet/>
      <dgm:spPr/>
      <dgm:t>
        <a:bodyPr/>
        <a:lstStyle/>
        <a:p>
          <a:r>
            <a:rPr lang="ru-RU">
              <a:latin typeface="Calibri" panose="020F0502020204030204" pitchFamily="34" charset="0"/>
              <a:cs typeface="Calibri" panose="020F0502020204030204" pitchFamily="34" charset="0"/>
            </a:rPr>
            <a:t>Сообщения об ошибках</a:t>
          </a:r>
          <a:endParaRPr lang="ru-RU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B91760-1277-463C-B0FB-F147DC7376F3}" type="sibTrans" cxnId="{A4A84A52-D3E9-485E-AA04-14442E2FD769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F3BA4C-1057-491C-9C7B-95B52589AAAC}" type="parTrans" cxnId="{A4A84A52-D3E9-485E-AA04-14442E2FD769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175A2C-6FF7-4F40-809C-930CF63BB92A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b="0" i="0" dirty="0" err="1">
              <a:latin typeface="Calibri" panose="020F0502020204030204" pitchFamily="34" charset="0"/>
              <a:cs typeface="Calibri" panose="020F0502020204030204" pitchFamily="34" charset="0"/>
            </a:rPr>
            <a:t>complex.h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DD141B-3D80-4117-8DD5-C041C3E2A965}" type="sibTrans" cxnId="{E7005450-5CAD-4489-8482-D418ECF8ABEF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6AC630-D1E4-4ADF-83CB-F02296FAA8FA}" type="parTrans" cxnId="{E7005450-5CAD-4489-8482-D418ECF8ABEF}">
      <dgm:prSet/>
      <dgm:spPr/>
      <dgm:t>
        <a:bodyPr/>
        <a:lstStyle/>
        <a:p>
          <a:endParaRPr lang="ru-RU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B58047-1202-4E44-9BA5-54252B51A649}" type="pres">
      <dgm:prSet presAssocID="{0C5C53D0-AEBA-4EF2-B694-D60307C83F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0B3F32-E3FB-422B-9350-5A53D7D985BA}" type="pres">
      <dgm:prSet presAssocID="{E26D6ED1-386D-4219-818B-510ADAB54955}" presName="linNode" presStyleCnt="0"/>
      <dgm:spPr/>
    </dgm:pt>
    <dgm:pt modelId="{271EA45A-3134-4641-A2C5-BD03301DE22C}" type="pres">
      <dgm:prSet presAssocID="{E26D6ED1-386D-4219-818B-510ADAB54955}" presName="parentText" presStyleLbl="node1" presStyleIdx="0" presStyleCnt="5" custScaleX="759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42A474-E347-4B3B-BF1A-710148A7C021}" type="pres">
      <dgm:prSet presAssocID="{E26D6ED1-386D-4219-818B-510ADAB5495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D2AC77-EB0A-402C-863E-8E4F7775677C}" type="pres">
      <dgm:prSet presAssocID="{A426670A-CA27-46B8-91EA-9BB618583B38}" presName="sp" presStyleCnt="0"/>
      <dgm:spPr/>
    </dgm:pt>
    <dgm:pt modelId="{1E0C27DE-3CD9-4D24-85CF-7C2EE30157F3}" type="pres">
      <dgm:prSet presAssocID="{E4CFD886-96D7-421E-8B82-FA9C04D8A446}" presName="linNode" presStyleCnt="0"/>
      <dgm:spPr/>
    </dgm:pt>
    <dgm:pt modelId="{780F2EC1-F09A-44AD-8F88-E7B0D0634371}" type="pres">
      <dgm:prSet presAssocID="{E4CFD886-96D7-421E-8B82-FA9C04D8A446}" presName="parentText" presStyleLbl="node1" presStyleIdx="1" presStyleCnt="5" custScaleX="7474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1CD4D4-8824-434B-9B37-388DF647FBD4}" type="pres">
      <dgm:prSet presAssocID="{E4CFD886-96D7-421E-8B82-FA9C04D8A446}" presName="descendantText" presStyleLbl="alignAccFollowNode1" presStyleIdx="1" presStyleCnt="5" custScaleX="993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273AEF-2F3C-44C4-A9F2-180EB579F4D5}" type="pres">
      <dgm:prSet presAssocID="{CD620E52-5EE8-43DA-B433-003802353D37}" presName="sp" presStyleCnt="0"/>
      <dgm:spPr/>
    </dgm:pt>
    <dgm:pt modelId="{0A79B9D5-B5B2-4EEE-B717-B875EE083677}" type="pres">
      <dgm:prSet presAssocID="{415A8B68-5F95-49D3-A6F4-99BD902A9F63}" presName="linNode" presStyleCnt="0"/>
      <dgm:spPr/>
    </dgm:pt>
    <dgm:pt modelId="{B21E062F-92B2-4621-B856-F5F6A937DE64}" type="pres">
      <dgm:prSet presAssocID="{415A8B68-5F95-49D3-A6F4-99BD902A9F63}" presName="parentText" presStyleLbl="node1" presStyleIdx="2" presStyleCnt="5" custScaleX="759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BC2C3-E99E-4F53-A3E6-3F57099A7DC4}" type="pres">
      <dgm:prSet presAssocID="{415A8B68-5F95-49D3-A6F4-99BD902A9F6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574990-2438-4043-9096-C9A130486B45}" type="pres">
      <dgm:prSet presAssocID="{3C9EBF3E-41F7-4A05-AE20-0A86BA2224D3}" presName="sp" presStyleCnt="0"/>
      <dgm:spPr/>
    </dgm:pt>
    <dgm:pt modelId="{9038B7E0-3719-4E75-8F7B-3CC85A6B8F9F}" type="pres">
      <dgm:prSet presAssocID="{88463CED-7BB2-4E81-B147-3EAE19C7FB0A}" presName="linNode" presStyleCnt="0"/>
      <dgm:spPr/>
    </dgm:pt>
    <dgm:pt modelId="{F9527171-7391-4961-991D-105F3693D2B8}" type="pres">
      <dgm:prSet presAssocID="{88463CED-7BB2-4E81-B147-3EAE19C7FB0A}" presName="parentText" presStyleLbl="node1" presStyleIdx="3" presStyleCnt="5" custScaleX="7409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F7243B-407E-4C54-9D88-13DB7DA4AF7D}" type="pres">
      <dgm:prSet presAssocID="{88463CED-7BB2-4E81-B147-3EAE19C7FB0A}" presName="descendantText" presStyleLbl="alignAccFollowNode1" presStyleIdx="3" presStyleCnt="5" custScaleX="10195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E2DBBC-D585-4AB1-8221-A35B6D6599A2}" type="pres">
      <dgm:prSet presAssocID="{A2C291A7-32B6-4BBB-9C5F-A2383514B31D}" presName="sp" presStyleCnt="0"/>
      <dgm:spPr/>
    </dgm:pt>
    <dgm:pt modelId="{A5416E08-C5D2-4B64-B199-1F5D8C27F0B5}" type="pres">
      <dgm:prSet presAssocID="{55175A2C-6FF7-4F40-809C-930CF63BB92A}" presName="linNode" presStyleCnt="0"/>
      <dgm:spPr/>
    </dgm:pt>
    <dgm:pt modelId="{A67DD021-9D4B-42D0-9A94-65350F8D8D1D}" type="pres">
      <dgm:prSet presAssocID="{55175A2C-6FF7-4F40-809C-930CF63BB92A}" presName="parentText" presStyleLbl="node1" presStyleIdx="4" presStyleCnt="5" custScaleX="7491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0E5FC6-5492-437A-BF11-1070AA0E407F}" type="pres">
      <dgm:prSet presAssocID="{55175A2C-6FF7-4F40-809C-930CF63BB92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A84A52-D3E9-485E-AA04-14442E2FD769}" srcId="{88463CED-7BB2-4E81-B147-3EAE19C7FB0A}" destId="{BF1B583D-7152-4EF4-927E-2AA2A21A07DB}" srcOrd="0" destOrd="0" parTransId="{AFF3BA4C-1057-491C-9C7B-95B52589AAAC}" sibTransId="{D6B91760-1277-463C-B0FB-F147DC7376F3}"/>
    <dgm:cxn modelId="{04FE08E6-C8C2-4DB3-B334-97296DE37457}" srcId="{0C5C53D0-AEBA-4EF2-B694-D60307C83F26}" destId="{E4CFD886-96D7-421E-8B82-FA9C04D8A446}" srcOrd="1" destOrd="0" parTransId="{2EF351B2-8BC6-43B6-8FAF-D6D5D19208F3}" sibTransId="{CD620E52-5EE8-43DA-B433-003802353D37}"/>
    <dgm:cxn modelId="{D6965C10-D054-4BBC-AF93-D2721FE0A059}" srcId="{E26D6ED1-386D-4219-818B-510ADAB54955}" destId="{061DD9B1-3AA2-4695-88B7-E4C6C6F2D29A}" srcOrd="0" destOrd="0" parTransId="{D0E764DD-0A2F-4CA0-A413-A4051E41C565}" sibTransId="{B39FE8D4-25CD-4D46-A8FE-0F410179CB70}"/>
    <dgm:cxn modelId="{AE3E4695-8346-4FCC-89F7-8588D3ECBE9C}" srcId="{0C5C53D0-AEBA-4EF2-B694-D60307C83F26}" destId="{E26D6ED1-386D-4219-818B-510ADAB54955}" srcOrd="0" destOrd="0" parTransId="{771B866C-9FDB-4237-AA95-2E4DCC250E16}" sibTransId="{A426670A-CA27-46B8-91EA-9BB618583B38}"/>
    <dgm:cxn modelId="{41A40EC8-C012-4E3A-9F0A-C278065F7BA0}" type="presOf" srcId="{061DD9B1-3AA2-4695-88B7-E4C6C6F2D29A}" destId="{0442A474-E347-4B3B-BF1A-710148A7C021}" srcOrd="0" destOrd="0" presId="urn:microsoft.com/office/officeart/2005/8/layout/vList5"/>
    <dgm:cxn modelId="{5F09490D-98B6-44AC-A34D-D67D46D6B422}" srcId="{0C5C53D0-AEBA-4EF2-B694-D60307C83F26}" destId="{415A8B68-5F95-49D3-A6F4-99BD902A9F63}" srcOrd="2" destOrd="0" parTransId="{416E4C59-731F-40D5-BD10-B642C8E94F84}" sibTransId="{3C9EBF3E-41F7-4A05-AE20-0A86BA2224D3}"/>
    <dgm:cxn modelId="{DDF63755-A4B1-4232-8B76-8A36E9579110}" srcId="{415A8B68-5F95-49D3-A6F4-99BD902A9F63}" destId="{467DA0B0-D0BC-4ECF-BD3C-15EB21548E6B}" srcOrd="0" destOrd="0" parTransId="{2BE8B4CE-A263-4B01-B9E5-CA5418F19BE3}" sibTransId="{3542BADE-07C7-4B80-AD65-AA6A161DFA13}"/>
    <dgm:cxn modelId="{110D4EC7-4082-4F95-A050-05B5A77F011A}" type="presOf" srcId="{55175A2C-6FF7-4F40-809C-930CF63BB92A}" destId="{A67DD021-9D4B-42D0-9A94-65350F8D8D1D}" srcOrd="0" destOrd="0" presId="urn:microsoft.com/office/officeart/2005/8/layout/vList5"/>
    <dgm:cxn modelId="{09138272-6799-445F-9C03-5369AFD6E762}" type="presOf" srcId="{415A8B68-5F95-49D3-A6F4-99BD902A9F63}" destId="{B21E062F-92B2-4621-B856-F5F6A937DE64}" srcOrd="0" destOrd="0" presId="urn:microsoft.com/office/officeart/2005/8/layout/vList5"/>
    <dgm:cxn modelId="{4EDCAFFA-EEF8-449A-9877-E52949CA79D2}" type="presOf" srcId="{88463CED-7BB2-4E81-B147-3EAE19C7FB0A}" destId="{F9527171-7391-4961-991D-105F3693D2B8}" srcOrd="0" destOrd="0" presId="urn:microsoft.com/office/officeart/2005/8/layout/vList5"/>
    <dgm:cxn modelId="{CFA623E6-21D9-4B12-9450-533820DA3932}" srcId="{0C5C53D0-AEBA-4EF2-B694-D60307C83F26}" destId="{88463CED-7BB2-4E81-B147-3EAE19C7FB0A}" srcOrd="3" destOrd="0" parTransId="{963FF344-D008-4141-8597-B30279AA840B}" sibTransId="{A2C291A7-32B6-4BBB-9C5F-A2383514B31D}"/>
    <dgm:cxn modelId="{4207A643-DD63-4335-A323-6BE4B1802F86}" srcId="{E4CFD886-96D7-421E-8B82-FA9C04D8A446}" destId="{F7C544C1-5571-4510-AE47-E98B2451A134}" srcOrd="0" destOrd="0" parTransId="{80DB5A4E-1781-4DA5-A951-011BE2152563}" sibTransId="{EDD1064E-3951-4BFD-B8E3-E28042EDE104}"/>
    <dgm:cxn modelId="{E7005450-5CAD-4489-8482-D418ECF8ABEF}" srcId="{0C5C53D0-AEBA-4EF2-B694-D60307C83F26}" destId="{55175A2C-6FF7-4F40-809C-930CF63BB92A}" srcOrd="4" destOrd="0" parTransId="{756AC630-D1E4-4ADF-83CB-F02296FAA8FA}" sibTransId="{7FDD141B-3D80-4117-8DD5-C041C3E2A965}"/>
    <dgm:cxn modelId="{387BBDA5-9460-4FBA-AEA9-C58527D4C9BF}" type="presOf" srcId="{0C5C53D0-AEBA-4EF2-B694-D60307C83F26}" destId="{0EB58047-1202-4E44-9BA5-54252B51A649}" srcOrd="0" destOrd="0" presId="urn:microsoft.com/office/officeart/2005/8/layout/vList5"/>
    <dgm:cxn modelId="{265BFA66-A0F9-4D22-AB32-202DAE165E00}" type="presOf" srcId="{E4CFD886-96D7-421E-8B82-FA9C04D8A446}" destId="{780F2EC1-F09A-44AD-8F88-E7B0D0634371}" srcOrd="0" destOrd="0" presId="urn:microsoft.com/office/officeart/2005/8/layout/vList5"/>
    <dgm:cxn modelId="{6D9647A8-155B-4FEA-97C0-282FD49242AA}" srcId="{55175A2C-6FF7-4F40-809C-930CF63BB92A}" destId="{CB28725F-D2D6-4467-9EF1-5944B15E45BF}" srcOrd="0" destOrd="0" parTransId="{212AB6D6-66ED-47F8-9FFE-A91361A2776D}" sibTransId="{603F5A75-5CC4-40A1-84B5-C9BCEBD966EC}"/>
    <dgm:cxn modelId="{1F687D17-FABE-49E7-862F-CB3D97937F45}" type="presOf" srcId="{CB28725F-D2D6-4467-9EF1-5944B15E45BF}" destId="{7B0E5FC6-5492-437A-BF11-1070AA0E407F}" srcOrd="0" destOrd="0" presId="urn:microsoft.com/office/officeart/2005/8/layout/vList5"/>
    <dgm:cxn modelId="{3EB42746-170D-4605-981B-9051502CEDC0}" type="presOf" srcId="{467DA0B0-D0BC-4ECF-BD3C-15EB21548E6B}" destId="{825BC2C3-E99E-4F53-A3E6-3F57099A7DC4}" srcOrd="0" destOrd="0" presId="urn:microsoft.com/office/officeart/2005/8/layout/vList5"/>
    <dgm:cxn modelId="{ACBAC6B8-527C-4EC2-9941-292D9C7A2D0D}" type="presOf" srcId="{F7C544C1-5571-4510-AE47-E98B2451A134}" destId="{3C1CD4D4-8824-434B-9B37-388DF647FBD4}" srcOrd="0" destOrd="0" presId="urn:microsoft.com/office/officeart/2005/8/layout/vList5"/>
    <dgm:cxn modelId="{84CC5E6E-8628-419F-BEE1-9BB0D232C71B}" type="presOf" srcId="{BF1B583D-7152-4EF4-927E-2AA2A21A07DB}" destId="{25F7243B-407E-4C54-9D88-13DB7DA4AF7D}" srcOrd="0" destOrd="0" presId="urn:microsoft.com/office/officeart/2005/8/layout/vList5"/>
    <dgm:cxn modelId="{C377BD99-E90E-45FE-9F43-BEDFCF1C4920}" type="presOf" srcId="{E26D6ED1-386D-4219-818B-510ADAB54955}" destId="{271EA45A-3134-4641-A2C5-BD03301DE22C}" srcOrd="0" destOrd="0" presId="urn:microsoft.com/office/officeart/2005/8/layout/vList5"/>
    <dgm:cxn modelId="{A390DE42-6CE1-41F4-B500-649F33F9FD7B}" type="presParOf" srcId="{0EB58047-1202-4E44-9BA5-54252B51A649}" destId="{690B3F32-E3FB-422B-9350-5A53D7D985BA}" srcOrd="0" destOrd="0" presId="urn:microsoft.com/office/officeart/2005/8/layout/vList5"/>
    <dgm:cxn modelId="{4A4CC8B6-A1E5-4D38-BFAA-733F363D719D}" type="presParOf" srcId="{690B3F32-E3FB-422B-9350-5A53D7D985BA}" destId="{271EA45A-3134-4641-A2C5-BD03301DE22C}" srcOrd="0" destOrd="0" presId="urn:microsoft.com/office/officeart/2005/8/layout/vList5"/>
    <dgm:cxn modelId="{6EB1B293-F51E-494B-99FC-FAF0E4EF1DBC}" type="presParOf" srcId="{690B3F32-E3FB-422B-9350-5A53D7D985BA}" destId="{0442A474-E347-4B3B-BF1A-710148A7C021}" srcOrd="1" destOrd="0" presId="urn:microsoft.com/office/officeart/2005/8/layout/vList5"/>
    <dgm:cxn modelId="{1DEBB174-9BB5-4E06-A87E-32D58B147D67}" type="presParOf" srcId="{0EB58047-1202-4E44-9BA5-54252B51A649}" destId="{FED2AC77-EB0A-402C-863E-8E4F7775677C}" srcOrd="1" destOrd="0" presId="urn:microsoft.com/office/officeart/2005/8/layout/vList5"/>
    <dgm:cxn modelId="{7CDB0763-EF0C-47B6-BE5A-D226ABB285BB}" type="presParOf" srcId="{0EB58047-1202-4E44-9BA5-54252B51A649}" destId="{1E0C27DE-3CD9-4D24-85CF-7C2EE30157F3}" srcOrd="2" destOrd="0" presId="urn:microsoft.com/office/officeart/2005/8/layout/vList5"/>
    <dgm:cxn modelId="{9093B09D-5AE3-41F1-B498-054338088C72}" type="presParOf" srcId="{1E0C27DE-3CD9-4D24-85CF-7C2EE30157F3}" destId="{780F2EC1-F09A-44AD-8F88-E7B0D0634371}" srcOrd="0" destOrd="0" presId="urn:microsoft.com/office/officeart/2005/8/layout/vList5"/>
    <dgm:cxn modelId="{263EBAB6-7F1A-4E40-A72F-2BFCDFC859C3}" type="presParOf" srcId="{1E0C27DE-3CD9-4D24-85CF-7C2EE30157F3}" destId="{3C1CD4D4-8824-434B-9B37-388DF647FBD4}" srcOrd="1" destOrd="0" presId="urn:microsoft.com/office/officeart/2005/8/layout/vList5"/>
    <dgm:cxn modelId="{FA8878F8-4C8B-4458-BD14-B3021D7EF1F0}" type="presParOf" srcId="{0EB58047-1202-4E44-9BA5-54252B51A649}" destId="{3F273AEF-2F3C-44C4-A9F2-180EB579F4D5}" srcOrd="3" destOrd="0" presId="urn:microsoft.com/office/officeart/2005/8/layout/vList5"/>
    <dgm:cxn modelId="{CB976E9F-8E61-4014-86EA-1DCD92D8A500}" type="presParOf" srcId="{0EB58047-1202-4E44-9BA5-54252B51A649}" destId="{0A79B9D5-B5B2-4EEE-B717-B875EE083677}" srcOrd="4" destOrd="0" presId="urn:microsoft.com/office/officeart/2005/8/layout/vList5"/>
    <dgm:cxn modelId="{594B4430-E63F-4E89-9D87-C0C912CBD292}" type="presParOf" srcId="{0A79B9D5-B5B2-4EEE-B717-B875EE083677}" destId="{B21E062F-92B2-4621-B856-F5F6A937DE64}" srcOrd="0" destOrd="0" presId="urn:microsoft.com/office/officeart/2005/8/layout/vList5"/>
    <dgm:cxn modelId="{4DEA5BC2-325D-454F-9A37-641C30887FB9}" type="presParOf" srcId="{0A79B9D5-B5B2-4EEE-B717-B875EE083677}" destId="{825BC2C3-E99E-4F53-A3E6-3F57099A7DC4}" srcOrd="1" destOrd="0" presId="urn:microsoft.com/office/officeart/2005/8/layout/vList5"/>
    <dgm:cxn modelId="{0BA54B21-88DF-4EAE-8CFB-0F9B30268184}" type="presParOf" srcId="{0EB58047-1202-4E44-9BA5-54252B51A649}" destId="{21574990-2438-4043-9096-C9A130486B45}" srcOrd="5" destOrd="0" presId="urn:microsoft.com/office/officeart/2005/8/layout/vList5"/>
    <dgm:cxn modelId="{B37642D7-330D-4CCF-92C8-098722AB286C}" type="presParOf" srcId="{0EB58047-1202-4E44-9BA5-54252B51A649}" destId="{9038B7E0-3719-4E75-8F7B-3CC85A6B8F9F}" srcOrd="6" destOrd="0" presId="urn:microsoft.com/office/officeart/2005/8/layout/vList5"/>
    <dgm:cxn modelId="{1B5E7819-F0A8-459D-8B62-17812D79C218}" type="presParOf" srcId="{9038B7E0-3719-4E75-8F7B-3CC85A6B8F9F}" destId="{F9527171-7391-4961-991D-105F3693D2B8}" srcOrd="0" destOrd="0" presId="urn:microsoft.com/office/officeart/2005/8/layout/vList5"/>
    <dgm:cxn modelId="{173ACF9F-30A4-473D-940C-6308BF1DA932}" type="presParOf" srcId="{9038B7E0-3719-4E75-8F7B-3CC85A6B8F9F}" destId="{25F7243B-407E-4C54-9D88-13DB7DA4AF7D}" srcOrd="1" destOrd="0" presId="urn:microsoft.com/office/officeart/2005/8/layout/vList5"/>
    <dgm:cxn modelId="{44E460B2-8D04-438B-B4B8-B9B09F0906E1}" type="presParOf" srcId="{0EB58047-1202-4E44-9BA5-54252B51A649}" destId="{39E2DBBC-D585-4AB1-8221-A35B6D6599A2}" srcOrd="7" destOrd="0" presId="urn:microsoft.com/office/officeart/2005/8/layout/vList5"/>
    <dgm:cxn modelId="{070AEB60-5483-405A-9283-4172BA9955D0}" type="presParOf" srcId="{0EB58047-1202-4E44-9BA5-54252B51A649}" destId="{A5416E08-C5D2-4B64-B199-1F5D8C27F0B5}" srcOrd="8" destOrd="0" presId="urn:microsoft.com/office/officeart/2005/8/layout/vList5"/>
    <dgm:cxn modelId="{9C941787-700D-4C3A-8538-B92EADF2C23D}" type="presParOf" srcId="{A5416E08-C5D2-4B64-B199-1F5D8C27F0B5}" destId="{A67DD021-9D4B-42D0-9A94-65350F8D8D1D}" srcOrd="0" destOrd="0" presId="urn:microsoft.com/office/officeart/2005/8/layout/vList5"/>
    <dgm:cxn modelId="{A04F1026-0DC5-4A83-9D0D-646F0222E8A1}" type="presParOf" srcId="{A5416E08-C5D2-4B64-B199-1F5D8C27F0B5}" destId="{7B0E5FC6-5492-437A-BF11-1070AA0E40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abs</a:t>
          </a: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Модуль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A168C1-80E7-4ACD-B527-44936F5548BA}">
      <dgm:prSet phldrT="[Текст]" custT="1"/>
      <dgm:spPr/>
      <dgm:t>
        <a:bodyPr/>
        <a:lstStyle/>
        <a:p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acos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4A3BD3-B31E-4F77-B119-7304D344B352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Арккосинус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AA056D-652F-436A-A861-B400FE8CA797}" type="par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3921C2-BBEE-4018-8DD6-F141E537AB72}" type="sib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A7955B-1ED7-420B-8788-C62905862AFD}">
      <dgm:prSet phldrT="[Текст]" custT="1"/>
      <dgm:spPr/>
      <dgm:t>
        <a:bodyPr/>
        <a:lstStyle/>
        <a:p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asin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Арксинус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D75E9-46B0-4E77-871F-7FF4ECF55EAA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sin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3A7AA7-5BCC-4BAB-B71C-8959D1E3ED36}" type="parTrans" cxnId="{5848970A-FFC2-4502-8F16-40FFD09A72B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618195-C180-4F42-B0B4-F62A90582ED2}" type="sibTrans" cxnId="{5848970A-FFC2-4502-8F16-40FFD09A72B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A42F40-156C-43E6-A637-BA0E26760642}">
      <dgm:prSet phldrT="[Текст]" custT="1"/>
      <dgm:spPr/>
      <dgm:t>
        <a:bodyPr/>
        <a:lstStyle/>
        <a:p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atan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58C81A-A218-4653-ADD4-652AFFCA9834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ceil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7D5C0C-F762-4949-9ACB-3C3861CFA94B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floor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F3C954-A9C6-42D2-8196-92798F70A9E1}" type="parTrans" cxnId="{779FA892-8068-49CB-9D87-D8C92DA2D0A4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3229B0-E238-4CD8-BD6E-C7ED99F7B5E4}" type="sibTrans" cxnId="{779FA892-8068-49CB-9D87-D8C92DA2D0A4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9A474F-BF93-4F57-B15C-D8B4F5E51255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cos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278DA3-8381-405A-B173-D3469DE74DFA}" type="parTrans" cxnId="{934EB01E-8B46-457A-A4E2-1AB6600D3F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80EF03-C501-45D6-8287-654F09242EC9}" type="sibTrans" cxnId="{934EB01E-8B46-457A-A4E2-1AB6600D3F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5A3DBA-81D7-472E-B976-755D3D68356C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Арктангенс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AF619F-8BE9-4DF9-80A8-D22B9F13A63E}">
      <dgm:prSet custT="1"/>
      <dgm:spPr/>
      <dgm:t>
        <a:bodyPr/>
        <a:lstStyle/>
        <a:p>
          <a:r>
            <a:rPr lang="ru-RU" sz="18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большего целого числа</a:t>
          </a:r>
        </a:p>
      </dgm:t>
    </dgm:pt>
    <dgm:pt modelId="{8D58001D-949E-43B1-BD3D-8EF5B62E3135}" type="par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5EAA22-EF21-4BFD-B4DC-6C86A3CBF5FF}" type="sib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3EC8D5-7082-45EA-9F19-9364C67CE1E5}">
      <dgm:prSet custT="1"/>
      <dgm:spPr/>
      <dgm:t>
        <a:bodyPr/>
        <a:lstStyle/>
        <a:p>
          <a:r>
            <a:rPr lang="ru-RU" sz="18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 меньшего целого числа</a:t>
          </a:r>
        </a:p>
      </dgm:t>
    </dgm:pt>
    <dgm:pt modelId="{25915BC4-8C72-45EE-83F7-22CFF3F2F611}" type="parTrans" cxnId="{D31B8BA2-0047-4A49-A0CF-93B6204C4B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50E29E-AD77-4DD0-813D-35ABE21CC30A}" type="sibTrans" cxnId="{D31B8BA2-0047-4A49-A0CF-93B6204C4B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56DF3E-8015-4BCF-AEDD-5DC4CA15EA64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Синус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285DED-C0E9-4358-911F-6ED1B1A215E7}" type="parTrans" cxnId="{53DB1DC2-DBF0-4F26-8C10-28F0172E3F92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D3DD75-5660-45D6-A103-4D451F5CCDF0}" type="sibTrans" cxnId="{53DB1DC2-DBF0-4F26-8C10-28F0172E3F92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8E4903-6D83-4411-9007-DD822DEFB8D8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Косинус	</a:t>
          </a:r>
        </a:p>
      </dgm:t>
    </dgm:pt>
    <dgm:pt modelId="{47F158E9-6ECB-46A8-8223-A272457C7D06}" type="parTrans" cxnId="{17E8158A-F8EB-49ED-8C57-959067D5E9F7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5E32AF-5F10-4080-BC8D-68DDAD63E37D}" type="sibTrans" cxnId="{17E8158A-F8EB-49ED-8C57-959067D5E9F7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62A47-CFB9-43C1-8429-712B8A457C24}" type="pres">
      <dgm:prSet presAssocID="{19FD5F12-7EEB-41C2-B49E-E6A0C0EDF74E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05C917-69BD-46CF-8D15-C301D26F68B4}" type="pres">
      <dgm:prSet presAssocID="{AFA168C1-80E7-4ACD-B527-44936F5548BA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0AFB9-9B3B-49B6-9AAC-8738263C6B27}" type="pres">
      <dgm:prSet presAssocID="{93A7955B-1ED7-420B-8788-C62905862AFD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19F9B-11D9-407C-92BA-BA27991A4A8E}" type="pres">
      <dgm:prSet presAssocID="{95A42F40-156C-43E6-A637-BA0E26760642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062EC9-5942-4604-B6EC-E7C5F6168E8D}" type="pres">
      <dgm:prSet presAssocID="{9358C81A-A218-4653-ADD4-652AFFCA9834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A04CF-487A-40CF-B51A-EA4903AC43E9}" type="pres">
      <dgm:prSet presAssocID="{954DEA6A-565C-4EE2-938D-8AD0882053AF}" presName="sp" presStyleCnt="0"/>
      <dgm:spPr/>
    </dgm:pt>
    <dgm:pt modelId="{1F3D5E7C-FF00-46DE-ABE8-7B6C2191657C}" type="pres">
      <dgm:prSet presAssocID="{4A7D5C0C-F762-4949-9ACB-3C3861CFA94B}" presName="linNode" presStyleCnt="0"/>
      <dgm:spPr/>
    </dgm:pt>
    <dgm:pt modelId="{5D0D6CF5-AA6E-49BD-ACDC-88ED2B78C8A0}" type="pres">
      <dgm:prSet presAssocID="{4A7D5C0C-F762-4949-9ACB-3C3861CFA94B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F9F44-08EC-4CB9-B900-032765DDC670}" type="pres">
      <dgm:prSet presAssocID="{4A7D5C0C-F762-4949-9ACB-3C3861CFA94B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D829DF-16DB-419A-A626-6AB2270B4514}" type="pres">
      <dgm:prSet presAssocID="{1F3229B0-E238-4CD8-BD6E-C7ED99F7B5E4}" presName="sp" presStyleCnt="0"/>
      <dgm:spPr/>
    </dgm:pt>
    <dgm:pt modelId="{8168EF63-B3CC-4337-BDF6-0B300D24F4AF}" type="pres">
      <dgm:prSet presAssocID="{4A9A474F-BF93-4F57-B15C-D8B4F5E51255}" presName="linNode" presStyleCnt="0"/>
      <dgm:spPr/>
    </dgm:pt>
    <dgm:pt modelId="{7C17611B-E7B0-4B93-96ED-AFF4CCDD2FC6}" type="pres">
      <dgm:prSet presAssocID="{4A9A474F-BF93-4F57-B15C-D8B4F5E51255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CD70AF-4D3F-4F05-ADD9-8CBF4751BBE2}" type="pres">
      <dgm:prSet presAssocID="{4A9A474F-BF93-4F57-B15C-D8B4F5E51255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4A21C-0859-48C1-8051-0509FA48A1E2}" type="pres">
      <dgm:prSet presAssocID="{DE80EF03-C501-45D6-8287-654F09242EC9}" presName="sp" presStyleCnt="0"/>
      <dgm:spPr/>
    </dgm:pt>
    <dgm:pt modelId="{9BC306BD-2194-49A6-B51A-F3B276D7C609}" type="pres">
      <dgm:prSet presAssocID="{1A8D75E9-46B0-4E77-871F-7FF4ECF55EAA}" presName="linNode" presStyleCnt="0"/>
      <dgm:spPr/>
    </dgm:pt>
    <dgm:pt modelId="{3FF3D508-C98F-4BC8-9E8B-347B8A127881}" type="pres">
      <dgm:prSet presAssocID="{1A8D75E9-46B0-4E77-871F-7FF4ECF55EAA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5B3AC0-8233-4A10-AD7A-DC74AE44F4D0}" type="pres">
      <dgm:prSet presAssocID="{1A8D75E9-46B0-4E77-871F-7FF4ECF55EAA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602E14-F466-45B5-8ED5-AF7371947374}" type="presOf" srcId="{D78E4903-6D83-4411-9007-DD822DEFB8D8}" destId="{75CD70AF-4D3F-4F05-ADD9-8CBF4751BBE2}" srcOrd="0" destOrd="0" presId="urn:microsoft.com/office/officeart/2005/8/layout/vList5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A267A117-9EF5-4F1F-AC3A-8EF4A7ECFE0E}" type="presOf" srcId="{4A7D5C0C-F762-4949-9ACB-3C3861CFA94B}" destId="{5D0D6CF5-AA6E-49BD-ACDC-88ED2B78C8A0}" srcOrd="0" destOrd="0" presId="urn:microsoft.com/office/officeart/2005/8/layout/vList5"/>
    <dgm:cxn modelId="{BD6B248B-D3F2-4BF0-98EB-DD24A6C71995}" type="presOf" srcId="{1A8D75E9-46B0-4E77-871F-7FF4ECF55EAA}" destId="{3FF3D508-C98F-4BC8-9E8B-347B8A127881}" srcOrd="0" destOrd="0" presId="urn:microsoft.com/office/officeart/2005/8/layout/vList5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8190A66A-0FE3-48F2-8E69-AACF25C621B2}" type="presOf" srcId="{AFA168C1-80E7-4ACD-B527-44936F5548BA}" destId="{23C01035-5C43-45B4-98C6-E18A7987AE1B}" srcOrd="0" destOrd="0" presId="urn:microsoft.com/office/officeart/2005/8/layout/vList5"/>
    <dgm:cxn modelId="{94B76265-6F8C-4826-8F3B-ABE518CC3D81}" type="presOf" srcId="{9358C81A-A218-4653-ADD4-652AFFCA9834}" destId="{72284D57-B010-4AFD-B272-1E55D1259145}" srcOrd="0" destOrd="0" presId="urn:microsoft.com/office/officeart/2005/8/layout/vList5"/>
    <dgm:cxn modelId="{CF3D9063-9671-4F29-8FD9-0FD63D4D3978}" type="presOf" srcId="{19FD5F12-7EEB-41C2-B49E-E6A0C0EDF74E}" destId="{ACA6A9A5-9B82-45BC-BB8B-0A368C87E19C}" srcOrd="0" destOrd="0" presId="urn:microsoft.com/office/officeart/2005/8/layout/vList5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2C1C6F6F-903A-4E98-8E3A-BA7B71A5054C}" type="presOf" srcId="{783EC8D5-7082-45EA-9F19-9364C67CE1E5}" destId="{E9DF9F44-08EC-4CB9-B900-032765DDC670}" srcOrd="0" destOrd="0" presId="urn:microsoft.com/office/officeart/2005/8/layout/vList5"/>
    <dgm:cxn modelId="{D0390437-C16E-47EC-8C6A-34C9A562F3B7}" type="presOf" srcId="{6856DF3E-8015-4BCF-AEDD-5DC4CA15EA64}" destId="{065B3AC0-8233-4A10-AD7A-DC74AE44F4D0}" srcOrd="0" destOrd="0" presId="urn:microsoft.com/office/officeart/2005/8/layout/vList5"/>
    <dgm:cxn modelId="{4DB0D4D3-2C27-4670-9A41-5A34BD3488E1}" type="presOf" srcId="{FE4A3BD3-B31E-4F77-B119-7304D344B352}" destId="{2405C917-69BD-46CF-8D15-C301D26F68B4}" srcOrd="0" destOrd="0" presId="urn:microsoft.com/office/officeart/2005/8/layout/vList5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FAC782D2-E641-43CD-8A8F-8A4E8FB6E723}" type="presOf" srcId="{87E13EC3-3159-467A-BDF5-DCA167081512}" destId="{3C19FD41-83D9-46C2-8437-60092B8B457E}" srcOrd="0" destOrd="0" presId="urn:microsoft.com/office/officeart/2005/8/layout/vList5"/>
    <dgm:cxn modelId="{779FA892-8068-49CB-9D87-D8C92DA2D0A4}" srcId="{87E13EC3-3159-467A-BDF5-DCA167081512}" destId="{4A7D5C0C-F762-4949-9ACB-3C3861CFA94B}" srcOrd="5" destOrd="0" parTransId="{B5F3C954-A9C6-42D2-8196-92798F70A9E1}" sibTransId="{1F3229B0-E238-4CD8-BD6E-C7ED99F7B5E4}"/>
    <dgm:cxn modelId="{AB19C263-3E7D-42AE-AD3F-77C58B80BEB5}" type="presOf" srcId="{93A7955B-1ED7-420B-8788-C62905862AFD}" destId="{B7A49D0C-C9F0-4050-8D37-F79D317FBCF2}" srcOrd="0" destOrd="0" presId="urn:microsoft.com/office/officeart/2005/8/layout/vList5"/>
    <dgm:cxn modelId="{5848970A-FFC2-4502-8F16-40FFD09A72BB}" srcId="{87E13EC3-3159-467A-BDF5-DCA167081512}" destId="{1A8D75E9-46B0-4E77-871F-7FF4ECF55EAA}" srcOrd="7" destOrd="0" parTransId="{A23A7AA7-5BCC-4BAB-B71C-8959D1E3ED36}" sibTransId="{49618195-C180-4F42-B0B4-F62A90582ED2}"/>
    <dgm:cxn modelId="{0D921496-53CD-4759-8300-1543E2B6480B}" type="presOf" srcId="{B6AF619F-8BE9-4DF9-80A8-D22B9F13A63E}" destId="{99062EC9-5942-4604-B6EC-E7C5F6168E8D}" srcOrd="0" destOrd="0" presId="urn:microsoft.com/office/officeart/2005/8/layout/vList5"/>
    <dgm:cxn modelId="{D79CA110-3DC4-4BC9-BA9B-96090352E838}" type="presOf" srcId="{CB5A3DBA-81D7-472E-B976-755D3D68356C}" destId="{B6119F9B-11D9-407C-92BA-BA27991A4A8E}" srcOrd="0" destOrd="0" presId="urn:microsoft.com/office/officeart/2005/8/layout/vList5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004CAE9A-B3C8-48B4-A49E-68CB26E7AE4E}" type="presOf" srcId="{3C3A1D85-63E7-4600-9F06-2A912657085B}" destId="{50B0AFB9-9B3B-49B6-9AAC-8738263C6B27}" srcOrd="0" destOrd="0" presId="urn:microsoft.com/office/officeart/2005/8/layout/vList5"/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934EB01E-8B46-457A-A4E2-1AB6600D3FF9}" srcId="{87E13EC3-3159-467A-BDF5-DCA167081512}" destId="{4A9A474F-BF93-4F57-B15C-D8B4F5E51255}" srcOrd="6" destOrd="0" parTransId="{80278DA3-8381-405A-B173-D3469DE74DFA}" sibTransId="{DE80EF03-C501-45D6-8287-654F09242EC9}"/>
    <dgm:cxn modelId="{17E8158A-F8EB-49ED-8C57-959067D5E9F7}" srcId="{4A9A474F-BF93-4F57-B15C-D8B4F5E51255}" destId="{D78E4903-6D83-4411-9007-DD822DEFB8D8}" srcOrd="0" destOrd="0" parTransId="{47F158E9-6ECB-46A8-8223-A272457C7D06}" sibTransId="{D75E32AF-5F10-4080-BC8D-68DDAD63E37D}"/>
    <dgm:cxn modelId="{3DF78819-79E7-44AB-B40E-1F907C04A02B}" type="presOf" srcId="{4A9A474F-BF93-4F57-B15C-D8B4F5E51255}" destId="{7C17611B-E7B0-4B93-96ED-AFF4CCDD2FC6}" srcOrd="0" destOrd="0" presId="urn:microsoft.com/office/officeart/2005/8/layout/vList5"/>
    <dgm:cxn modelId="{B6EB671D-2C49-4604-B1BD-E6A00C176B40}" type="presOf" srcId="{95A42F40-156C-43E6-A637-BA0E26760642}" destId="{24FF912B-0588-4252-AD66-A20376B76E4B}" srcOrd="0" destOrd="0" presId="urn:microsoft.com/office/officeart/2005/8/layout/vList5"/>
    <dgm:cxn modelId="{53DB1DC2-DBF0-4F26-8C10-28F0172E3F92}" srcId="{1A8D75E9-46B0-4E77-871F-7FF4ECF55EAA}" destId="{6856DF3E-8015-4BCF-AEDD-5DC4CA15EA64}" srcOrd="0" destOrd="0" parTransId="{57285DED-C0E9-4358-911F-6ED1B1A215E7}" sibTransId="{86D3DD75-5660-45D6-A103-4D451F5CCDF0}"/>
    <dgm:cxn modelId="{32DEBAF9-F9B6-4292-BF85-C63C5BC577EB}" type="presOf" srcId="{BCB2EDA8-2B01-4E5A-A36F-68CC89ED7DFA}" destId="{2AA62A47-CFB9-43C1-8429-712B8A457C24}" srcOrd="0" destOrd="0" presId="urn:microsoft.com/office/officeart/2005/8/layout/vList5"/>
    <dgm:cxn modelId="{BC968380-7647-4B30-98FC-939A914D1498}" srcId="{AFA168C1-80E7-4ACD-B527-44936F5548BA}" destId="{FE4A3BD3-B31E-4F77-B119-7304D344B352}" srcOrd="0" destOrd="0" parTransId="{E0AA056D-652F-436A-A861-B400FE8CA797}" sibTransId="{353921C2-BBEE-4018-8DD6-F141E537AB72}"/>
    <dgm:cxn modelId="{66A8AED2-2C22-4479-90AA-E2CC2360621E}" srcId="{9358C81A-A218-4653-ADD4-652AFFCA9834}" destId="{B6AF619F-8BE9-4DF9-80A8-D22B9F13A63E}" srcOrd="0" destOrd="0" parTransId="{8D58001D-949E-43B1-BD3D-8EF5B62E3135}" sibTransId="{BF5EAA22-EF21-4BFD-B4DC-6C86A3CBF5FF}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D31B8BA2-0047-4A49-A0CF-93B6204C4BF9}" srcId="{4A7D5C0C-F762-4949-9ACB-3C3861CFA94B}" destId="{783EC8D5-7082-45EA-9F19-9364C67CE1E5}" srcOrd="0" destOrd="0" parTransId="{25915BC4-8C72-45EE-83F7-22CFF3F2F611}" sibTransId="{2250E29E-AD77-4DD0-813D-35ABE21CC30A}"/>
    <dgm:cxn modelId="{C012CFC2-0D2F-486E-A935-6AFACC2A4A94}" type="presParOf" srcId="{3C19FD41-83D9-46C2-8437-60092B8B457E}" destId="{3BC246F4-EF55-4770-BD32-067FF06405F4}" srcOrd="0" destOrd="0" presId="urn:microsoft.com/office/officeart/2005/8/layout/vList5"/>
    <dgm:cxn modelId="{2AF20941-1895-44D4-B3A7-0419772FDDA9}" type="presParOf" srcId="{3BC246F4-EF55-4770-BD32-067FF06405F4}" destId="{ACA6A9A5-9B82-45BC-BB8B-0A368C87E19C}" srcOrd="0" destOrd="0" presId="urn:microsoft.com/office/officeart/2005/8/layout/vList5"/>
    <dgm:cxn modelId="{8B7B9B7C-4032-4315-BEC6-75895CD1F5CD}" type="presParOf" srcId="{3BC246F4-EF55-4770-BD32-067FF06405F4}" destId="{2AA62A47-CFB9-43C1-8429-712B8A457C24}" srcOrd="1" destOrd="0" presId="urn:microsoft.com/office/officeart/2005/8/layout/vList5"/>
    <dgm:cxn modelId="{F3C80ECD-3078-49FF-8F2A-FEEF15A487D6}" type="presParOf" srcId="{3C19FD41-83D9-46C2-8437-60092B8B457E}" destId="{7EAF6DCC-A4F8-4BB7-95EE-13361E7365C7}" srcOrd="1" destOrd="0" presId="urn:microsoft.com/office/officeart/2005/8/layout/vList5"/>
    <dgm:cxn modelId="{81328E84-4EE0-4F43-9166-9A608A63D9F8}" type="presParOf" srcId="{3C19FD41-83D9-46C2-8437-60092B8B457E}" destId="{68FEB0E4-C26B-4428-9CF1-5958C6C30659}" srcOrd="2" destOrd="0" presId="urn:microsoft.com/office/officeart/2005/8/layout/vList5"/>
    <dgm:cxn modelId="{44DF9B8E-B349-4249-9ADF-3E3E40E159D9}" type="presParOf" srcId="{68FEB0E4-C26B-4428-9CF1-5958C6C30659}" destId="{23C01035-5C43-45B4-98C6-E18A7987AE1B}" srcOrd="0" destOrd="0" presId="urn:microsoft.com/office/officeart/2005/8/layout/vList5"/>
    <dgm:cxn modelId="{822963EF-5673-4C4C-A0D5-BD458288D416}" type="presParOf" srcId="{68FEB0E4-C26B-4428-9CF1-5958C6C30659}" destId="{2405C917-69BD-46CF-8D15-C301D26F68B4}" srcOrd="1" destOrd="0" presId="urn:microsoft.com/office/officeart/2005/8/layout/vList5"/>
    <dgm:cxn modelId="{5C110695-3CB4-4D04-AA3C-EAAA669539BE}" type="presParOf" srcId="{3C19FD41-83D9-46C2-8437-60092B8B457E}" destId="{D315658C-20F3-484C-9617-B01C2536C08A}" srcOrd="3" destOrd="0" presId="urn:microsoft.com/office/officeart/2005/8/layout/vList5"/>
    <dgm:cxn modelId="{191AF8DA-4609-4E07-8EF0-6442B7ECF368}" type="presParOf" srcId="{3C19FD41-83D9-46C2-8437-60092B8B457E}" destId="{19DFB8AA-548C-4AF9-80C3-FD2626B74CBE}" srcOrd="4" destOrd="0" presId="urn:microsoft.com/office/officeart/2005/8/layout/vList5"/>
    <dgm:cxn modelId="{87BBCB0E-EFBE-424B-8DA6-8107BF56C57C}" type="presParOf" srcId="{19DFB8AA-548C-4AF9-80C3-FD2626B74CBE}" destId="{B7A49D0C-C9F0-4050-8D37-F79D317FBCF2}" srcOrd="0" destOrd="0" presId="urn:microsoft.com/office/officeart/2005/8/layout/vList5"/>
    <dgm:cxn modelId="{D6B11DB9-19C0-4EE6-9F9B-7024274C6AAE}" type="presParOf" srcId="{19DFB8AA-548C-4AF9-80C3-FD2626B74CBE}" destId="{50B0AFB9-9B3B-49B6-9AAC-8738263C6B27}" srcOrd="1" destOrd="0" presId="urn:microsoft.com/office/officeart/2005/8/layout/vList5"/>
    <dgm:cxn modelId="{4B2C2AD9-1278-45F2-AA08-F48889681DF9}" type="presParOf" srcId="{3C19FD41-83D9-46C2-8437-60092B8B457E}" destId="{1C50E383-3BA2-4FD2-BC54-15F7F3EC3E00}" srcOrd="5" destOrd="0" presId="urn:microsoft.com/office/officeart/2005/8/layout/vList5"/>
    <dgm:cxn modelId="{2BB735FE-E196-4EF8-B848-09F937E6802C}" type="presParOf" srcId="{3C19FD41-83D9-46C2-8437-60092B8B457E}" destId="{92C25935-CB56-4369-944D-666230C234B2}" srcOrd="6" destOrd="0" presId="urn:microsoft.com/office/officeart/2005/8/layout/vList5"/>
    <dgm:cxn modelId="{F69EF480-9F89-4584-AD17-2F4CC3BF23FC}" type="presParOf" srcId="{92C25935-CB56-4369-944D-666230C234B2}" destId="{24FF912B-0588-4252-AD66-A20376B76E4B}" srcOrd="0" destOrd="0" presId="urn:microsoft.com/office/officeart/2005/8/layout/vList5"/>
    <dgm:cxn modelId="{E4E32AE5-D058-4C78-9F8B-C933CBEAE863}" type="presParOf" srcId="{92C25935-CB56-4369-944D-666230C234B2}" destId="{B6119F9B-11D9-407C-92BA-BA27991A4A8E}" srcOrd="1" destOrd="0" presId="urn:microsoft.com/office/officeart/2005/8/layout/vList5"/>
    <dgm:cxn modelId="{7A38941B-BFB0-409F-A5B3-14BC5AB8938E}" type="presParOf" srcId="{3C19FD41-83D9-46C2-8437-60092B8B457E}" destId="{80892C5B-DE05-4A94-9D81-F80E12C10547}" srcOrd="7" destOrd="0" presId="urn:microsoft.com/office/officeart/2005/8/layout/vList5"/>
    <dgm:cxn modelId="{7F945616-9581-409F-9822-7E47DB5027DE}" type="presParOf" srcId="{3C19FD41-83D9-46C2-8437-60092B8B457E}" destId="{DFC2F611-2259-40ED-B618-7AAE06BA97F6}" srcOrd="8" destOrd="0" presId="urn:microsoft.com/office/officeart/2005/8/layout/vList5"/>
    <dgm:cxn modelId="{82DD5C13-AD57-400E-AA50-5A504D5EF324}" type="presParOf" srcId="{DFC2F611-2259-40ED-B618-7AAE06BA97F6}" destId="{72284D57-B010-4AFD-B272-1E55D1259145}" srcOrd="0" destOrd="0" presId="urn:microsoft.com/office/officeart/2005/8/layout/vList5"/>
    <dgm:cxn modelId="{8489F678-FB31-40A5-B2C6-3F9902CF50C2}" type="presParOf" srcId="{DFC2F611-2259-40ED-B618-7AAE06BA97F6}" destId="{99062EC9-5942-4604-B6EC-E7C5F6168E8D}" srcOrd="1" destOrd="0" presId="urn:microsoft.com/office/officeart/2005/8/layout/vList5"/>
    <dgm:cxn modelId="{980EDE58-00CE-4148-A4C7-463B891EDF80}" type="presParOf" srcId="{3C19FD41-83D9-46C2-8437-60092B8B457E}" destId="{ECFA04CF-487A-40CF-B51A-EA4903AC43E9}" srcOrd="9" destOrd="0" presId="urn:microsoft.com/office/officeart/2005/8/layout/vList5"/>
    <dgm:cxn modelId="{7560567B-2C7C-4445-BC5E-5B2DC610E37F}" type="presParOf" srcId="{3C19FD41-83D9-46C2-8437-60092B8B457E}" destId="{1F3D5E7C-FF00-46DE-ABE8-7B6C2191657C}" srcOrd="10" destOrd="0" presId="urn:microsoft.com/office/officeart/2005/8/layout/vList5"/>
    <dgm:cxn modelId="{9963BA60-C095-4DCE-B581-8F5D33405D68}" type="presParOf" srcId="{1F3D5E7C-FF00-46DE-ABE8-7B6C2191657C}" destId="{5D0D6CF5-AA6E-49BD-ACDC-88ED2B78C8A0}" srcOrd="0" destOrd="0" presId="urn:microsoft.com/office/officeart/2005/8/layout/vList5"/>
    <dgm:cxn modelId="{13D7FC01-D11E-492A-BAE5-D09C3127DFE4}" type="presParOf" srcId="{1F3D5E7C-FF00-46DE-ABE8-7B6C2191657C}" destId="{E9DF9F44-08EC-4CB9-B900-032765DDC670}" srcOrd="1" destOrd="0" presId="urn:microsoft.com/office/officeart/2005/8/layout/vList5"/>
    <dgm:cxn modelId="{4C4788A9-D785-4502-A924-67EDC86E466B}" type="presParOf" srcId="{3C19FD41-83D9-46C2-8437-60092B8B457E}" destId="{9DD829DF-16DB-419A-A626-6AB2270B4514}" srcOrd="11" destOrd="0" presId="urn:microsoft.com/office/officeart/2005/8/layout/vList5"/>
    <dgm:cxn modelId="{81A3AB68-4A77-4527-9478-DAE0744E28F3}" type="presParOf" srcId="{3C19FD41-83D9-46C2-8437-60092B8B457E}" destId="{8168EF63-B3CC-4337-BDF6-0B300D24F4AF}" srcOrd="12" destOrd="0" presId="urn:microsoft.com/office/officeart/2005/8/layout/vList5"/>
    <dgm:cxn modelId="{948C14C7-5CFC-4134-94A5-50817D44C223}" type="presParOf" srcId="{8168EF63-B3CC-4337-BDF6-0B300D24F4AF}" destId="{7C17611B-E7B0-4B93-96ED-AFF4CCDD2FC6}" srcOrd="0" destOrd="0" presId="urn:microsoft.com/office/officeart/2005/8/layout/vList5"/>
    <dgm:cxn modelId="{CB879AAA-6AA3-42A9-8764-2EEE2978CBA2}" type="presParOf" srcId="{8168EF63-B3CC-4337-BDF6-0B300D24F4AF}" destId="{75CD70AF-4D3F-4F05-ADD9-8CBF4751BBE2}" srcOrd="1" destOrd="0" presId="urn:microsoft.com/office/officeart/2005/8/layout/vList5"/>
    <dgm:cxn modelId="{E863FC05-533C-4E12-A0E3-B7E54D532D8C}" type="presParOf" srcId="{3C19FD41-83D9-46C2-8437-60092B8B457E}" destId="{0554A21C-0859-48C1-8051-0509FA48A1E2}" srcOrd="13" destOrd="0" presId="urn:microsoft.com/office/officeart/2005/8/layout/vList5"/>
    <dgm:cxn modelId="{77AF6494-A757-4D49-B9FF-9690028B5365}" type="presParOf" srcId="{3C19FD41-83D9-46C2-8437-60092B8B457E}" destId="{9BC306BD-2194-49A6-B51A-F3B276D7C609}" srcOrd="14" destOrd="0" presId="urn:microsoft.com/office/officeart/2005/8/layout/vList5"/>
    <dgm:cxn modelId="{AAA80626-C261-4B91-9362-061AE0142540}" type="presParOf" srcId="{9BC306BD-2194-49A6-B51A-F3B276D7C609}" destId="{3FF3D508-C98F-4BC8-9E8B-347B8A127881}" srcOrd="0" destOrd="0" presId="urn:microsoft.com/office/officeart/2005/8/layout/vList5"/>
    <dgm:cxn modelId="{FDC20624-798A-433E-A428-DA98E50FB98C}" type="presParOf" srcId="{9BC306BD-2194-49A6-B51A-F3B276D7C609}" destId="{065B3AC0-8233-4A10-AD7A-DC74AE44F4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/>
      <dgm:spPr/>
      <dgm:t>
        <a:bodyPr/>
        <a:lstStyle/>
        <a:p>
          <a:r>
            <a:rPr lang="en-US" b="0" i="0">
              <a:latin typeface="Calibri" panose="020F0502020204030204" pitchFamily="34" charset="0"/>
              <a:cs typeface="Calibri" panose="020F0502020204030204" pitchFamily="34" charset="0"/>
            </a:rPr>
            <a:t>frexp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/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/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1400" b="0" i="0" dirty="0"/>
            <a:t>Разбивает число с плавающей точкой на мантиссу и показатель степени.</a:t>
          </a:r>
          <a:endParaRPr lang="ru-RU" sz="1400" dirty="0"/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/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/>
        </a:p>
      </dgm:t>
    </dgm:pt>
    <dgm:pt modelId="{AFA168C1-80E7-4ACD-B527-44936F5548BA}">
      <dgm:prSet phldrT="[Текст]"/>
      <dgm:spPr/>
      <dgm:t>
        <a:bodyPr/>
        <a:lstStyle/>
        <a:p>
          <a:r>
            <a:rPr lang="en-US" b="0" i="0" dirty="0" err="1"/>
            <a:t>ldexp</a:t>
          </a:r>
          <a:endParaRPr lang="ru-RU" dirty="0"/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/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/>
        </a:p>
      </dgm:t>
    </dgm:pt>
    <dgm:pt modelId="{93A7955B-1ED7-420B-8788-C62905862AFD}">
      <dgm:prSet phldrT="[Текст]"/>
      <dgm:spPr/>
      <dgm:t>
        <a:bodyPr/>
        <a:lstStyle/>
        <a:p>
          <a:r>
            <a:rPr lang="en-US" dirty="0"/>
            <a:t>log</a:t>
          </a:r>
          <a:endParaRPr lang="ru-RU" dirty="0"/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/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/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000" dirty="0"/>
            <a:t>Натуральный логарифм</a:t>
          </a:r>
          <a:endParaRPr lang="ru-RU" sz="1500" dirty="0"/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/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/>
        </a:p>
      </dgm:t>
    </dgm:pt>
    <dgm:pt modelId="{95A42F40-156C-43E6-A637-BA0E26760642}">
      <dgm:prSet phldrT="[Текст]"/>
      <dgm:spPr/>
      <dgm:t>
        <a:bodyPr/>
        <a:lstStyle/>
        <a:p>
          <a:r>
            <a:rPr lang="en-US" dirty="0"/>
            <a:t>log10</a:t>
          </a:r>
          <a:endParaRPr lang="ru-RU" dirty="0"/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/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/>
        </a:p>
      </dgm:t>
    </dgm:pt>
    <dgm:pt modelId="{9358C81A-A218-4653-ADD4-652AFFCA9834}">
      <dgm:prSet phldrT="[Текст]"/>
      <dgm:spPr/>
      <dgm:t>
        <a:bodyPr/>
        <a:lstStyle/>
        <a:p>
          <a:r>
            <a:rPr lang="en-US" dirty="0"/>
            <a:t>pow (</a:t>
          </a:r>
          <a:r>
            <a:rPr lang="en-US" dirty="0" err="1"/>
            <a:t>x,y</a:t>
          </a:r>
          <a:r>
            <a:rPr lang="en-US" dirty="0"/>
            <a:t>)</a:t>
          </a:r>
          <a:endParaRPr lang="ru-RU" dirty="0"/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/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/>
        </a:p>
      </dgm:t>
    </dgm:pt>
    <dgm:pt modelId="{4A7D5C0C-F762-4949-9ACB-3C3861CFA94B}">
      <dgm:prSet phldrT="[Текст]"/>
      <dgm:spPr/>
      <dgm:t>
        <a:bodyPr/>
        <a:lstStyle/>
        <a:p>
          <a:r>
            <a:rPr lang="en-US" dirty="0" err="1"/>
            <a:t>sqrt</a:t>
          </a:r>
          <a:endParaRPr lang="ru-RU" dirty="0"/>
        </a:p>
      </dgm:t>
    </dgm:pt>
    <dgm:pt modelId="{B5F3C954-A9C6-42D2-8196-92798F70A9E1}" type="parTrans" cxnId="{779FA892-8068-49CB-9D87-D8C92DA2D0A4}">
      <dgm:prSet/>
      <dgm:spPr/>
      <dgm:t>
        <a:bodyPr/>
        <a:lstStyle/>
        <a:p>
          <a:endParaRPr lang="ru-RU"/>
        </a:p>
      </dgm:t>
    </dgm:pt>
    <dgm:pt modelId="{1F3229B0-E238-4CD8-BD6E-C7ED99F7B5E4}" type="sibTrans" cxnId="{779FA892-8068-49CB-9D87-D8C92DA2D0A4}">
      <dgm:prSet/>
      <dgm:spPr/>
      <dgm:t>
        <a:bodyPr/>
        <a:lstStyle/>
        <a:p>
          <a:endParaRPr lang="ru-RU"/>
        </a:p>
      </dgm:t>
    </dgm:pt>
    <dgm:pt modelId="{4A9A474F-BF93-4F57-B15C-D8B4F5E51255}">
      <dgm:prSet phldrT="[Текст]"/>
      <dgm:spPr/>
      <dgm:t>
        <a:bodyPr/>
        <a:lstStyle/>
        <a:p>
          <a:r>
            <a:rPr lang="en-US" dirty="0"/>
            <a:t>tan</a:t>
          </a:r>
          <a:endParaRPr lang="ru-RU" dirty="0"/>
        </a:p>
      </dgm:t>
    </dgm:pt>
    <dgm:pt modelId="{80278DA3-8381-405A-B173-D3469DE74DFA}" type="parTrans" cxnId="{934EB01E-8B46-457A-A4E2-1AB6600D3FF9}">
      <dgm:prSet/>
      <dgm:spPr/>
      <dgm:t>
        <a:bodyPr/>
        <a:lstStyle/>
        <a:p>
          <a:endParaRPr lang="ru-RU"/>
        </a:p>
      </dgm:t>
    </dgm:pt>
    <dgm:pt modelId="{DE80EF03-C501-45D6-8287-654F09242EC9}" type="sibTrans" cxnId="{934EB01E-8B46-457A-A4E2-1AB6600D3FF9}">
      <dgm:prSet/>
      <dgm:spPr/>
      <dgm:t>
        <a:bodyPr/>
        <a:lstStyle/>
        <a:p>
          <a:endParaRPr lang="ru-RU"/>
        </a:p>
      </dgm:t>
    </dgm:pt>
    <dgm:pt modelId="{CB5A3DBA-81D7-472E-B976-755D3D68356C}">
      <dgm:prSet custT="1"/>
      <dgm:spPr/>
      <dgm:t>
        <a:bodyPr/>
        <a:lstStyle/>
        <a:p>
          <a:r>
            <a:rPr lang="ru-RU" sz="2000" dirty="0"/>
            <a:t>Логарифм по основанию 10</a:t>
          </a:r>
          <a:endParaRPr lang="ru-RU" sz="1500" dirty="0"/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/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/>
        </a:p>
      </dgm:t>
    </dgm:pt>
    <dgm:pt modelId="{783EC8D5-7082-45EA-9F19-9364C67CE1E5}">
      <dgm:prSet/>
      <dgm:spPr/>
      <dgm:t>
        <a:bodyPr/>
        <a:lstStyle/>
        <a:p>
          <a:r>
            <a:rPr lang="ru-RU" dirty="0"/>
            <a:t>Квадратный корень</a:t>
          </a:r>
        </a:p>
      </dgm:t>
    </dgm:pt>
    <dgm:pt modelId="{25915BC4-8C72-45EE-83F7-22CFF3F2F611}" type="parTrans" cxnId="{D31B8BA2-0047-4A49-A0CF-93B6204C4BF9}">
      <dgm:prSet/>
      <dgm:spPr/>
      <dgm:t>
        <a:bodyPr/>
        <a:lstStyle/>
        <a:p>
          <a:endParaRPr lang="ru-RU"/>
        </a:p>
      </dgm:t>
    </dgm:pt>
    <dgm:pt modelId="{2250E29E-AD77-4DD0-813D-35ABE21CC30A}" type="sibTrans" cxnId="{D31B8BA2-0047-4A49-A0CF-93B6204C4BF9}">
      <dgm:prSet/>
      <dgm:spPr/>
      <dgm:t>
        <a:bodyPr/>
        <a:lstStyle/>
        <a:p>
          <a:endParaRPr lang="ru-RU"/>
        </a:p>
      </dgm:t>
    </dgm:pt>
    <dgm:pt modelId="{D78E4903-6D83-4411-9007-DD822DEFB8D8}">
      <dgm:prSet custT="1"/>
      <dgm:spPr/>
      <dgm:t>
        <a:bodyPr/>
        <a:lstStyle/>
        <a:p>
          <a:r>
            <a:rPr lang="ru-RU" sz="2400" dirty="0"/>
            <a:t>Тангенс</a:t>
          </a:r>
        </a:p>
      </dgm:t>
    </dgm:pt>
    <dgm:pt modelId="{D75E32AF-5F10-4080-BC8D-68DDAD63E37D}" type="sibTrans" cxnId="{17E8158A-F8EB-49ED-8C57-959067D5E9F7}">
      <dgm:prSet/>
      <dgm:spPr/>
      <dgm:t>
        <a:bodyPr/>
        <a:lstStyle/>
        <a:p>
          <a:endParaRPr lang="ru-RU"/>
        </a:p>
      </dgm:t>
    </dgm:pt>
    <dgm:pt modelId="{47F158E9-6ECB-46A8-8223-A272457C7D06}" type="parTrans" cxnId="{17E8158A-F8EB-49ED-8C57-959067D5E9F7}">
      <dgm:prSet/>
      <dgm:spPr/>
      <dgm:t>
        <a:bodyPr/>
        <a:lstStyle/>
        <a:p>
          <a:endParaRPr lang="ru-RU"/>
        </a:p>
      </dgm:t>
    </dgm:pt>
    <dgm:pt modelId="{0A51AE7D-40C8-4A90-9E91-030EF1DA7498}">
      <dgm:prSet custT="1"/>
      <dgm:spPr/>
      <dgm:t>
        <a:bodyPr/>
        <a:lstStyle/>
        <a:p>
          <a:r>
            <a:rPr lang="ru-RU" sz="1400" dirty="0"/>
            <a:t>Умножение числа с плавающей точкой на целую степень двух</a:t>
          </a:r>
        </a:p>
      </dgm:t>
    </dgm:pt>
    <dgm:pt modelId="{DCE12B0B-57B5-4B70-AF70-E949CB6ECB93}" type="parTrans" cxnId="{48DD1A80-7089-447B-9121-EC5944672A23}">
      <dgm:prSet/>
      <dgm:spPr/>
      <dgm:t>
        <a:bodyPr/>
        <a:lstStyle/>
        <a:p>
          <a:endParaRPr lang="ru-RU"/>
        </a:p>
      </dgm:t>
    </dgm:pt>
    <dgm:pt modelId="{A039A6D9-7DA2-4B0C-969E-5578678FEF64}" type="sibTrans" cxnId="{48DD1A80-7089-447B-9121-EC5944672A23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8A36174A-E1D3-4547-B5D4-410BC094ECE5}">
          <dgm:prSet/>
          <dgm:spPr/>
          <dgm:t>
            <a:bodyPr/>
            <a:lstStyle/>
            <a:p>
              <a:r>
                <a:rPr lang="ru-RU" dirty="0"/>
                <a:t>Результат возведения </a:t>
              </a:r>
              <a:r>
                <a:rPr lang="ru-RU" i="1" dirty="0"/>
                <a:t>x</a:t>
              </a:r>
              <a:r>
                <a:rPr lang="ru-RU" dirty="0"/>
                <a:t> в степень </a:t>
              </a:r>
              <a:r>
                <a:rPr lang="ru-RU" i="1" dirty="0"/>
                <a:t>y</a:t>
              </a:r>
              <a:r>
                <a:rPr lang="ru-RU" dirty="0"/>
                <a:t>, </a:t>
              </a:r>
              <a14:m>
                <m:oMath xmlns:m="http://schemas.openxmlformats.org/officeDocument/2006/math">
                  <m:sSup>
                    <m:sSupPr>
                      <m:ctrlPr>
                        <a:rPr lang="ru-RU" i="1" smtClean="0">
                          <a:latin typeface="Cambria Math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sup>
                  </m:sSup>
                </m:oMath>
              </a14:m>
              <a:endParaRPr lang="ru-RU" dirty="0"/>
            </a:p>
          </dgm:t>
        </dgm:pt>
      </mc:Choice>
      <mc:Fallback xmlns="">
        <dgm:pt modelId="{8A36174A-E1D3-4547-B5D4-410BC094ECE5}">
          <dgm:prSet/>
          <dgm:spPr/>
          <dgm:t>
            <a:bodyPr/>
            <a:lstStyle/>
            <a:p>
              <a:r>
                <a:rPr lang="ru-RU" dirty="0"/>
                <a:t>Результат возведения </a:t>
              </a:r>
              <a:r>
                <a:rPr lang="ru-RU" i="1" dirty="0"/>
                <a:t>x</a:t>
              </a:r>
              <a:r>
                <a:rPr lang="ru-RU" dirty="0"/>
                <a:t> в степень </a:t>
              </a:r>
              <a:r>
                <a:rPr lang="ru-RU" i="1" dirty="0"/>
                <a:t>y</a:t>
              </a:r>
              <a:r>
                <a:rPr lang="ru-RU" dirty="0"/>
                <a:t>, </a:t>
              </a:r>
              <a:r>
                <a:rPr lang="en-US" b="0" i="0">
                  <a:latin typeface="Cambria Math" panose="02040503050406030204" pitchFamily="18" charset="0"/>
                </a:rPr>
                <a:t>𝑥</a:t>
              </a:r>
              <a:r>
                <a:rPr lang="ru-RU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𝑦</a:t>
              </a:r>
              <a:endParaRPr lang="ru-RU" dirty="0"/>
            </a:p>
          </dgm:t>
        </dgm:pt>
      </mc:Fallback>
    </mc:AlternateContent>
    <dgm:pt modelId="{821B0B4D-AE67-4597-B4EE-B67D51775D6B}" type="parTrans" cxnId="{BE9371C1-5D64-43A0-B87B-9C5A66B11A50}">
      <dgm:prSet/>
      <dgm:spPr/>
      <dgm:t>
        <a:bodyPr/>
        <a:lstStyle/>
        <a:p>
          <a:endParaRPr lang="ru-RU"/>
        </a:p>
      </dgm:t>
    </dgm:pt>
    <dgm:pt modelId="{987A5FD3-BB54-4B40-8C6B-4D9ABEA9912E}" type="sibTrans" cxnId="{BE9371C1-5D64-43A0-B87B-9C5A66B11A50}">
      <dgm:prSet/>
      <dgm:spPr/>
      <dgm:t>
        <a:bodyPr/>
        <a:lstStyle/>
        <a:p>
          <a:endParaRPr lang="ru-RU"/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67FD44-B670-444A-B428-55546D5F9E5F}" type="pres">
      <dgm:prSet presAssocID="{19FD5F12-7EEB-41C2-B49E-E6A0C0EDF74E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DAC6CA-BC87-4250-940E-42638999B8E9}" type="pres">
      <dgm:prSet presAssocID="{AFA168C1-80E7-4ACD-B527-44936F5548B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0AFB9-9B3B-49B6-9AAC-8738263C6B27}" type="pres">
      <dgm:prSet presAssocID="{93A7955B-1ED7-420B-8788-C62905862AF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19F9B-11D9-407C-92BA-BA27991A4A8E}" type="pres">
      <dgm:prSet presAssocID="{95A42F40-156C-43E6-A637-BA0E26760642}" presName="descendantText" presStyleLbl="alignAccFollowNode1" presStyleIdx="3" presStyleCnt="7" custLinFactNeighborX="2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CC85E1-2DF6-48E5-8CA7-0225B13ED622}" type="pres">
      <dgm:prSet presAssocID="{9358C81A-A218-4653-ADD4-652AFFCA983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A04CF-487A-40CF-B51A-EA4903AC43E9}" type="pres">
      <dgm:prSet presAssocID="{954DEA6A-565C-4EE2-938D-8AD0882053AF}" presName="sp" presStyleCnt="0"/>
      <dgm:spPr/>
    </dgm:pt>
    <dgm:pt modelId="{1F3D5E7C-FF00-46DE-ABE8-7B6C2191657C}" type="pres">
      <dgm:prSet presAssocID="{4A7D5C0C-F762-4949-9ACB-3C3861CFA94B}" presName="linNode" presStyleCnt="0"/>
      <dgm:spPr/>
    </dgm:pt>
    <dgm:pt modelId="{5D0D6CF5-AA6E-49BD-ACDC-88ED2B78C8A0}" type="pres">
      <dgm:prSet presAssocID="{4A7D5C0C-F762-4949-9ACB-3C3861CFA94B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F9F44-08EC-4CB9-B900-032765DDC670}" type="pres">
      <dgm:prSet presAssocID="{4A7D5C0C-F762-4949-9ACB-3C3861CFA94B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D829DF-16DB-419A-A626-6AB2270B4514}" type="pres">
      <dgm:prSet presAssocID="{1F3229B0-E238-4CD8-BD6E-C7ED99F7B5E4}" presName="sp" presStyleCnt="0"/>
      <dgm:spPr/>
    </dgm:pt>
    <dgm:pt modelId="{8168EF63-B3CC-4337-BDF6-0B300D24F4AF}" type="pres">
      <dgm:prSet presAssocID="{4A9A474F-BF93-4F57-B15C-D8B4F5E51255}" presName="linNode" presStyleCnt="0"/>
      <dgm:spPr/>
    </dgm:pt>
    <dgm:pt modelId="{7C17611B-E7B0-4B93-96ED-AFF4CCDD2FC6}" type="pres">
      <dgm:prSet presAssocID="{4A9A474F-BF93-4F57-B15C-D8B4F5E51255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CD70AF-4D3F-4F05-ADD9-8CBF4751BBE2}" type="pres">
      <dgm:prSet presAssocID="{4A9A474F-BF93-4F57-B15C-D8B4F5E51255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17E8158A-F8EB-49ED-8C57-959067D5E9F7}" srcId="{4A9A474F-BF93-4F57-B15C-D8B4F5E51255}" destId="{D78E4903-6D83-4411-9007-DD822DEFB8D8}" srcOrd="0" destOrd="0" parTransId="{47F158E9-6ECB-46A8-8223-A272457C7D06}" sibTransId="{D75E32AF-5F10-4080-BC8D-68DDAD63E37D}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CF3D9063-9671-4F29-8FD9-0FD63D4D3978}" type="presOf" srcId="{19FD5F12-7EEB-41C2-B49E-E6A0C0EDF74E}" destId="{ACA6A9A5-9B82-45BC-BB8B-0A368C87E19C}" srcOrd="0" destOrd="0" presId="urn:microsoft.com/office/officeart/2005/8/layout/vList5"/>
    <dgm:cxn modelId="{74C59738-4405-4A03-A79F-BF64F191FC9F}" type="presOf" srcId="{0A51AE7D-40C8-4A90-9E91-030EF1DA7498}" destId="{18DAC6CA-BC87-4250-940E-42638999B8E9}" srcOrd="0" destOrd="0" presId="urn:microsoft.com/office/officeart/2005/8/layout/vList5"/>
    <dgm:cxn modelId="{FAC782D2-E641-43CD-8A8F-8A4E8FB6E723}" type="presOf" srcId="{87E13EC3-3159-467A-BDF5-DCA167081512}" destId="{3C19FD41-83D9-46C2-8437-60092B8B457E}" srcOrd="0" destOrd="0" presId="urn:microsoft.com/office/officeart/2005/8/layout/vList5"/>
    <dgm:cxn modelId="{934EB01E-8B46-457A-A4E2-1AB6600D3FF9}" srcId="{87E13EC3-3159-467A-BDF5-DCA167081512}" destId="{4A9A474F-BF93-4F57-B15C-D8B4F5E51255}" srcOrd="6" destOrd="0" parTransId="{80278DA3-8381-405A-B173-D3469DE74DFA}" sibTransId="{DE80EF03-C501-45D6-8287-654F09242EC9}"/>
    <dgm:cxn modelId="{B6EB671D-2C49-4604-B1BD-E6A00C176B40}" type="presOf" srcId="{95A42F40-156C-43E6-A637-BA0E26760642}" destId="{24FF912B-0588-4252-AD66-A20376B76E4B}" srcOrd="0" destOrd="0" presId="urn:microsoft.com/office/officeart/2005/8/layout/vList5"/>
    <dgm:cxn modelId="{94B76265-6F8C-4826-8F3B-ABE518CC3D81}" type="presOf" srcId="{9358C81A-A218-4653-ADD4-652AFFCA9834}" destId="{72284D57-B010-4AFD-B272-1E55D1259145}" srcOrd="0" destOrd="0" presId="urn:microsoft.com/office/officeart/2005/8/layout/vList5"/>
    <dgm:cxn modelId="{8190A66A-0FE3-48F2-8E69-AACF25C621B2}" type="presOf" srcId="{AFA168C1-80E7-4ACD-B527-44936F5548BA}" destId="{23C01035-5C43-45B4-98C6-E18A7987AE1B}" srcOrd="0" destOrd="0" presId="urn:microsoft.com/office/officeart/2005/8/layout/vList5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A267A117-9EF5-4F1F-AC3A-8EF4A7ECFE0E}" type="presOf" srcId="{4A7D5C0C-F762-4949-9ACB-3C3861CFA94B}" destId="{5D0D6CF5-AA6E-49BD-ACDC-88ED2B78C8A0}" srcOrd="0" destOrd="0" presId="urn:microsoft.com/office/officeart/2005/8/layout/vList5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BE9371C1-5D64-43A0-B87B-9C5A66B11A50}" srcId="{9358C81A-A218-4653-ADD4-652AFFCA9834}" destId="{8A36174A-E1D3-4547-B5D4-410BC094ECE5}" srcOrd="0" destOrd="0" parTransId="{821B0B4D-AE67-4597-B4EE-B67D51775D6B}" sibTransId="{987A5FD3-BB54-4B40-8C6B-4D9ABEA9912E}"/>
    <dgm:cxn modelId="{32AB6638-1CEA-4534-8C22-1E6DF699D7AD}" type="presOf" srcId="{BCB2EDA8-2B01-4E5A-A36F-68CC89ED7DFA}" destId="{1D67FD44-B670-444A-B428-55546D5F9E5F}" srcOrd="0" destOrd="0" presId="urn:microsoft.com/office/officeart/2005/8/layout/vList5"/>
    <dgm:cxn modelId="{AB19C263-3E7D-42AE-AD3F-77C58B80BEB5}" type="presOf" srcId="{93A7955B-1ED7-420B-8788-C62905862AFD}" destId="{B7A49D0C-C9F0-4050-8D37-F79D317FBCF2}" srcOrd="0" destOrd="0" presId="urn:microsoft.com/office/officeart/2005/8/layout/vList5"/>
    <dgm:cxn modelId="{9C602E14-F466-45B5-8ED5-AF7371947374}" type="presOf" srcId="{D78E4903-6D83-4411-9007-DD822DEFB8D8}" destId="{75CD70AF-4D3F-4F05-ADD9-8CBF4751BBE2}" srcOrd="0" destOrd="0" presId="urn:microsoft.com/office/officeart/2005/8/layout/vList5"/>
    <dgm:cxn modelId="{48DD1A80-7089-447B-9121-EC5944672A23}" srcId="{AFA168C1-80E7-4ACD-B527-44936F5548BA}" destId="{0A51AE7D-40C8-4A90-9E91-030EF1DA7498}" srcOrd="0" destOrd="0" parTransId="{DCE12B0B-57B5-4B70-AF70-E949CB6ECB93}" sibTransId="{A039A6D9-7DA2-4B0C-969E-5578678FEF64}"/>
    <dgm:cxn modelId="{779FA892-8068-49CB-9D87-D8C92DA2D0A4}" srcId="{87E13EC3-3159-467A-BDF5-DCA167081512}" destId="{4A7D5C0C-F762-4949-9ACB-3C3861CFA94B}" srcOrd="5" destOrd="0" parTransId="{B5F3C954-A9C6-42D2-8196-92798F70A9E1}" sibTransId="{1F3229B0-E238-4CD8-BD6E-C7ED99F7B5E4}"/>
    <dgm:cxn modelId="{004CAE9A-B3C8-48B4-A49E-68CB26E7AE4E}" type="presOf" srcId="{3C3A1D85-63E7-4600-9F06-2A912657085B}" destId="{50B0AFB9-9B3B-49B6-9AAC-8738263C6B27}" srcOrd="0" destOrd="0" presId="urn:microsoft.com/office/officeart/2005/8/layout/vList5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A402C185-B22C-4F7A-A89A-01033E03B864}" type="presOf" srcId="{8A36174A-E1D3-4547-B5D4-410BC094ECE5}" destId="{D0CC85E1-2DF6-48E5-8CA7-0225B13ED622}" srcOrd="0" destOrd="0" presId="urn:microsoft.com/office/officeart/2005/8/layout/vList5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2C1C6F6F-903A-4E98-8E3A-BA7B71A5054C}" type="presOf" srcId="{783EC8D5-7082-45EA-9F19-9364C67CE1E5}" destId="{E9DF9F44-08EC-4CB9-B900-032765DDC670}" srcOrd="0" destOrd="0" presId="urn:microsoft.com/office/officeart/2005/8/layout/vList5"/>
    <dgm:cxn modelId="{D79CA110-3DC4-4BC9-BA9B-96090352E838}" type="presOf" srcId="{CB5A3DBA-81D7-472E-B976-755D3D68356C}" destId="{B6119F9B-11D9-407C-92BA-BA27991A4A8E}" srcOrd="0" destOrd="0" presId="urn:microsoft.com/office/officeart/2005/8/layout/vList5"/>
    <dgm:cxn modelId="{D31B8BA2-0047-4A49-A0CF-93B6204C4BF9}" srcId="{4A7D5C0C-F762-4949-9ACB-3C3861CFA94B}" destId="{783EC8D5-7082-45EA-9F19-9364C67CE1E5}" srcOrd="0" destOrd="0" parTransId="{25915BC4-8C72-45EE-83F7-22CFF3F2F611}" sibTransId="{2250E29E-AD77-4DD0-813D-35ABE21CC30A}"/>
    <dgm:cxn modelId="{3DF78819-79E7-44AB-B40E-1F907C04A02B}" type="presOf" srcId="{4A9A474F-BF93-4F57-B15C-D8B4F5E51255}" destId="{7C17611B-E7B0-4B93-96ED-AFF4CCDD2FC6}" srcOrd="0" destOrd="0" presId="urn:microsoft.com/office/officeart/2005/8/layout/vList5"/>
    <dgm:cxn modelId="{C012CFC2-0D2F-486E-A935-6AFACC2A4A94}" type="presParOf" srcId="{3C19FD41-83D9-46C2-8437-60092B8B457E}" destId="{3BC246F4-EF55-4770-BD32-067FF06405F4}" srcOrd="0" destOrd="0" presId="urn:microsoft.com/office/officeart/2005/8/layout/vList5"/>
    <dgm:cxn modelId="{2AF20941-1895-44D4-B3A7-0419772FDDA9}" type="presParOf" srcId="{3BC246F4-EF55-4770-BD32-067FF06405F4}" destId="{ACA6A9A5-9B82-45BC-BB8B-0A368C87E19C}" srcOrd="0" destOrd="0" presId="urn:microsoft.com/office/officeart/2005/8/layout/vList5"/>
    <dgm:cxn modelId="{639D5FA5-6F1E-443D-931E-0A574B5F7F3A}" type="presParOf" srcId="{3BC246F4-EF55-4770-BD32-067FF06405F4}" destId="{1D67FD44-B670-444A-B428-55546D5F9E5F}" srcOrd="1" destOrd="0" presId="urn:microsoft.com/office/officeart/2005/8/layout/vList5"/>
    <dgm:cxn modelId="{F3C80ECD-3078-49FF-8F2A-FEEF15A487D6}" type="presParOf" srcId="{3C19FD41-83D9-46C2-8437-60092B8B457E}" destId="{7EAF6DCC-A4F8-4BB7-95EE-13361E7365C7}" srcOrd="1" destOrd="0" presId="urn:microsoft.com/office/officeart/2005/8/layout/vList5"/>
    <dgm:cxn modelId="{81328E84-4EE0-4F43-9166-9A608A63D9F8}" type="presParOf" srcId="{3C19FD41-83D9-46C2-8437-60092B8B457E}" destId="{68FEB0E4-C26B-4428-9CF1-5958C6C30659}" srcOrd="2" destOrd="0" presId="urn:microsoft.com/office/officeart/2005/8/layout/vList5"/>
    <dgm:cxn modelId="{44DF9B8E-B349-4249-9ADF-3E3E40E159D9}" type="presParOf" srcId="{68FEB0E4-C26B-4428-9CF1-5958C6C30659}" destId="{23C01035-5C43-45B4-98C6-E18A7987AE1B}" srcOrd="0" destOrd="0" presId="urn:microsoft.com/office/officeart/2005/8/layout/vList5"/>
    <dgm:cxn modelId="{F7B2EB4A-85A2-4226-9A76-2CA797F2AD1C}" type="presParOf" srcId="{68FEB0E4-C26B-4428-9CF1-5958C6C30659}" destId="{18DAC6CA-BC87-4250-940E-42638999B8E9}" srcOrd="1" destOrd="0" presId="urn:microsoft.com/office/officeart/2005/8/layout/vList5"/>
    <dgm:cxn modelId="{5C110695-3CB4-4D04-AA3C-EAAA669539BE}" type="presParOf" srcId="{3C19FD41-83D9-46C2-8437-60092B8B457E}" destId="{D315658C-20F3-484C-9617-B01C2536C08A}" srcOrd="3" destOrd="0" presId="urn:microsoft.com/office/officeart/2005/8/layout/vList5"/>
    <dgm:cxn modelId="{191AF8DA-4609-4E07-8EF0-6442B7ECF368}" type="presParOf" srcId="{3C19FD41-83D9-46C2-8437-60092B8B457E}" destId="{19DFB8AA-548C-4AF9-80C3-FD2626B74CBE}" srcOrd="4" destOrd="0" presId="urn:microsoft.com/office/officeart/2005/8/layout/vList5"/>
    <dgm:cxn modelId="{87BBCB0E-EFBE-424B-8DA6-8107BF56C57C}" type="presParOf" srcId="{19DFB8AA-548C-4AF9-80C3-FD2626B74CBE}" destId="{B7A49D0C-C9F0-4050-8D37-F79D317FBCF2}" srcOrd="0" destOrd="0" presId="urn:microsoft.com/office/officeart/2005/8/layout/vList5"/>
    <dgm:cxn modelId="{D6B11DB9-19C0-4EE6-9F9B-7024274C6AAE}" type="presParOf" srcId="{19DFB8AA-548C-4AF9-80C3-FD2626B74CBE}" destId="{50B0AFB9-9B3B-49B6-9AAC-8738263C6B27}" srcOrd="1" destOrd="0" presId="urn:microsoft.com/office/officeart/2005/8/layout/vList5"/>
    <dgm:cxn modelId="{4B2C2AD9-1278-45F2-AA08-F48889681DF9}" type="presParOf" srcId="{3C19FD41-83D9-46C2-8437-60092B8B457E}" destId="{1C50E383-3BA2-4FD2-BC54-15F7F3EC3E00}" srcOrd="5" destOrd="0" presId="urn:microsoft.com/office/officeart/2005/8/layout/vList5"/>
    <dgm:cxn modelId="{2BB735FE-E196-4EF8-B848-09F937E6802C}" type="presParOf" srcId="{3C19FD41-83D9-46C2-8437-60092B8B457E}" destId="{92C25935-CB56-4369-944D-666230C234B2}" srcOrd="6" destOrd="0" presId="urn:microsoft.com/office/officeart/2005/8/layout/vList5"/>
    <dgm:cxn modelId="{F69EF480-9F89-4584-AD17-2F4CC3BF23FC}" type="presParOf" srcId="{92C25935-CB56-4369-944D-666230C234B2}" destId="{24FF912B-0588-4252-AD66-A20376B76E4B}" srcOrd="0" destOrd="0" presId="urn:microsoft.com/office/officeart/2005/8/layout/vList5"/>
    <dgm:cxn modelId="{E4E32AE5-D058-4C78-9F8B-C933CBEAE863}" type="presParOf" srcId="{92C25935-CB56-4369-944D-666230C234B2}" destId="{B6119F9B-11D9-407C-92BA-BA27991A4A8E}" srcOrd="1" destOrd="0" presId="urn:microsoft.com/office/officeart/2005/8/layout/vList5"/>
    <dgm:cxn modelId="{7A38941B-BFB0-409F-A5B3-14BC5AB8938E}" type="presParOf" srcId="{3C19FD41-83D9-46C2-8437-60092B8B457E}" destId="{80892C5B-DE05-4A94-9D81-F80E12C10547}" srcOrd="7" destOrd="0" presId="urn:microsoft.com/office/officeart/2005/8/layout/vList5"/>
    <dgm:cxn modelId="{7F945616-9581-409F-9822-7E47DB5027DE}" type="presParOf" srcId="{3C19FD41-83D9-46C2-8437-60092B8B457E}" destId="{DFC2F611-2259-40ED-B618-7AAE06BA97F6}" srcOrd="8" destOrd="0" presId="urn:microsoft.com/office/officeart/2005/8/layout/vList5"/>
    <dgm:cxn modelId="{82DD5C13-AD57-400E-AA50-5A504D5EF324}" type="presParOf" srcId="{DFC2F611-2259-40ED-B618-7AAE06BA97F6}" destId="{72284D57-B010-4AFD-B272-1E55D1259145}" srcOrd="0" destOrd="0" presId="urn:microsoft.com/office/officeart/2005/8/layout/vList5"/>
    <dgm:cxn modelId="{FB99FD25-1059-44D5-BF00-B8990A118E1E}" type="presParOf" srcId="{DFC2F611-2259-40ED-B618-7AAE06BA97F6}" destId="{D0CC85E1-2DF6-48E5-8CA7-0225B13ED622}" srcOrd="1" destOrd="0" presId="urn:microsoft.com/office/officeart/2005/8/layout/vList5"/>
    <dgm:cxn modelId="{980EDE58-00CE-4148-A4C7-463B891EDF80}" type="presParOf" srcId="{3C19FD41-83D9-46C2-8437-60092B8B457E}" destId="{ECFA04CF-487A-40CF-B51A-EA4903AC43E9}" srcOrd="9" destOrd="0" presId="urn:microsoft.com/office/officeart/2005/8/layout/vList5"/>
    <dgm:cxn modelId="{7560567B-2C7C-4445-BC5E-5B2DC610E37F}" type="presParOf" srcId="{3C19FD41-83D9-46C2-8437-60092B8B457E}" destId="{1F3D5E7C-FF00-46DE-ABE8-7B6C2191657C}" srcOrd="10" destOrd="0" presId="urn:microsoft.com/office/officeart/2005/8/layout/vList5"/>
    <dgm:cxn modelId="{9963BA60-C095-4DCE-B581-8F5D33405D68}" type="presParOf" srcId="{1F3D5E7C-FF00-46DE-ABE8-7B6C2191657C}" destId="{5D0D6CF5-AA6E-49BD-ACDC-88ED2B78C8A0}" srcOrd="0" destOrd="0" presId="urn:microsoft.com/office/officeart/2005/8/layout/vList5"/>
    <dgm:cxn modelId="{13D7FC01-D11E-492A-BAE5-D09C3127DFE4}" type="presParOf" srcId="{1F3D5E7C-FF00-46DE-ABE8-7B6C2191657C}" destId="{E9DF9F44-08EC-4CB9-B900-032765DDC670}" srcOrd="1" destOrd="0" presId="urn:microsoft.com/office/officeart/2005/8/layout/vList5"/>
    <dgm:cxn modelId="{4C4788A9-D785-4502-A924-67EDC86E466B}" type="presParOf" srcId="{3C19FD41-83D9-46C2-8437-60092B8B457E}" destId="{9DD829DF-16DB-419A-A626-6AB2270B4514}" srcOrd="11" destOrd="0" presId="urn:microsoft.com/office/officeart/2005/8/layout/vList5"/>
    <dgm:cxn modelId="{81A3AB68-4A77-4527-9478-DAE0744E28F3}" type="presParOf" srcId="{3C19FD41-83D9-46C2-8437-60092B8B457E}" destId="{8168EF63-B3CC-4337-BDF6-0B300D24F4AF}" srcOrd="12" destOrd="0" presId="urn:microsoft.com/office/officeart/2005/8/layout/vList5"/>
    <dgm:cxn modelId="{948C14C7-5CFC-4134-94A5-50817D44C223}" type="presParOf" srcId="{8168EF63-B3CC-4337-BDF6-0B300D24F4AF}" destId="{7C17611B-E7B0-4B93-96ED-AFF4CCDD2FC6}" srcOrd="0" destOrd="0" presId="urn:microsoft.com/office/officeart/2005/8/layout/vList5"/>
    <dgm:cxn modelId="{CB879AAA-6AA3-42A9-8764-2EEE2978CBA2}" type="presParOf" srcId="{8168EF63-B3CC-4337-BDF6-0B300D24F4AF}" destId="{75CD70AF-4D3F-4F05-ADD9-8CBF4751BB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/>
      <dgm:spPr/>
      <dgm:t>
        <a:bodyPr/>
        <a:lstStyle/>
        <a:p>
          <a:r>
            <a:rPr lang="en-US" b="0" i="0">
              <a:latin typeface="Calibri" panose="020F0502020204030204" pitchFamily="34" charset="0"/>
              <a:cs typeface="Calibri" panose="020F0502020204030204" pitchFamily="34" charset="0"/>
            </a:rPr>
            <a:t>frexp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/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/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1400" b="0" i="0" dirty="0"/>
            <a:t>Разбивает число с плавающей точкой на мантиссу и показатель степени.</a:t>
          </a:r>
          <a:endParaRPr lang="ru-RU" sz="1400" dirty="0"/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/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/>
        </a:p>
      </dgm:t>
    </dgm:pt>
    <dgm:pt modelId="{AFA168C1-80E7-4ACD-B527-44936F5548BA}">
      <dgm:prSet phldrT="[Текст]"/>
      <dgm:spPr/>
      <dgm:t>
        <a:bodyPr/>
        <a:lstStyle/>
        <a:p>
          <a:r>
            <a:rPr lang="en-US" b="0" i="0" dirty="0" err="1"/>
            <a:t>ldexp</a:t>
          </a:r>
          <a:endParaRPr lang="ru-RU" dirty="0"/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/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/>
        </a:p>
      </dgm:t>
    </dgm:pt>
    <dgm:pt modelId="{93A7955B-1ED7-420B-8788-C62905862AFD}">
      <dgm:prSet phldrT="[Текст]"/>
      <dgm:spPr/>
      <dgm:t>
        <a:bodyPr/>
        <a:lstStyle/>
        <a:p>
          <a:r>
            <a:rPr lang="en-US" dirty="0"/>
            <a:t>log</a:t>
          </a:r>
          <a:endParaRPr lang="ru-RU" dirty="0"/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/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/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000" dirty="0"/>
            <a:t>Натуральный логарифм</a:t>
          </a:r>
          <a:endParaRPr lang="ru-RU" sz="1500" dirty="0"/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/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/>
        </a:p>
      </dgm:t>
    </dgm:pt>
    <dgm:pt modelId="{95A42F40-156C-43E6-A637-BA0E26760642}">
      <dgm:prSet phldrT="[Текст]"/>
      <dgm:spPr/>
      <dgm:t>
        <a:bodyPr/>
        <a:lstStyle/>
        <a:p>
          <a:r>
            <a:rPr lang="en-US" dirty="0"/>
            <a:t>log10</a:t>
          </a:r>
          <a:endParaRPr lang="ru-RU" dirty="0"/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/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/>
        </a:p>
      </dgm:t>
    </dgm:pt>
    <dgm:pt modelId="{9358C81A-A218-4653-ADD4-652AFFCA9834}">
      <dgm:prSet phldrT="[Текст]"/>
      <dgm:spPr/>
      <dgm:t>
        <a:bodyPr/>
        <a:lstStyle/>
        <a:p>
          <a:r>
            <a:rPr lang="en-US" dirty="0"/>
            <a:t>pow (</a:t>
          </a:r>
          <a:r>
            <a:rPr lang="en-US" dirty="0" err="1"/>
            <a:t>x,y</a:t>
          </a:r>
          <a:r>
            <a:rPr lang="en-US" dirty="0"/>
            <a:t>)</a:t>
          </a:r>
          <a:endParaRPr lang="ru-RU" dirty="0"/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/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/>
        </a:p>
      </dgm:t>
    </dgm:pt>
    <dgm:pt modelId="{4A7D5C0C-F762-4949-9ACB-3C3861CFA94B}">
      <dgm:prSet phldrT="[Текст]"/>
      <dgm:spPr/>
      <dgm:t>
        <a:bodyPr/>
        <a:lstStyle/>
        <a:p>
          <a:r>
            <a:rPr lang="en-US" dirty="0" err="1"/>
            <a:t>sqrt</a:t>
          </a:r>
          <a:endParaRPr lang="ru-RU" dirty="0"/>
        </a:p>
      </dgm:t>
    </dgm:pt>
    <dgm:pt modelId="{B5F3C954-A9C6-42D2-8196-92798F70A9E1}" type="parTrans" cxnId="{779FA892-8068-49CB-9D87-D8C92DA2D0A4}">
      <dgm:prSet/>
      <dgm:spPr/>
      <dgm:t>
        <a:bodyPr/>
        <a:lstStyle/>
        <a:p>
          <a:endParaRPr lang="ru-RU"/>
        </a:p>
      </dgm:t>
    </dgm:pt>
    <dgm:pt modelId="{1F3229B0-E238-4CD8-BD6E-C7ED99F7B5E4}" type="sibTrans" cxnId="{779FA892-8068-49CB-9D87-D8C92DA2D0A4}">
      <dgm:prSet/>
      <dgm:spPr/>
      <dgm:t>
        <a:bodyPr/>
        <a:lstStyle/>
        <a:p>
          <a:endParaRPr lang="ru-RU"/>
        </a:p>
      </dgm:t>
    </dgm:pt>
    <dgm:pt modelId="{4A9A474F-BF93-4F57-B15C-D8B4F5E51255}">
      <dgm:prSet phldrT="[Текст]"/>
      <dgm:spPr/>
      <dgm:t>
        <a:bodyPr/>
        <a:lstStyle/>
        <a:p>
          <a:r>
            <a:rPr lang="en-US" dirty="0"/>
            <a:t>tan</a:t>
          </a:r>
          <a:endParaRPr lang="ru-RU" dirty="0"/>
        </a:p>
      </dgm:t>
    </dgm:pt>
    <dgm:pt modelId="{80278DA3-8381-405A-B173-D3469DE74DFA}" type="parTrans" cxnId="{934EB01E-8B46-457A-A4E2-1AB6600D3FF9}">
      <dgm:prSet/>
      <dgm:spPr/>
      <dgm:t>
        <a:bodyPr/>
        <a:lstStyle/>
        <a:p>
          <a:endParaRPr lang="ru-RU"/>
        </a:p>
      </dgm:t>
    </dgm:pt>
    <dgm:pt modelId="{DE80EF03-C501-45D6-8287-654F09242EC9}" type="sibTrans" cxnId="{934EB01E-8B46-457A-A4E2-1AB6600D3FF9}">
      <dgm:prSet/>
      <dgm:spPr/>
      <dgm:t>
        <a:bodyPr/>
        <a:lstStyle/>
        <a:p>
          <a:endParaRPr lang="ru-RU"/>
        </a:p>
      </dgm:t>
    </dgm:pt>
    <dgm:pt modelId="{CB5A3DBA-81D7-472E-B976-755D3D68356C}">
      <dgm:prSet custT="1"/>
      <dgm:spPr/>
      <dgm:t>
        <a:bodyPr/>
        <a:lstStyle/>
        <a:p>
          <a:r>
            <a:rPr lang="ru-RU" sz="2000" dirty="0"/>
            <a:t>Логарифм по основанию 10</a:t>
          </a:r>
          <a:endParaRPr lang="ru-RU" sz="1500" dirty="0"/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/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/>
        </a:p>
      </dgm:t>
    </dgm:pt>
    <dgm:pt modelId="{783EC8D5-7082-45EA-9F19-9364C67CE1E5}">
      <dgm:prSet/>
      <dgm:spPr/>
      <dgm:t>
        <a:bodyPr/>
        <a:lstStyle/>
        <a:p>
          <a:r>
            <a:rPr lang="ru-RU" dirty="0"/>
            <a:t>Квадратный корень</a:t>
          </a:r>
        </a:p>
      </dgm:t>
    </dgm:pt>
    <dgm:pt modelId="{25915BC4-8C72-45EE-83F7-22CFF3F2F611}" type="parTrans" cxnId="{D31B8BA2-0047-4A49-A0CF-93B6204C4BF9}">
      <dgm:prSet/>
      <dgm:spPr/>
      <dgm:t>
        <a:bodyPr/>
        <a:lstStyle/>
        <a:p>
          <a:endParaRPr lang="ru-RU"/>
        </a:p>
      </dgm:t>
    </dgm:pt>
    <dgm:pt modelId="{2250E29E-AD77-4DD0-813D-35ABE21CC30A}" type="sibTrans" cxnId="{D31B8BA2-0047-4A49-A0CF-93B6204C4BF9}">
      <dgm:prSet/>
      <dgm:spPr/>
      <dgm:t>
        <a:bodyPr/>
        <a:lstStyle/>
        <a:p>
          <a:endParaRPr lang="ru-RU"/>
        </a:p>
      </dgm:t>
    </dgm:pt>
    <dgm:pt modelId="{D78E4903-6D83-4411-9007-DD822DEFB8D8}">
      <dgm:prSet custT="1"/>
      <dgm:spPr/>
      <dgm:t>
        <a:bodyPr/>
        <a:lstStyle/>
        <a:p>
          <a:r>
            <a:rPr lang="ru-RU" sz="2400" dirty="0"/>
            <a:t>Тангенс</a:t>
          </a:r>
        </a:p>
      </dgm:t>
    </dgm:pt>
    <dgm:pt modelId="{D75E32AF-5F10-4080-BC8D-68DDAD63E37D}" type="sibTrans" cxnId="{17E8158A-F8EB-49ED-8C57-959067D5E9F7}">
      <dgm:prSet/>
      <dgm:spPr/>
      <dgm:t>
        <a:bodyPr/>
        <a:lstStyle/>
        <a:p>
          <a:endParaRPr lang="ru-RU"/>
        </a:p>
      </dgm:t>
    </dgm:pt>
    <dgm:pt modelId="{47F158E9-6ECB-46A8-8223-A272457C7D06}" type="parTrans" cxnId="{17E8158A-F8EB-49ED-8C57-959067D5E9F7}">
      <dgm:prSet/>
      <dgm:spPr/>
      <dgm:t>
        <a:bodyPr/>
        <a:lstStyle/>
        <a:p>
          <a:endParaRPr lang="ru-RU"/>
        </a:p>
      </dgm:t>
    </dgm:pt>
    <dgm:pt modelId="{0A51AE7D-40C8-4A90-9E91-030EF1DA7498}">
      <dgm:prSet custT="1"/>
      <dgm:spPr/>
      <dgm:t>
        <a:bodyPr/>
        <a:lstStyle/>
        <a:p>
          <a:r>
            <a:rPr lang="ru-RU" sz="1400" dirty="0"/>
            <a:t>Умножение числа с плавающей точкой на целую степень двух</a:t>
          </a:r>
        </a:p>
      </dgm:t>
    </dgm:pt>
    <dgm:pt modelId="{DCE12B0B-57B5-4B70-AF70-E949CB6ECB93}" type="parTrans" cxnId="{48DD1A80-7089-447B-9121-EC5944672A23}">
      <dgm:prSet/>
      <dgm:spPr/>
      <dgm:t>
        <a:bodyPr/>
        <a:lstStyle/>
        <a:p>
          <a:endParaRPr lang="ru-RU"/>
        </a:p>
      </dgm:t>
    </dgm:pt>
    <dgm:pt modelId="{A039A6D9-7DA2-4B0C-969E-5578678FEF64}" type="sibTrans" cxnId="{48DD1A80-7089-447B-9121-EC5944672A23}">
      <dgm:prSet/>
      <dgm:spPr/>
      <dgm:t>
        <a:bodyPr/>
        <a:lstStyle/>
        <a:p>
          <a:endParaRPr lang="ru-RU"/>
        </a:p>
      </dgm:t>
    </dgm:pt>
    <dgm:pt modelId="{8A36174A-E1D3-4547-B5D4-410BC094ECE5}">
      <dgm:prSet/>
      <dgm:spPr>
        <a:blipFill>
          <a:blip xmlns:r="http://schemas.openxmlformats.org/officeDocument/2006/relationships" r:embed="rId1"/>
          <a:stretch>
            <a:fillRect l="-1485" t="-11392" b="-21519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21B0B4D-AE67-4597-B4EE-B67D51775D6B}" type="parTrans" cxnId="{BE9371C1-5D64-43A0-B87B-9C5A66B11A50}">
      <dgm:prSet/>
      <dgm:spPr/>
      <dgm:t>
        <a:bodyPr/>
        <a:lstStyle/>
        <a:p>
          <a:endParaRPr lang="ru-RU"/>
        </a:p>
      </dgm:t>
    </dgm:pt>
    <dgm:pt modelId="{987A5FD3-BB54-4B40-8C6B-4D9ABEA9912E}" type="sibTrans" cxnId="{BE9371C1-5D64-43A0-B87B-9C5A66B11A50}">
      <dgm:prSet/>
      <dgm:spPr/>
      <dgm:t>
        <a:bodyPr/>
        <a:lstStyle/>
        <a:p>
          <a:endParaRPr lang="ru-RU"/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D67FD44-B670-444A-B428-55546D5F9E5F}" type="pres">
      <dgm:prSet presAssocID="{19FD5F12-7EEB-41C2-B49E-E6A0C0EDF74E}" presName="descendantText" presStyleLbl="alignAccFollowNode1" presStyleIdx="0" presStyleCnt="7">
        <dgm:presLayoutVars>
          <dgm:bulletEnabled val="1"/>
        </dgm:presLayoutVars>
      </dgm:prSet>
      <dgm:spPr/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18DAC6CA-BC87-4250-940E-42638999B8E9}" type="pres">
      <dgm:prSet presAssocID="{AFA168C1-80E7-4ACD-B527-44936F5548BA}" presName="descendantText" presStyleLbl="alignAccFollowNode1" presStyleIdx="1" presStyleCnt="7">
        <dgm:presLayoutVars>
          <dgm:bulletEnabled val="1"/>
        </dgm:presLayoutVars>
      </dgm:prSet>
      <dgm:spPr/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50B0AFB9-9B3B-49B6-9AAC-8738263C6B27}" type="pres">
      <dgm:prSet presAssocID="{93A7955B-1ED7-420B-8788-C62905862AFD}" presName="descendantText" presStyleLbl="alignAccFollowNode1" presStyleIdx="2" presStyleCnt="7">
        <dgm:presLayoutVars>
          <dgm:bulletEnabled val="1"/>
        </dgm:presLayoutVars>
      </dgm:prSet>
      <dgm:spPr/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B6119F9B-11D9-407C-92BA-BA27991A4A8E}" type="pres">
      <dgm:prSet presAssocID="{95A42F40-156C-43E6-A637-BA0E26760642}" presName="descendantText" presStyleLbl="alignAccFollowNode1" presStyleIdx="3" presStyleCnt="7" custLinFactNeighborX="220">
        <dgm:presLayoutVars>
          <dgm:bulletEnabled val="1"/>
        </dgm:presLayoutVars>
      </dgm:prSet>
      <dgm:spPr/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0CC85E1-2DF6-48E5-8CA7-0225B13ED622}" type="pres">
      <dgm:prSet presAssocID="{9358C81A-A218-4653-ADD4-652AFFCA9834}" presName="descendantText" presStyleLbl="alignAccFollowNode1" presStyleIdx="4" presStyleCnt="7">
        <dgm:presLayoutVars>
          <dgm:bulletEnabled val="1"/>
        </dgm:presLayoutVars>
      </dgm:prSet>
      <dgm:spPr/>
    </dgm:pt>
    <dgm:pt modelId="{ECFA04CF-487A-40CF-B51A-EA4903AC43E9}" type="pres">
      <dgm:prSet presAssocID="{954DEA6A-565C-4EE2-938D-8AD0882053AF}" presName="sp" presStyleCnt="0"/>
      <dgm:spPr/>
    </dgm:pt>
    <dgm:pt modelId="{1F3D5E7C-FF00-46DE-ABE8-7B6C2191657C}" type="pres">
      <dgm:prSet presAssocID="{4A7D5C0C-F762-4949-9ACB-3C3861CFA94B}" presName="linNode" presStyleCnt="0"/>
      <dgm:spPr/>
    </dgm:pt>
    <dgm:pt modelId="{5D0D6CF5-AA6E-49BD-ACDC-88ED2B78C8A0}" type="pres">
      <dgm:prSet presAssocID="{4A7D5C0C-F762-4949-9ACB-3C3861CFA94B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E9DF9F44-08EC-4CB9-B900-032765DDC670}" type="pres">
      <dgm:prSet presAssocID="{4A7D5C0C-F762-4949-9ACB-3C3861CFA94B}" presName="descendantText" presStyleLbl="alignAccFollowNode1" presStyleIdx="5" presStyleCnt="7">
        <dgm:presLayoutVars>
          <dgm:bulletEnabled val="1"/>
        </dgm:presLayoutVars>
      </dgm:prSet>
      <dgm:spPr/>
    </dgm:pt>
    <dgm:pt modelId="{9DD829DF-16DB-419A-A626-6AB2270B4514}" type="pres">
      <dgm:prSet presAssocID="{1F3229B0-E238-4CD8-BD6E-C7ED99F7B5E4}" presName="sp" presStyleCnt="0"/>
      <dgm:spPr/>
    </dgm:pt>
    <dgm:pt modelId="{8168EF63-B3CC-4337-BDF6-0B300D24F4AF}" type="pres">
      <dgm:prSet presAssocID="{4A9A474F-BF93-4F57-B15C-D8B4F5E51255}" presName="linNode" presStyleCnt="0"/>
      <dgm:spPr/>
    </dgm:pt>
    <dgm:pt modelId="{7C17611B-E7B0-4B93-96ED-AFF4CCDD2FC6}" type="pres">
      <dgm:prSet presAssocID="{4A9A474F-BF93-4F57-B15C-D8B4F5E51255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75CD70AF-4D3F-4F05-ADD9-8CBF4751BBE2}" type="pres">
      <dgm:prSet presAssocID="{4A9A474F-BF93-4F57-B15C-D8B4F5E51255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17E8158A-F8EB-49ED-8C57-959067D5E9F7}" srcId="{4A9A474F-BF93-4F57-B15C-D8B4F5E51255}" destId="{D78E4903-6D83-4411-9007-DD822DEFB8D8}" srcOrd="0" destOrd="0" parTransId="{47F158E9-6ECB-46A8-8223-A272457C7D06}" sibTransId="{D75E32AF-5F10-4080-BC8D-68DDAD63E37D}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CF3D9063-9671-4F29-8FD9-0FD63D4D3978}" type="presOf" srcId="{19FD5F12-7EEB-41C2-B49E-E6A0C0EDF74E}" destId="{ACA6A9A5-9B82-45BC-BB8B-0A368C87E19C}" srcOrd="0" destOrd="0" presId="urn:microsoft.com/office/officeart/2005/8/layout/vList5"/>
    <dgm:cxn modelId="{74C59738-4405-4A03-A79F-BF64F191FC9F}" type="presOf" srcId="{0A51AE7D-40C8-4A90-9E91-030EF1DA7498}" destId="{18DAC6CA-BC87-4250-940E-42638999B8E9}" srcOrd="0" destOrd="0" presId="urn:microsoft.com/office/officeart/2005/8/layout/vList5"/>
    <dgm:cxn modelId="{FAC782D2-E641-43CD-8A8F-8A4E8FB6E723}" type="presOf" srcId="{87E13EC3-3159-467A-BDF5-DCA167081512}" destId="{3C19FD41-83D9-46C2-8437-60092B8B457E}" srcOrd="0" destOrd="0" presId="urn:microsoft.com/office/officeart/2005/8/layout/vList5"/>
    <dgm:cxn modelId="{934EB01E-8B46-457A-A4E2-1AB6600D3FF9}" srcId="{87E13EC3-3159-467A-BDF5-DCA167081512}" destId="{4A9A474F-BF93-4F57-B15C-D8B4F5E51255}" srcOrd="6" destOrd="0" parTransId="{80278DA3-8381-405A-B173-D3469DE74DFA}" sibTransId="{DE80EF03-C501-45D6-8287-654F09242EC9}"/>
    <dgm:cxn modelId="{B6EB671D-2C49-4604-B1BD-E6A00C176B40}" type="presOf" srcId="{95A42F40-156C-43E6-A637-BA0E26760642}" destId="{24FF912B-0588-4252-AD66-A20376B76E4B}" srcOrd="0" destOrd="0" presId="urn:microsoft.com/office/officeart/2005/8/layout/vList5"/>
    <dgm:cxn modelId="{94B76265-6F8C-4826-8F3B-ABE518CC3D81}" type="presOf" srcId="{9358C81A-A218-4653-ADD4-652AFFCA9834}" destId="{72284D57-B010-4AFD-B272-1E55D1259145}" srcOrd="0" destOrd="0" presId="urn:microsoft.com/office/officeart/2005/8/layout/vList5"/>
    <dgm:cxn modelId="{8190A66A-0FE3-48F2-8E69-AACF25C621B2}" type="presOf" srcId="{AFA168C1-80E7-4ACD-B527-44936F5548BA}" destId="{23C01035-5C43-45B4-98C6-E18A7987AE1B}" srcOrd="0" destOrd="0" presId="urn:microsoft.com/office/officeart/2005/8/layout/vList5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A267A117-9EF5-4F1F-AC3A-8EF4A7ECFE0E}" type="presOf" srcId="{4A7D5C0C-F762-4949-9ACB-3C3861CFA94B}" destId="{5D0D6CF5-AA6E-49BD-ACDC-88ED2B78C8A0}" srcOrd="0" destOrd="0" presId="urn:microsoft.com/office/officeart/2005/8/layout/vList5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BE9371C1-5D64-43A0-B87B-9C5A66B11A50}" srcId="{9358C81A-A218-4653-ADD4-652AFFCA9834}" destId="{8A36174A-E1D3-4547-B5D4-410BC094ECE5}" srcOrd="0" destOrd="0" parTransId="{821B0B4D-AE67-4597-B4EE-B67D51775D6B}" sibTransId="{987A5FD3-BB54-4B40-8C6B-4D9ABEA9912E}"/>
    <dgm:cxn modelId="{32AB6638-1CEA-4534-8C22-1E6DF699D7AD}" type="presOf" srcId="{BCB2EDA8-2B01-4E5A-A36F-68CC89ED7DFA}" destId="{1D67FD44-B670-444A-B428-55546D5F9E5F}" srcOrd="0" destOrd="0" presId="urn:microsoft.com/office/officeart/2005/8/layout/vList5"/>
    <dgm:cxn modelId="{AB19C263-3E7D-42AE-AD3F-77C58B80BEB5}" type="presOf" srcId="{93A7955B-1ED7-420B-8788-C62905862AFD}" destId="{B7A49D0C-C9F0-4050-8D37-F79D317FBCF2}" srcOrd="0" destOrd="0" presId="urn:microsoft.com/office/officeart/2005/8/layout/vList5"/>
    <dgm:cxn modelId="{9C602E14-F466-45B5-8ED5-AF7371947374}" type="presOf" srcId="{D78E4903-6D83-4411-9007-DD822DEFB8D8}" destId="{75CD70AF-4D3F-4F05-ADD9-8CBF4751BBE2}" srcOrd="0" destOrd="0" presId="urn:microsoft.com/office/officeart/2005/8/layout/vList5"/>
    <dgm:cxn modelId="{48DD1A80-7089-447B-9121-EC5944672A23}" srcId="{AFA168C1-80E7-4ACD-B527-44936F5548BA}" destId="{0A51AE7D-40C8-4A90-9E91-030EF1DA7498}" srcOrd="0" destOrd="0" parTransId="{DCE12B0B-57B5-4B70-AF70-E949CB6ECB93}" sibTransId="{A039A6D9-7DA2-4B0C-969E-5578678FEF64}"/>
    <dgm:cxn modelId="{779FA892-8068-49CB-9D87-D8C92DA2D0A4}" srcId="{87E13EC3-3159-467A-BDF5-DCA167081512}" destId="{4A7D5C0C-F762-4949-9ACB-3C3861CFA94B}" srcOrd="5" destOrd="0" parTransId="{B5F3C954-A9C6-42D2-8196-92798F70A9E1}" sibTransId="{1F3229B0-E238-4CD8-BD6E-C7ED99F7B5E4}"/>
    <dgm:cxn modelId="{004CAE9A-B3C8-48B4-A49E-68CB26E7AE4E}" type="presOf" srcId="{3C3A1D85-63E7-4600-9F06-2A912657085B}" destId="{50B0AFB9-9B3B-49B6-9AAC-8738263C6B27}" srcOrd="0" destOrd="0" presId="urn:microsoft.com/office/officeart/2005/8/layout/vList5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A402C185-B22C-4F7A-A89A-01033E03B864}" type="presOf" srcId="{8A36174A-E1D3-4547-B5D4-410BC094ECE5}" destId="{D0CC85E1-2DF6-48E5-8CA7-0225B13ED622}" srcOrd="0" destOrd="0" presId="urn:microsoft.com/office/officeart/2005/8/layout/vList5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2C1C6F6F-903A-4E98-8E3A-BA7B71A5054C}" type="presOf" srcId="{783EC8D5-7082-45EA-9F19-9364C67CE1E5}" destId="{E9DF9F44-08EC-4CB9-B900-032765DDC670}" srcOrd="0" destOrd="0" presId="urn:microsoft.com/office/officeart/2005/8/layout/vList5"/>
    <dgm:cxn modelId="{D79CA110-3DC4-4BC9-BA9B-96090352E838}" type="presOf" srcId="{CB5A3DBA-81D7-472E-B976-755D3D68356C}" destId="{B6119F9B-11D9-407C-92BA-BA27991A4A8E}" srcOrd="0" destOrd="0" presId="urn:microsoft.com/office/officeart/2005/8/layout/vList5"/>
    <dgm:cxn modelId="{D31B8BA2-0047-4A49-A0CF-93B6204C4BF9}" srcId="{4A7D5C0C-F762-4949-9ACB-3C3861CFA94B}" destId="{783EC8D5-7082-45EA-9F19-9364C67CE1E5}" srcOrd="0" destOrd="0" parTransId="{25915BC4-8C72-45EE-83F7-22CFF3F2F611}" sibTransId="{2250E29E-AD77-4DD0-813D-35ABE21CC30A}"/>
    <dgm:cxn modelId="{3DF78819-79E7-44AB-B40E-1F907C04A02B}" type="presOf" srcId="{4A9A474F-BF93-4F57-B15C-D8B4F5E51255}" destId="{7C17611B-E7B0-4B93-96ED-AFF4CCDD2FC6}" srcOrd="0" destOrd="0" presId="urn:microsoft.com/office/officeart/2005/8/layout/vList5"/>
    <dgm:cxn modelId="{C012CFC2-0D2F-486E-A935-6AFACC2A4A94}" type="presParOf" srcId="{3C19FD41-83D9-46C2-8437-60092B8B457E}" destId="{3BC246F4-EF55-4770-BD32-067FF06405F4}" srcOrd="0" destOrd="0" presId="urn:microsoft.com/office/officeart/2005/8/layout/vList5"/>
    <dgm:cxn modelId="{2AF20941-1895-44D4-B3A7-0419772FDDA9}" type="presParOf" srcId="{3BC246F4-EF55-4770-BD32-067FF06405F4}" destId="{ACA6A9A5-9B82-45BC-BB8B-0A368C87E19C}" srcOrd="0" destOrd="0" presId="urn:microsoft.com/office/officeart/2005/8/layout/vList5"/>
    <dgm:cxn modelId="{639D5FA5-6F1E-443D-931E-0A574B5F7F3A}" type="presParOf" srcId="{3BC246F4-EF55-4770-BD32-067FF06405F4}" destId="{1D67FD44-B670-444A-B428-55546D5F9E5F}" srcOrd="1" destOrd="0" presId="urn:microsoft.com/office/officeart/2005/8/layout/vList5"/>
    <dgm:cxn modelId="{F3C80ECD-3078-49FF-8F2A-FEEF15A487D6}" type="presParOf" srcId="{3C19FD41-83D9-46C2-8437-60092B8B457E}" destId="{7EAF6DCC-A4F8-4BB7-95EE-13361E7365C7}" srcOrd="1" destOrd="0" presId="urn:microsoft.com/office/officeart/2005/8/layout/vList5"/>
    <dgm:cxn modelId="{81328E84-4EE0-4F43-9166-9A608A63D9F8}" type="presParOf" srcId="{3C19FD41-83D9-46C2-8437-60092B8B457E}" destId="{68FEB0E4-C26B-4428-9CF1-5958C6C30659}" srcOrd="2" destOrd="0" presId="urn:microsoft.com/office/officeart/2005/8/layout/vList5"/>
    <dgm:cxn modelId="{44DF9B8E-B349-4249-9ADF-3E3E40E159D9}" type="presParOf" srcId="{68FEB0E4-C26B-4428-9CF1-5958C6C30659}" destId="{23C01035-5C43-45B4-98C6-E18A7987AE1B}" srcOrd="0" destOrd="0" presId="urn:microsoft.com/office/officeart/2005/8/layout/vList5"/>
    <dgm:cxn modelId="{F7B2EB4A-85A2-4226-9A76-2CA797F2AD1C}" type="presParOf" srcId="{68FEB0E4-C26B-4428-9CF1-5958C6C30659}" destId="{18DAC6CA-BC87-4250-940E-42638999B8E9}" srcOrd="1" destOrd="0" presId="urn:microsoft.com/office/officeart/2005/8/layout/vList5"/>
    <dgm:cxn modelId="{5C110695-3CB4-4D04-AA3C-EAAA669539BE}" type="presParOf" srcId="{3C19FD41-83D9-46C2-8437-60092B8B457E}" destId="{D315658C-20F3-484C-9617-B01C2536C08A}" srcOrd="3" destOrd="0" presId="urn:microsoft.com/office/officeart/2005/8/layout/vList5"/>
    <dgm:cxn modelId="{191AF8DA-4609-4E07-8EF0-6442B7ECF368}" type="presParOf" srcId="{3C19FD41-83D9-46C2-8437-60092B8B457E}" destId="{19DFB8AA-548C-4AF9-80C3-FD2626B74CBE}" srcOrd="4" destOrd="0" presId="urn:microsoft.com/office/officeart/2005/8/layout/vList5"/>
    <dgm:cxn modelId="{87BBCB0E-EFBE-424B-8DA6-8107BF56C57C}" type="presParOf" srcId="{19DFB8AA-548C-4AF9-80C3-FD2626B74CBE}" destId="{B7A49D0C-C9F0-4050-8D37-F79D317FBCF2}" srcOrd="0" destOrd="0" presId="urn:microsoft.com/office/officeart/2005/8/layout/vList5"/>
    <dgm:cxn modelId="{D6B11DB9-19C0-4EE6-9F9B-7024274C6AAE}" type="presParOf" srcId="{19DFB8AA-548C-4AF9-80C3-FD2626B74CBE}" destId="{50B0AFB9-9B3B-49B6-9AAC-8738263C6B27}" srcOrd="1" destOrd="0" presId="urn:microsoft.com/office/officeart/2005/8/layout/vList5"/>
    <dgm:cxn modelId="{4B2C2AD9-1278-45F2-AA08-F48889681DF9}" type="presParOf" srcId="{3C19FD41-83D9-46C2-8437-60092B8B457E}" destId="{1C50E383-3BA2-4FD2-BC54-15F7F3EC3E00}" srcOrd="5" destOrd="0" presId="urn:microsoft.com/office/officeart/2005/8/layout/vList5"/>
    <dgm:cxn modelId="{2BB735FE-E196-4EF8-B848-09F937E6802C}" type="presParOf" srcId="{3C19FD41-83D9-46C2-8437-60092B8B457E}" destId="{92C25935-CB56-4369-944D-666230C234B2}" srcOrd="6" destOrd="0" presId="urn:microsoft.com/office/officeart/2005/8/layout/vList5"/>
    <dgm:cxn modelId="{F69EF480-9F89-4584-AD17-2F4CC3BF23FC}" type="presParOf" srcId="{92C25935-CB56-4369-944D-666230C234B2}" destId="{24FF912B-0588-4252-AD66-A20376B76E4B}" srcOrd="0" destOrd="0" presId="urn:microsoft.com/office/officeart/2005/8/layout/vList5"/>
    <dgm:cxn modelId="{E4E32AE5-D058-4C78-9F8B-C933CBEAE863}" type="presParOf" srcId="{92C25935-CB56-4369-944D-666230C234B2}" destId="{B6119F9B-11D9-407C-92BA-BA27991A4A8E}" srcOrd="1" destOrd="0" presId="urn:microsoft.com/office/officeart/2005/8/layout/vList5"/>
    <dgm:cxn modelId="{7A38941B-BFB0-409F-A5B3-14BC5AB8938E}" type="presParOf" srcId="{3C19FD41-83D9-46C2-8437-60092B8B457E}" destId="{80892C5B-DE05-4A94-9D81-F80E12C10547}" srcOrd="7" destOrd="0" presId="urn:microsoft.com/office/officeart/2005/8/layout/vList5"/>
    <dgm:cxn modelId="{7F945616-9581-409F-9822-7E47DB5027DE}" type="presParOf" srcId="{3C19FD41-83D9-46C2-8437-60092B8B457E}" destId="{DFC2F611-2259-40ED-B618-7AAE06BA97F6}" srcOrd="8" destOrd="0" presId="urn:microsoft.com/office/officeart/2005/8/layout/vList5"/>
    <dgm:cxn modelId="{82DD5C13-AD57-400E-AA50-5A504D5EF324}" type="presParOf" srcId="{DFC2F611-2259-40ED-B618-7AAE06BA97F6}" destId="{72284D57-B010-4AFD-B272-1E55D1259145}" srcOrd="0" destOrd="0" presId="urn:microsoft.com/office/officeart/2005/8/layout/vList5"/>
    <dgm:cxn modelId="{FB99FD25-1059-44D5-BF00-B8990A118E1E}" type="presParOf" srcId="{DFC2F611-2259-40ED-B618-7AAE06BA97F6}" destId="{D0CC85E1-2DF6-48E5-8CA7-0225B13ED622}" srcOrd="1" destOrd="0" presId="urn:microsoft.com/office/officeart/2005/8/layout/vList5"/>
    <dgm:cxn modelId="{980EDE58-00CE-4148-A4C7-463B891EDF80}" type="presParOf" srcId="{3C19FD41-83D9-46C2-8437-60092B8B457E}" destId="{ECFA04CF-487A-40CF-B51A-EA4903AC43E9}" srcOrd="9" destOrd="0" presId="urn:microsoft.com/office/officeart/2005/8/layout/vList5"/>
    <dgm:cxn modelId="{7560567B-2C7C-4445-BC5E-5B2DC610E37F}" type="presParOf" srcId="{3C19FD41-83D9-46C2-8437-60092B8B457E}" destId="{1F3D5E7C-FF00-46DE-ABE8-7B6C2191657C}" srcOrd="10" destOrd="0" presId="urn:microsoft.com/office/officeart/2005/8/layout/vList5"/>
    <dgm:cxn modelId="{9963BA60-C095-4DCE-B581-8F5D33405D68}" type="presParOf" srcId="{1F3D5E7C-FF00-46DE-ABE8-7B6C2191657C}" destId="{5D0D6CF5-AA6E-49BD-ACDC-88ED2B78C8A0}" srcOrd="0" destOrd="0" presId="urn:microsoft.com/office/officeart/2005/8/layout/vList5"/>
    <dgm:cxn modelId="{13D7FC01-D11E-492A-BAE5-D09C3127DFE4}" type="presParOf" srcId="{1F3D5E7C-FF00-46DE-ABE8-7B6C2191657C}" destId="{E9DF9F44-08EC-4CB9-B900-032765DDC670}" srcOrd="1" destOrd="0" presId="urn:microsoft.com/office/officeart/2005/8/layout/vList5"/>
    <dgm:cxn modelId="{4C4788A9-D785-4502-A924-67EDC86E466B}" type="presParOf" srcId="{3C19FD41-83D9-46C2-8437-60092B8B457E}" destId="{9DD829DF-16DB-419A-A626-6AB2270B4514}" srcOrd="11" destOrd="0" presId="urn:microsoft.com/office/officeart/2005/8/layout/vList5"/>
    <dgm:cxn modelId="{81A3AB68-4A77-4527-9478-DAE0744E28F3}" type="presParOf" srcId="{3C19FD41-83D9-46C2-8437-60092B8B457E}" destId="{8168EF63-B3CC-4337-BDF6-0B300D24F4AF}" srcOrd="12" destOrd="0" presId="urn:microsoft.com/office/officeart/2005/8/layout/vList5"/>
    <dgm:cxn modelId="{948C14C7-5CFC-4134-94A5-50817D44C223}" type="presParOf" srcId="{8168EF63-B3CC-4337-BDF6-0B300D24F4AF}" destId="{7C17611B-E7B0-4B93-96ED-AFF4CCDD2FC6}" srcOrd="0" destOrd="0" presId="urn:microsoft.com/office/officeart/2005/8/layout/vList5"/>
    <dgm:cxn modelId="{CB879AAA-6AA3-42A9-8764-2EEE2978CBA2}" type="presParOf" srcId="{8168EF63-B3CC-4337-BDF6-0B300D24F4AF}" destId="{75CD70AF-4D3F-4F05-ADD9-8CBF4751BB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785D9F-760E-4D71-AAA6-A5EC0BD71910}" type="doc">
      <dgm:prSet loTypeId="urn:microsoft.com/office/officeart/2005/8/layout/hierarchy1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46059358-48D6-4D30-B430-EF718455536B}">
      <dgm:prSet phldrT="[Текст]" custT="1"/>
      <dgm:spPr/>
      <dgm:t>
        <a:bodyPr/>
        <a:lstStyle/>
        <a:p>
          <a:r>
            <a:rPr lang="ru-RU" sz="4800"/>
            <a:t>Функции </a:t>
          </a:r>
          <a:r>
            <a:rPr lang="en-US" sz="4800"/>
            <a:t>&lt;stdio.h&gt;</a:t>
          </a:r>
          <a:endParaRPr lang="ru-RU" sz="4800" dirty="0"/>
        </a:p>
      </dgm:t>
    </dgm:pt>
    <dgm:pt modelId="{3707F405-FA6C-4DC8-A5D9-1C9740A9C0EE}" type="parTrans" cxnId="{EDEDDFB5-AE06-47FB-995A-C209584EB4A5}">
      <dgm:prSet/>
      <dgm:spPr/>
      <dgm:t>
        <a:bodyPr/>
        <a:lstStyle/>
        <a:p>
          <a:endParaRPr lang="ru-RU" sz="1800"/>
        </a:p>
      </dgm:t>
    </dgm:pt>
    <dgm:pt modelId="{5B19EA5A-D9C2-45BD-90B1-FCF43B2C1C5E}" type="sibTrans" cxnId="{EDEDDFB5-AE06-47FB-995A-C209584EB4A5}">
      <dgm:prSet/>
      <dgm:spPr/>
      <dgm:t>
        <a:bodyPr/>
        <a:lstStyle/>
        <a:p>
          <a:endParaRPr lang="ru-RU" sz="1800"/>
        </a:p>
      </dgm:t>
    </dgm:pt>
    <dgm:pt modelId="{932D43BE-EAEF-4D14-90E8-6CAFCEB1201C}">
      <dgm:prSet phldrT="[Текст]" custT="1"/>
      <dgm:spPr/>
      <dgm:t>
        <a:bodyPr/>
        <a:lstStyle/>
        <a:p>
          <a:r>
            <a:rPr lang="ru-RU" sz="3600" dirty="0"/>
            <a:t>Для файловых операций</a:t>
          </a:r>
        </a:p>
      </dgm:t>
    </dgm:pt>
    <dgm:pt modelId="{E77D33A3-C8C7-4AF7-BD3B-970538372CED}" type="parTrans" cxnId="{A0DB25E7-37E4-48C1-A11A-22B684D8AC76}">
      <dgm:prSet/>
      <dgm:spPr/>
      <dgm:t>
        <a:bodyPr/>
        <a:lstStyle/>
        <a:p>
          <a:endParaRPr lang="ru-RU" sz="1800"/>
        </a:p>
      </dgm:t>
    </dgm:pt>
    <dgm:pt modelId="{15A81B98-1D42-4E34-900E-BFFC78CA4A99}" type="sibTrans" cxnId="{A0DB25E7-37E4-48C1-A11A-22B684D8AC76}">
      <dgm:prSet/>
      <dgm:spPr/>
      <dgm:t>
        <a:bodyPr/>
        <a:lstStyle/>
        <a:p>
          <a:endParaRPr lang="ru-RU" sz="1800"/>
        </a:p>
      </dgm:t>
    </dgm:pt>
    <dgm:pt modelId="{FFA75BE0-7E84-4073-B889-CCF11D064C94}">
      <dgm:prSet phldrT="[Текст]" custT="1"/>
      <dgm:spPr/>
      <dgm:t>
        <a:bodyPr/>
        <a:lstStyle/>
        <a:p>
          <a:r>
            <a:rPr lang="ru-RU" sz="3600" dirty="0"/>
            <a:t>Для операций ввода и вывода</a:t>
          </a:r>
        </a:p>
      </dgm:t>
    </dgm:pt>
    <dgm:pt modelId="{4B2F293A-DA57-4F67-8A56-0C1CB51D3A2C}" type="parTrans" cxnId="{CACCBAF1-7A2C-40FF-983D-94CB51BFA4BF}">
      <dgm:prSet/>
      <dgm:spPr/>
      <dgm:t>
        <a:bodyPr/>
        <a:lstStyle/>
        <a:p>
          <a:endParaRPr lang="ru-RU" sz="1800"/>
        </a:p>
      </dgm:t>
    </dgm:pt>
    <dgm:pt modelId="{2C1A2344-AF12-4297-8693-45930DD4E950}" type="sibTrans" cxnId="{CACCBAF1-7A2C-40FF-983D-94CB51BFA4BF}">
      <dgm:prSet/>
      <dgm:spPr/>
      <dgm:t>
        <a:bodyPr/>
        <a:lstStyle/>
        <a:p>
          <a:endParaRPr lang="ru-RU" sz="1800"/>
        </a:p>
      </dgm:t>
    </dgm:pt>
    <dgm:pt modelId="{1C8BA65A-19F1-4138-90F6-5E1964747ACE}" type="pres">
      <dgm:prSet presAssocID="{76785D9F-760E-4D71-AAA6-A5EC0BD719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941F84B-C1CF-4B0F-97D4-1EF9DA2B48CB}" type="pres">
      <dgm:prSet presAssocID="{46059358-48D6-4D30-B430-EF718455536B}" presName="hierRoot1" presStyleCnt="0"/>
      <dgm:spPr/>
    </dgm:pt>
    <dgm:pt modelId="{59F5A5F5-BA1A-4D4E-9DFB-BDAF9EB5E57D}" type="pres">
      <dgm:prSet presAssocID="{46059358-48D6-4D30-B430-EF718455536B}" presName="composite" presStyleCnt="0"/>
      <dgm:spPr/>
    </dgm:pt>
    <dgm:pt modelId="{CB15E3F7-DEC8-4094-A7F1-AE8633FBCA49}" type="pres">
      <dgm:prSet presAssocID="{46059358-48D6-4D30-B430-EF718455536B}" presName="background" presStyleLbl="node0" presStyleIdx="0" presStyleCnt="1"/>
      <dgm:spPr/>
    </dgm:pt>
    <dgm:pt modelId="{1CFF0168-DB01-45DE-BFCC-06FECD396762}" type="pres">
      <dgm:prSet presAssocID="{46059358-48D6-4D30-B430-EF718455536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05BFF4-CFAF-4D46-A3D7-4170313BBFD7}" type="pres">
      <dgm:prSet presAssocID="{46059358-48D6-4D30-B430-EF718455536B}" presName="hierChild2" presStyleCnt="0"/>
      <dgm:spPr/>
    </dgm:pt>
    <dgm:pt modelId="{387F7CCF-39C4-4A5B-9A9A-0C0C783B83BA}" type="pres">
      <dgm:prSet presAssocID="{E77D33A3-C8C7-4AF7-BD3B-970538372CE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4C6C3B21-BE66-4B51-B94E-C62E858A9253}" type="pres">
      <dgm:prSet presAssocID="{932D43BE-EAEF-4D14-90E8-6CAFCEB1201C}" presName="hierRoot2" presStyleCnt="0"/>
      <dgm:spPr/>
    </dgm:pt>
    <dgm:pt modelId="{944B1A5B-84DF-4E51-8185-2DFE95B9182B}" type="pres">
      <dgm:prSet presAssocID="{932D43BE-EAEF-4D14-90E8-6CAFCEB1201C}" presName="composite2" presStyleCnt="0"/>
      <dgm:spPr/>
    </dgm:pt>
    <dgm:pt modelId="{0133E45C-CA0C-4924-9F09-13F4687E76A0}" type="pres">
      <dgm:prSet presAssocID="{932D43BE-EAEF-4D14-90E8-6CAFCEB1201C}" presName="background2" presStyleLbl="node2" presStyleIdx="0" presStyleCnt="2"/>
      <dgm:spPr/>
    </dgm:pt>
    <dgm:pt modelId="{023D55E5-F205-4585-BF88-747234FA8987}" type="pres">
      <dgm:prSet presAssocID="{932D43BE-EAEF-4D14-90E8-6CAFCEB1201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2E9C6E-2B93-407A-9555-685C3B5E0F5D}" type="pres">
      <dgm:prSet presAssocID="{932D43BE-EAEF-4D14-90E8-6CAFCEB1201C}" presName="hierChild3" presStyleCnt="0"/>
      <dgm:spPr/>
    </dgm:pt>
    <dgm:pt modelId="{98BE973B-CAEB-4044-AC56-4001EFC8A9F1}" type="pres">
      <dgm:prSet presAssocID="{4B2F293A-DA57-4F67-8A56-0C1CB51D3A2C}" presName="Name10" presStyleLbl="parChTrans1D2" presStyleIdx="1" presStyleCnt="2"/>
      <dgm:spPr/>
      <dgm:t>
        <a:bodyPr/>
        <a:lstStyle/>
        <a:p>
          <a:endParaRPr lang="ru-RU"/>
        </a:p>
      </dgm:t>
    </dgm:pt>
    <dgm:pt modelId="{B983E7E7-BD60-4E40-A2F6-36C2FDB86A6B}" type="pres">
      <dgm:prSet presAssocID="{FFA75BE0-7E84-4073-B889-CCF11D064C94}" presName="hierRoot2" presStyleCnt="0"/>
      <dgm:spPr/>
    </dgm:pt>
    <dgm:pt modelId="{9879F478-E970-45FC-AC81-04417B94CD74}" type="pres">
      <dgm:prSet presAssocID="{FFA75BE0-7E84-4073-B889-CCF11D064C94}" presName="composite2" presStyleCnt="0"/>
      <dgm:spPr/>
    </dgm:pt>
    <dgm:pt modelId="{55825A12-E948-462A-BFE5-2AC99AAF7868}" type="pres">
      <dgm:prSet presAssocID="{FFA75BE0-7E84-4073-B889-CCF11D064C94}" presName="background2" presStyleLbl="node2" presStyleIdx="1" presStyleCnt="2"/>
      <dgm:spPr/>
    </dgm:pt>
    <dgm:pt modelId="{5ECDDB9C-0AA4-4DEA-9D21-BC19A33C59C1}" type="pres">
      <dgm:prSet presAssocID="{FFA75BE0-7E84-4073-B889-CCF11D064C9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3A4EA7-44D3-47B7-BA6F-0D15132C07C6}" type="pres">
      <dgm:prSet presAssocID="{FFA75BE0-7E84-4073-B889-CCF11D064C94}" presName="hierChild3" presStyleCnt="0"/>
      <dgm:spPr/>
    </dgm:pt>
  </dgm:ptLst>
  <dgm:cxnLst>
    <dgm:cxn modelId="{A0324F7C-5585-48A3-A539-01D99069784C}" type="presOf" srcId="{E77D33A3-C8C7-4AF7-BD3B-970538372CED}" destId="{387F7CCF-39C4-4A5B-9A9A-0C0C783B83BA}" srcOrd="0" destOrd="0" presId="urn:microsoft.com/office/officeart/2005/8/layout/hierarchy1"/>
    <dgm:cxn modelId="{A0DB25E7-37E4-48C1-A11A-22B684D8AC76}" srcId="{46059358-48D6-4D30-B430-EF718455536B}" destId="{932D43BE-EAEF-4D14-90E8-6CAFCEB1201C}" srcOrd="0" destOrd="0" parTransId="{E77D33A3-C8C7-4AF7-BD3B-970538372CED}" sibTransId="{15A81B98-1D42-4E34-900E-BFFC78CA4A99}"/>
    <dgm:cxn modelId="{CACCBAF1-7A2C-40FF-983D-94CB51BFA4BF}" srcId="{46059358-48D6-4D30-B430-EF718455536B}" destId="{FFA75BE0-7E84-4073-B889-CCF11D064C94}" srcOrd="1" destOrd="0" parTransId="{4B2F293A-DA57-4F67-8A56-0C1CB51D3A2C}" sibTransId="{2C1A2344-AF12-4297-8693-45930DD4E950}"/>
    <dgm:cxn modelId="{BA4B9D6D-AB85-4B88-A432-20487862BD2C}" type="presOf" srcId="{932D43BE-EAEF-4D14-90E8-6CAFCEB1201C}" destId="{023D55E5-F205-4585-BF88-747234FA8987}" srcOrd="0" destOrd="0" presId="urn:microsoft.com/office/officeart/2005/8/layout/hierarchy1"/>
    <dgm:cxn modelId="{EDEDDFB5-AE06-47FB-995A-C209584EB4A5}" srcId="{76785D9F-760E-4D71-AAA6-A5EC0BD71910}" destId="{46059358-48D6-4D30-B430-EF718455536B}" srcOrd="0" destOrd="0" parTransId="{3707F405-FA6C-4DC8-A5D9-1C9740A9C0EE}" sibTransId="{5B19EA5A-D9C2-45BD-90B1-FCF43B2C1C5E}"/>
    <dgm:cxn modelId="{2E093658-B149-4714-BD53-AA99E468A6F5}" type="presOf" srcId="{76785D9F-760E-4D71-AAA6-A5EC0BD71910}" destId="{1C8BA65A-19F1-4138-90F6-5E1964747ACE}" srcOrd="0" destOrd="0" presId="urn:microsoft.com/office/officeart/2005/8/layout/hierarchy1"/>
    <dgm:cxn modelId="{92133DDB-9EA8-4E9F-A0D4-5CDF3DEE4727}" type="presOf" srcId="{FFA75BE0-7E84-4073-B889-CCF11D064C94}" destId="{5ECDDB9C-0AA4-4DEA-9D21-BC19A33C59C1}" srcOrd="0" destOrd="0" presId="urn:microsoft.com/office/officeart/2005/8/layout/hierarchy1"/>
    <dgm:cxn modelId="{C456B1F0-72AC-4125-8BBE-D50E381DF52B}" type="presOf" srcId="{4B2F293A-DA57-4F67-8A56-0C1CB51D3A2C}" destId="{98BE973B-CAEB-4044-AC56-4001EFC8A9F1}" srcOrd="0" destOrd="0" presId="urn:microsoft.com/office/officeart/2005/8/layout/hierarchy1"/>
    <dgm:cxn modelId="{89F9E34E-6FB1-40EF-87EA-F39A2D861FAD}" type="presOf" srcId="{46059358-48D6-4D30-B430-EF718455536B}" destId="{1CFF0168-DB01-45DE-BFCC-06FECD396762}" srcOrd="0" destOrd="0" presId="urn:microsoft.com/office/officeart/2005/8/layout/hierarchy1"/>
    <dgm:cxn modelId="{12596B16-F0A0-4DBB-A85D-70427B5F6A0C}" type="presParOf" srcId="{1C8BA65A-19F1-4138-90F6-5E1964747ACE}" destId="{8941F84B-C1CF-4B0F-97D4-1EF9DA2B48CB}" srcOrd="0" destOrd="0" presId="urn:microsoft.com/office/officeart/2005/8/layout/hierarchy1"/>
    <dgm:cxn modelId="{B8AF2F96-AF1C-4527-A48C-36FED9CE1644}" type="presParOf" srcId="{8941F84B-C1CF-4B0F-97D4-1EF9DA2B48CB}" destId="{59F5A5F5-BA1A-4D4E-9DFB-BDAF9EB5E57D}" srcOrd="0" destOrd="0" presId="urn:microsoft.com/office/officeart/2005/8/layout/hierarchy1"/>
    <dgm:cxn modelId="{516B8B37-25EA-4E7F-A567-F2D74D73FCBD}" type="presParOf" srcId="{59F5A5F5-BA1A-4D4E-9DFB-BDAF9EB5E57D}" destId="{CB15E3F7-DEC8-4094-A7F1-AE8633FBCA49}" srcOrd="0" destOrd="0" presId="urn:microsoft.com/office/officeart/2005/8/layout/hierarchy1"/>
    <dgm:cxn modelId="{171745A5-2C52-4F63-8CE1-4B97C3EBBB0D}" type="presParOf" srcId="{59F5A5F5-BA1A-4D4E-9DFB-BDAF9EB5E57D}" destId="{1CFF0168-DB01-45DE-BFCC-06FECD396762}" srcOrd="1" destOrd="0" presId="urn:microsoft.com/office/officeart/2005/8/layout/hierarchy1"/>
    <dgm:cxn modelId="{BA6034A7-8559-41C2-9274-C143552B39B8}" type="presParOf" srcId="{8941F84B-C1CF-4B0F-97D4-1EF9DA2B48CB}" destId="{AE05BFF4-CFAF-4D46-A3D7-4170313BBFD7}" srcOrd="1" destOrd="0" presId="urn:microsoft.com/office/officeart/2005/8/layout/hierarchy1"/>
    <dgm:cxn modelId="{A3509CBF-7C67-4C13-B3E2-892B874D0D76}" type="presParOf" srcId="{AE05BFF4-CFAF-4D46-A3D7-4170313BBFD7}" destId="{387F7CCF-39C4-4A5B-9A9A-0C0C783B83BA}" srcOrd="0" destOrd="0" presId="urn:microsoft.com/office/officeart/2005/8/layout/hierarchy1"/>
    <dgm:cxn modelId="{6E7C8BA8-B0C0-4EF1-8291-D25C8B6AB3F4}" type="presParOf" srcId="{AE05BFF4-CFAF-4D46-A3D7-4170313BBFD7}" destId="{4C6C3B21-BE66-4B51-B94E-C62E858A9253}" srcOrd="1" destOrd="0" presId="urn:microsoft.com/office/officeart/2005/8/layout/hierarchy1"/>
    <dgm:cxn modelId="{8176B88E-D091-489E-9B85-68B188551AC7}" type="presParOf" srcId="{4C6C3B21-BE66-4B51-B94E-C62E858A9253}" destId="{944B1A5B-84DF-4E51-8185-2DFE95B9182B}" srcOrd="0" destOrd="0" presId="urn:microsoft.com/office/officeart/2005/8/layout/hierarchy1"/>
    <dgm:cxn modelId="{94A8E537-2E14-46AC-84B0-ADBCD13B1AB2}" type="presParOf" srcId="{944B1A5B-84DF-4E51-8185-2DFE95B9182B}" destId="{0133E45C-CA0C-4924-9F09-13F4687E76A0}" srcOrd="0" destOrd="0" presId="urn:microsoft.com/office/officeart/2005/8/layout/hierarchy1"/>
    <dgm:cxn modelId="{ECFD60F6-E09E-488D-ADE8-6DAF086B9310}" type="presParOf" srcId="{944B1A5B-84DF-4E51-8185-2DFE95B9182B}" destId="{023D55E5-F205-4585-BF88-747234FA8987}" srcOrd="1" destOrd="0" presId="urn:microsoft.com/office/officeart/2005/8/layout/hierarchy1"/>
    <dgm:cxn modelId="{E1197C2A-7DEC-4E98-8D4C-4FAFD7A4D6CB}" type="presParOf" srcId="{4C6C3B21-BE66-4B51-B94E-C62E858A9253}" destId="{262E9C6E-2B93-407A-9555-685C3B5E0F5D}" srcOrd="1" destOrd="0" presId="urn:microsoft.com/office/officeart/2005/8/layout/hierarchy1"/>
    <dgm:cxn modelId="{2DC7802A-0B01-4D0A-A8E8-F7AFA9E73C66}" type="presParOf" srcId="{AE05BFF4-CFAF-4D46-A3D7-4170313BBFD7}" destId="{98BE973B-CAEB-4044-AC56-4001EFC8A9F1}" srcOrd="2" destOrd="0" presId="urn:microsoft.com/office/officeart/2005/8/layout/hierarchy1"/>
    <dgm:cxn modelId="{F976EEC4-8127-4C09-A25A-0590D7D5E120}" type="presParOf" srcId="{AE05BFF4-CFAF-4D46-A3D7-4170313BBFD7}" destId="{B983E7E7-BD60-4E40-A2F6-36C2FDB86A6B}" srcOrd="3" destOrd="0" presId="urn:microsoft.com/office/officeart/2005/8/layout/hierarchy1"/>
    <dgm:cxn modelId="{207037C7-80EE-41B7-A69F-5D61220E70AC}" type="presParOf" srcId="{B983E7E7-BD60-4E40-A2F6-36C2FDB86A6B}" destId="{9879F478-E970-45FC-AC81-04417B94CD74}" srcOrd="0" destOrd="0" presId="urn:microsoft.com/office/officeart/2005/8/layout/hierarchy1"/>
    <dgm:cxn modelId="{46915FD4-9925-4F6A-94C3-248BF3F05092}" type="presParOf" srcId="{9879F478-E970-45FC-AC81-04417B94CD74}" destId="{55825A12-E948-462A-BFE5-2AC99AAF7868}" srcOrd="0" destOrd="0" presId="urn:microsoft.com/office/officeart/2005/8/layout/hierarchy1"/>
    <dgm:cxn modelId="{C9775D30-C24A-4F99-BAAF-1B681980D7DD}" type="presParOf" srcId="{9879F478-E970-45FC-AC81-04417B94CD74}" destId="{5ECDDB9C-0AA4-4DEA-9D21-BC19A33C59C1}" srcOrd="1" destOrd="0" presId="urn:microsoft.com/office/officeart/2005/8/layout/hierarchy1"/>
    <dgm:cxn modelId="{3DCCAD17-33FF-404A-9B73-ECD60BB48BCC}" type="presParOf" srcId="{B983E7E7-BD60-4E40-A2F6-36C2FDB86A6B}" destId="{973A4EA7-44D3-47B7-BA6F-0D15132C07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 err="1"/>
            <a:t>fclose</a:t>
          </a:r>
          <a:endParaRPr lang="ru-RU" sz="26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800" dirty="0"/>
            <a:t>Закрывает файл</a:t>
          </a:r>
          <a:endParaRPr lang="ru-RU" sz="2100" dirty="0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/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/>
        </a:p>
      </dgm:t>
    </dgm:pt>
    <dgm:pt modelId="{66E70A91-189A-4D3D-AEB0-A8F8B759C82D}">
      <dgm:prSet phldrT="[Текст]"/>
      <dgm:spPr/>
      <dgm:t>
        <a:bodyPr/>
        <a:lstStyle/>
        <a:p>
          <a:r>
            <a:rPr lang="en-US" dirty="0" err="1"/>
            <a:t>fopen</a:t>
          </a:r>
          <a:r>
            <a:rPr lang="en-US" dirty="0"/>
            <a:t>, </a:t>
          </a:r>
          <a:r>
            <a:rPr lang="en-US" dirty="0" err="1"/>
            <a:t>freopen</a:t>
          </a:r>
          <a:r>
            <a:rPr lang="en-US" dirty="0"/>
            <a:t>, </a:t>
          </a:r>
          <a:r>
            <a:rPr lang="en-US" dirty="0" err="1"/>
            <a:t>fdopen</a:t>
          </a:r>
          <a:endParaRPr lang="ru-RU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/>
        </a:p>
      </dgm:t>
    </dgm:pt>
    <dgm:pt modelId="{912A62CB-EEEA-4A77-9F66-6675B9E56FC5}">
      <dgm:prSet phldrT="[Текст]"/>
      <dgm:spPr/>
      <dgm:t>
        <a:bodyPr/>
        <a:lstStyle/>
        <a:p>
          <a:r>
            <a:rPr lang="ru-RU" b="0" i="0" dirty="0"/>
            <a:t>Открывают файл для определённых типов чтения и записи</a:t>
          </a:r>
          <a:endParaRPr lang="ru-RU" dirty="0"/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4000" dirty="0"/>
            <a:t>remove</a:t>
          </a:r>
          <a:endParaRPr lang="ru-RU" sz="26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800" dirty="0"/>
            <a:t>Удаляет файл (стирая его)</a:t>
          </a:r>
          <a:endParaRPr lang="ru-RU" sz="2100" dirty="0"/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4000" dirty="0"/>
            <a:t>Rename</a:t>
          </a:r>
          <a:endParaRPr lang="en-US" sz="2600" dirty="0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/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/>
        </a:p>
      </dgm:t>
    </dgm:pt>
    <dgm:pt modelId="{92834FBF-098B-46E8-973C-E208B7A39042}">
      <dgm:prSet custT="1"/>
      <dgm:spPr/>
      <dgm:t>
        <a:bodyPr/>
        <a:lstStyle/>
        <a:p>
          <a:r>
            <a:rPr lang="en-US" sz="4000" dirty="0" err="1"/>
            <a:t>tmpfile</a:t>
          </a:r>
          <a:endParaRPr lang="ru-RU" sz="2600" dirty="0"/>
        </a:p>
      </dgm:t>
    </dgm:pt>
    <dgm:pt modelId="{5610BB71-F361-471E-B2F9-F4A275D99193}" type="parTrans" cxnId="{4FF14A9C-B41C-490B-B3C4-98474FCD2DF6}">
      <dgm:prSet/>
      <dgm:spPr/>
      <dgm:t>
        <a:bodyPr/>
        <a:lstStyle/>
        <a:p>
          <a:endParaRPr lang="ru-RU"/>
        </a:p>
      </dgm:t>
    </dgm:pt>
    <dgm:pt modelId="{4071124E-7FED-472C-AAF9-1A72892548E5}" type="sibTrans" cxnId="{4FF14A9C-B41C-490B-B3C4-98474FCD2DF6}">
      <dgm:prSet/>
      <dgm:spPr/>
      <dgm:t>
        <a:bodyPr/>
        <a:lstStyle/>
        <a:p>
          <a:endParaRPr lang="ru-RU"/>
        </a:p>
      </dgm:t>
    </dgm:pt>
    <dgm:pt modelId="{4112226F-3A0C-431E-A4B5-EE8C43D7E75F}">
      <dgm:prSet custT="1"/>
      <dgm:spPr/>
      <dgm:t>
        <a:bodyPr/>
        <a:lstStyle/>
        <a:p>
          <a:r>
            <a:rPr lang="ru-RU" sz="2800" dirty="0"/>
            <a:t>Переименовывает файл</a:t>
          </a:r>
          <a:endParaRPr lang="ru-RU" sz="2100" dirty="0"/>
        </a:p>
      </dgm:t>
    </dgm:pt>
    <dgm:pt modelId="{61A6965B-3640-455E-9E50-B6225B28EED3}" type="parTrans" cxnId="{A6945062-2C2F-4ABE-969A-AC3CECDC9417}">
      <dgm:prSet/>
      <dgm:spPr/>
      <dgm:t>
        <a:bodyPr/>
        <a:lstStyle/>
        <a:p>
          <a:endParaRPr lang="ru-RU"/>
        </a:p>
      </dgm:t>
    </dgm:pt>
    <dgm:pt modelId="{1F550DFA-3CFE-4790-9F51-8E7485079292}" type="sibTrans" cxnId="{A6945062-2C2F-4ABE-969A-AC3CECDC9417}">
      <dgm:prSet/>
      <dgm:spPr/>
      <dgm:t>
        <a:bodyPr/>
        <a:lstStyle/>
        <a:p>
          <a:endParaRPr lang="ru-RU"/>
        </a:p>
      </dgm:t>
    </dgm:pt>
    <dgm:pt modelId="{75DB5305-DBE5-4963-B84A-AEB7F787D6CD}">
      <dgm:prSet/>
      <dgm:spPr/>
      <dgm:t>
        <a:bodyPr/>
        <a:lstStyle/>
        <a:p>
          <a:r>
            <a:rPr lang="ru-RU"/>
            <a:t>создает и открывает временный файл, удаляемый при закрытии через fclose()</a:t>
          </a:r>
        </a:p>
      </dgm:t>
    </dgm:pt>
    <dgm:pt modelId="{C4F33516-0BFA-48BD-BE67-2BA4DB2F59F3}" type="parTrans" cxnId="{050D8019-8CE1-4058-9285-DCD8C1E3360D}">
      <dgm:prSet/>
      <dgm:spPr/>
      <dgm:t>
        <a:bodyPr/>
        <a:lstStyle/>
        <a:p>
          <a:endParaRPr lang="ru-RU"/>
        </a:p>
      </dgm:t>
    </dgm:pt>
    <dgm:pt modelId="{ABC7FB36-C6E8-4F1E-8B1A-82BE6DD195C2}" type="sibTrans" cxnId="{050D8019-8CE1-4058-9285-DCD8C1E3360D}">
      <dgm:prSet/>
      <dgm:spPr/>
      <dgm:t>
        <a:bodyPr/>
        <a:lstStyle/>
        <a:p>
          <a:endParaRPr lang="ru-RU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5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F1ECB7-BAAB-4B25-AF67-1CD140DB0BA7}" type="pres">
      <dgm:prSet presAssocID="{DD317061-F7E1-4272-8B27-72EFC0F980CA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B203A-E839-44F1-A24D-1AA0923C0001}" type="pres">
      <dgm:prSet presAssocID="{7C00696C-AD2F-47A1-BE92-3A8ABD5BC11A}" presName="sp" presStyleCnt="0"/>
      <dgm:spPr/>
    </dgm:pt>
    <dgm:pt modelId="{91330AC8-182D-424E-BC7D-E799365649AC}" type="pres">
      <dgm:prSet presAssocID="{92834FBF-098B-46E8-973C-E208B7A39042}" presName="linNode" presStyleCnt="0"/>
      <dgm:spPr/>
    </dgm:pt>
    <dgm:pt modelId="{C5436F08-0BB0-432B-9D0F-2B9EFA84F05E}" type="pres">
      <dgm:prSet presAssocID="{92834FBF-098B-46E8-973C-E208B7A3904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D63389-65D9-4863-B0A6-5AA5C4EA3929}" type="pres">
      <dgm:prSet presAssocID="{92834FBF-098B-46E8-973C-E208B7A3904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738CAA28-9E21-4036-ADD9-5B515DA52F06}" type="presOf" srcId="{DD317061-F7E1-4272-8B27-72EFC0F980CA}" destId="{AB32FEF4-D585-4B5C-84F2-251B6CF03042}" srcOrd="0" destOrd="0" presId="urn:microsoft.com/office/officeart/2005/8/layout/vList5"/>
    <dgm:cxn modelId="{4FF14A9C-B41C-490B-B3C4-98474FCD2DF6}" srcId="{ECDA5FD5-894D-45C7-B8DF-1395BFA60A77}" destId="{92834FBF-098B-46E8-973C-E208B7A39042}" srcOrd="4" destOrd="0" parTransId="{5610BB71-F361-471E-B2F9-F4A275D99193}" sibTransId="{4071124E-7FED-472C-AAF9-1A72892548E5}"/>
    <dgm:cxn modelId="{724B5CDB-EB3B-43AC-B4DD-5588DC976297}" type="presOf" srcId="{75DB5305-DBE5-4963-B84A-AEB7F787D6CD}" destId="{A6D63389-65D9-4863-B0A6-5AA5C4EA3929}" srcOrd="0" destOrd="0" presId="urn:microsoft.com/office/officeart/2005/8/layout/vList5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A6945062-2C2F-4ABE-969A-AC3CECDC9417}" srcId="{DD317061-F7E1-4272-8B27-72EFC0F980CA}" destId="{4112226F-3A0C-431E-A4B5-EE8C43D7E75F}" srcOrd="0" destOrd="0" parTransId="{61A6965B-3640-455E-9E50-B6225B28EED3}" sibTransId="{1F550DFA-3CFE-4790-9F51-8E7485079292}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6EE7F218-F8D8-4540-87FB-B88DA0C1F09F}" type="presOf" srcId="{91292EF3-3526-4F8D-B56F-06C2DA9CC00C}" destId="{371F4EE7-8EEE-409D-8D4F-A98EBB12C773}" srcOrd="0" destOrd="0" presId="urn:microsoft.com/office/officeart/2005/8/layout/vList5"/>
    <dgm:cxn modelId="{FB96DC9C-2B26-444F-B5A3-4F7188B2A324}" type="presOf" srcId="{ECDA5FD5-894D-45C7-B8DF-1395BFA60A77}" destId="{12B733F9-010A-4D42-B80C-90D49B254290}" srcOrd="0" destOrd="0" presId="urn:microsoft.com/office/officeart/2005/8/layout/vList5"/>
    <dgm:cxn modelId="{0100E1B4-DB06-4CF4-9F30-0ADD35BDD65F}" type="presOf" srcId="{CC198F63-1C6A-4661-86AF-8BBECA922FDE}" destId="{D6AA417B-0FA3-40F8-BF4B-5FA17C5113A0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B8D670B9-DF8E-42D5-ACE1-E92699E96AE7}" type="presOf" srcId="{DB46B36E-B246-4399-B657-E356523FA29B}" destId="{BED99707-A898-4E77-8C4D-7B21B4D1787F}" srcOrd="0" destOrd="0" presId="urn:microsoft.com/office/officeart/2005/8/layout/vList5"/>
    <dgm:cxn modelId="{235FC4AB-881E-4654-846B-69287FD06DB3}" type="presOf" srcId="{912A62CB-EEEA-4A77-9F66-6675B9E56FC5}" destId="{4B3D5B97-6A72-413E-9769-A26CC7429266}" srcOrd="0" destOrd="0" presId="urn:microsoft.com/office/officeart/2005/8/layout/vList5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4E777417-F1AD-4927-89BF-DC581DB1F78A}" type="presOf" srcId="{66E70A91-189A-4D3D-AEB0-A8F8B759C82D}" destId="{4FF444EF-39E0-48AE-84F8-54500C8ACE94}" srcOrd="0" destOrd="0" presId="urn:microsoft.com/office/officeart/2005/8/layout/vList5"/>
    <dgm:cxn modelId="{8B0F302E-ABD9-4118-95D5-A5D02144AB65}" type="presOf" srcId="{D5729EA7-9BA9-4A57-A965-7A3DBB445F81}" destId="{82691E79-DBDF-445D-A6FF-AED659690E43}" srcOrd="0" destOrd="0" presId="urn:microsoft.com/office/officeart/2005/8/layout/vList5"/>
    <dgm:cxn modelId="{CCBA4048-50F0-426A-A8D5-93568349EFEB}" type="presOf" srcId="{4112226F-3A0C-431E-A4B5-EE8C43D7E75F}" destId="{2EF1ECB7-BAAB-4B25-AF67-1CD140DB0BA7}" srcOrd="0" destOrd="0" presId="urn:microsoft.com/office/officeart/2005/8/layout/vList5"/>
    <dgm:cxn modelId="{050D8019-8CE1-4058-9285-DCD8C1E3360D}" srcId="{92834FBF-098B-46E8-973C-E208B7A39042}" destId="{75DB5305-DBE5-4963-B84A-AEB7F787D6CD}" srcOrd="0" destOrd="0" parTransId="{C4F33516-0BFA-48BD-BE67-2BA4DB2F59F3}" sibTransId="{ABC7FB36-C6E8-4F1E-8B1A-82BE6DD195C2}"/>
    <dgm:cxn modelId="{D1CEB4B2-11CE-470E-A0A7-8D999AC95E06}" type="presOf" srcId="{92834FBF-098B-46E8-973C-E208B7A39042}" destId="{C5436F08-0BB0-432B-9D0F-2B9EFA84F05E}" srcOrd="0" destOrd="0" presId="urn:microsoft.com/office/officeart/2005/8/layout/vList5"/>
    <dgm:cxn modelId="{E44B5BE8-5F86-44BF-AE49-DD23CA6069D7}" type="presParOf" srcId="{12B733F9-010A-4D42-B80C-90D49B254290}" destId="{710877F5-27CB-492E-82D2-FEBD92B03FA1}" srcOrd="0" destOrd="0" presId="urn:microsoft.com/office/officeart/2005/8/layout/vList5"/>
    <dgm:cxn modelId="{F5968206-C550-476C-8416-2CFFB9181B73}" type="presParOf" srcId="{710877F5-27CB-492E-82D2-FEBD92B03FA1}" destId="{BED99707-A898-4E77-8C4D-7B21B4D1787F}" srcOrd="0" destOrd="0" presId="urn:microsoft.com/office/officeart/2005/8/layout/vList5"/>
    <dgm:cxn modelId="{D624E922-0A7E-478F-9C44-A17FDCBB258F}" type="presParOf" srcId="{710877F5-27CB-492E-82D2-FEBD92B03FA1}" destId="{D6AA417B-0FA3-40F8-BF4B-5FA17C5113A0}" srcOrd="1" destOrd="0" presId="urn:microsoft.com/office/officeart/2005/8/layout/vList5"/>
    <dgm:cxn modelId="{D3DFC0D0-AAC7-498F-8F0B-754FC09FE875}" type="presParOf" srcId="{12B733F9-010A-4D42-B80C-90D49B254290}" destId="{783A69D9-4E87-4D87-A69F-7C300A7CA6E4}" srcOrd="1" destOrd="0" presId="urn:microsoft.com/office/officeart/2005/8/layout/vList5"/>
    <dgm:cxn modelId="{2A1F3FAC-4DE9-411C-88EC-9C66F42AC780}" type="presParOf" srcId="{12B733F9-010A-4D42-B80C-90D49B254290}" destId="{2AFC39A8-88BA-4446-9ED1-23AECA022081}" srcOrd="2" destOrd="0" presId="urn:microsoft.com/office/officeart/2005/8/layout/vList5"/>
    <dgm:cxn modelId="{F065FEF7-39A3-4FCF-B2D7-BA2857D21B47}" type="presParOf" srcId="{2AFC39A8-88BA-4446-9ED1-23AECA022081}" destId="{4FF444EF-39E0-48AE-84F8-54500C8ACE94}" srcOrd="0" destOrd="0" presId="urn:microsoft.com/office/officeart/2005/8/layout/vList5"/>
    <dgm:cxn modelId="{3402DABD-8A1B-4AE1-A08B-C3CABCA908A9}" type="presParOf" srcId="{2AFC39A8-88BA-4446-9ED1-23AECA022081}" destId="{4B3D5B97-6A72-413E-9769-A26CC7429266}" srcOrd="1" destOrd="0" presId="urn:microsoft.com/office/officeart/2005/8/layout/vList5"/>
    <dgm:cxn modelId="{46524538-E9F1-489F-9418-8361EE863CCC}" type="presParOf" srcId="{12B733F9-010A-4D42-B80C-90D49B254290}" destId="{1B7CC732-6B77-4E8F-98CF-7E80518267A0}" srcOrd="3" destOrd="0" presId="urn:microsoft.com/office/officeart/2005/8/layout/vList5"/>
    <dgm:cxn modelId="{A25BDDAB-E034-4178-A213-7C6FF3E2C84F}" type="presParOf" srcId="{12B733F9-010A-4D42-B80C-90D49B254290}" destId="{FE06277D-F1E3-4618-B892-140FE0D309E1}" srcOrd="4" destOrd="0" presId="urn:microsoft.com/office/officeart/2005/8/layout/vList5"/>
    <dgm:cxn modelId="{F6C40EE7-937B-490B-9BC4-BFC913F9AF6F}" type="presParOf" srcId="{FE06277D-F1E3-4618-B892-140FE0D309E1}" destId="{371F4EE7-8EEE-409D-8D4F-A98EBB12C773}" srcOrd="0" destOrd="0" presId="urn:microsoft.com/office/officeart/2005/8/layout/vList5"/>
    <dgm:cxn modelId="{4A8EA3EB-E74C-4CD4-B533-C7FDF2ADC14E}" type="presParOf" srcId="{FE06277D-F1E3-4618-B892-140FE0D309E1}" destId="{82691E79-DBDF-445D-A6FF-AED659690E43}" srcOrd="1" destOrd="0" presId="urn:microsoft.com/office/officeart/2005/8/layout/vList5"/>
    <dgm:cxn modelId="{62B3FC25-602A-4AA5-BF78-359B19B0F7FE}" type="presParOf" srcId="{12B733F9-010A-4D42-B80C-90D49B254290}" destId="{723B1C4A-4E81-475F-B23B-8DBCB22490A6}" srcOrd="5" destOrd="0" presId="urn:microsoft.com/office/officeart/2005/8/layout/vList5"/>
    <dgm:cxn modelId="{73D39584-2700-434F-B0F3-59BA08F3215D}" type="presParOf" srcId="{12B733F9-010A-4D42-B80C-90D49B254290}" destId="{CDCA40B3-5427-4EDB-9B4C-AD2C5D37E4E2}" srcOrd="6" destOrd="0" presId="urn:microsoft.com/office/officeart/2005/8/layout/vList5"/>
    <dgm:cxn modelId="{C137BC68-9417-4277-99C2-BBCC74910701}" type="presParOf" srcId="{CDCA40B3-5427-4EDB-9B4C-AD2C5D37E4E2}" destId="{AB32FEF4-D585-4B5C-84F2-251B6CF03042}" srcOrd="0" destOrd="0" presId="urn:microsoft.com/office/officeart/2005/8/layout/vList5"/>
    <dgm:cxn modelId="{35CFAD24-52C3-4411-8950-EC650CB0D613}" type="presParOf" srcId="{CDCA40B3-5427-4EDB-9B4C-AD2C5D37E4E2}" destId="{2EF1ECB7-BAAB-4B25-AF67-1CD140DB0BA7}" srcOrd="1" destOrd="0" presId="urn:microsoft.com/office/officeart/2005/8/layout/vList5"/>
    <dgm:cxn modelId="{5AE0A53C-EA29-4534-B6D9-4DC2D4B395E1}" type="presParOf" srcId="{12B733F9-010A-4D42-B80C-90D49B254290}" destId="{904B203A-E839-44F1-A24D-1AA0923C0001}" srcOrd="7" destOrd="0" presId="urn:microsoft.com/office/officeart/2005/8/layout/vList5"/>
    <dgm:cxn modelId="{E8BF33E9-7121-471E-8FBF-12A82B49D522}" type="presParOf" srcId="{12B733F9-010A-4D42-B80C-90D49B254290}" destId="{91330AC8-182D-424E-BC7D-E799365649AC}" srcOrd="8" destOrd="0" presId="urn:microsoft.com/office/officeart/2005/8/layout/vList5"/>
    <dgm:cxn modelId="{7FBC7699-B304-48E1-98AE-8270A23304B0}" type="presParOf" srcId="{91330AC8-182D-424E-BC7D-E799365649AC}" destId="{C5436F08-0BB0-432B-9D0F-2B9EFA84F05E}" srcOrd="0" destOrd="0" presId="urn:microsoft.com/office/officeart/2005/8/layout/vList5"/>
    <dgm:cxn modelId="{E53F40FD-D5F9-46C4-A879-CDA39BB58591}" type="presParOf" srcId="{91330AC8-182D-424E-BC7D-E799365649AC}" destId="{A6D63389-65D9-4863-B0A6-5AA5C4EA39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 err="1"/>
            <a:t>fgetc</a:t>
          </a:r>
          <a:endParaRPr lang="ru-RU" sz="26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400" dirty="0"/>
            <a:t>Возвращает один символ из файла</a:t>
          </a:r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/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 err="1"/>
            <a:t>fgets</a:t>
          </a:r>
          <a:endParaRPr lang="ru-RU" sz="39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400" b="0" i="0" dirty="0"/>
            <a:t>получает строку из файла </a:t>
          </a:r>
          <a:endParaRPr lang="ru-RU" sz="2400" dirty="0"/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4000" dirty="0" err="1"/>
            <a:t>fputc</a:t>
          </a:r>
          <a:endParaRPr lang="ru-RU" sz="26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400" dirty="0"/>
            <a:t>Записывает символ в файл</a:t>
          </a:r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/>
        </a:p>
      </dgm:t>
    </dgm:pt>
    <dgm:pt modelId="{4112226F-3A0C-431E-A4B5-EE8C43D7E75F}">
      <dgm:prSet custT="1"/>
      <dgm:spPr/>
      <dgm:t>
        <a:bodyPr/>
        <a:lstStyle/>
        <a:p>
          <a:r>
            <a:rPr lang="ru-RU" sz="2400" dirty="0"/>
            <a:t>Записывает строку в файл</a:t>
          </a:r>
          <a:endParaRPr lang="ru-RU" sz="2100" dirty="0"/>
        </a:p>
      </dgm:t>
    </dgm:pt>
    <dgm:pt modelId="{61A6965B-3640-455E-9E50-B6225B28EED3}" type="parTrans" cxnId="{A6945062-2C2F-4ABE-969A-AC3CECDC9417}">
      <dgm:prSet/>
      <dgm:spPr/>
      <dgm:t>
        <a:bodyPr/>
        <a:lstStyle/>
        <a:p>
          <a:endParaRPr lang="ru-RU"/>
        </a:p>
      </dgm:t>
    </dgm:pt>
    <dgm:pt modelId="{1F550DFA-3CFE-4790-9F51-8E7485079292}" type="sibTrans" cxnId="{A6945062-2C2F-4ABE-969A-AC3CECDC9417}">
      <dgm:prSet/>
      <dgm:spPr/>
      <dgm:t>
        <a:bodyPr/>
        <a:lstStyle/>
        <a:p>
          <a:endParaRPr lang="ru-RU"/>
        </a:p>
      </dgm:t>
    </dgm:pt>
    <dgm:pt modelId="{75DB5305-DBE5-4963-B84A-AEB7F787D6CD}">
      <dgm:prSet/>
      <dgm:spPr/>
      <dgm:t>
        <a:bodyPr/>
        <a:lstStyle/>
        <a:p>
          <a:r>
            <a:rPr lang="ru-RU" dirty="0"/>
            <a:t>производит смещение от текущей позиции в файле</a:t>
          </a:r>
        </a:p>
      </dgm:t>
    </dgm:pt>
    <dgm:pt modelId="{C4F33516-0BFA-48BD-BE67-2BA4DB2F59F3}" type="parTrans" cxnId="{050D8019-8CE1-4058-9285-DCD8C1E3360D}">
      <dgm:prSet/>
      <dgm:spPr/>
      <dgm:t>
        <a:bodyPr/>
        <a:lstStyle/>
        <a:p>
          <a:endParaRPr lang="ru-RU"/>
        </a:p>
      </dgm:t>
    </dgm:pt>
    <dgm:pt modelId="{ABC7FB36-C6E8-4F1E-8B1A-82BE6DD195C2}" type="sibTrans" cxnId="{050D8019-8CE1-4058-9285-DCD8C1E3360D}">
      <dgm:prSet/>
      <dgm:spPr/>
      <dgm:t>
        <a:bodyPr/>
        <a:lstStyle/>
        <a:p>
          <a:endParaRPr lang="ru-RU"/>
        </a:p>
      </dgm:t>
    </dgm:pt>
    <dgm:pt modelId="{92834FBF-098B-46E8-973C-E208B7A39042}">
      <dgm:prSet custT="1"/>
      <dgm:spPr/>
      <dgm:t>
        <a:bodyPr/>
        <a:lstStyle/>
        <a:p>
          <a:r>
            <a:rPr lang="en-US" sz="4000" dirty="0" err="1"/>
            <a:t>fseek</a:t>
          </a:r>
          <a:endParaRPr lang="ru-RU" sz="2600" dirty="0"/>
        </a:p>
      </dgm:t>
    </dgm:pt>
    <dgm:pt modelId="{4071124E-7FED-472C-AAF9-1A72892548E5}" type="sibTrans" cxnId="{4FF14A9C-B41C-490B-B3C4-98474FCD2DF6}">
      <dgm:prSet/>
      <dgm:spPr/>
      <dgm:t>
        <a:bodyPr/>
        <a:lstStyle/>
        <a:p>
          <a:endParaRPr lang="ru-RU"/>
        </a:p>
      </dgm:t>
    </dgm:pt>
    <dgm:pt modelId="{5610BB71-F361-471E-B2F9-F4A275D99193}" type="parTrans" cxnId="{4FF14A9C-B41C-490B-B3C4-98474FCD2DF6}">
      <dgm:prSet/>
      <dgm:spPr/>
      <dgm:t>
        <a:bodyPr/>
        <a:lstStyle/>
        <a:p>
          <a:endParaRPr lang="ru-RU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4000" dirty="0" err="1"/>
            <a:t>fputs</a:t>
          </a:r>
          <a:endParaRPr lang="en-US" sz="2600" dirty="0"/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/>
        </a:p>
      </dgm:t>
    </dgm:pt>
    <dgm:pt modelId="{C0EFE0C8-28DC-429C-B908-26F838B70F70}">
      <dgm:prSet custT="1"/>
      <dgm:spPr/>
      <dgm:t>
        <a:bodyPr/>
        <a:lstStyle/>
        <a:p>
          <a:r>
            <a:rPr lang="en-US" sz="4000" dirty="0" err="1"/>
            <a:t>perror</a:t>
          </a:r>
          <a:endParaRPr lang="ru-RU" sz="3900" dirty="0"/>
        </a:p>
      </dgm:t>
    </dgm:pt>
    <dgm:pt modelId="{450396C9-92C9-4EC9-B8E1-D6C486E1EB1E}" type="parTrans" cxnId="{B986053B-C263-4D9F-9A8C-229F0D846C83}">
      <dgm:prSet/>
      <dgm:spPr/>
      <dgm:t>
        <a:bodyPr/>
        <a:lstStyle/>
        <a:p>
          <a:endParaRPr lang="ru-RU"/>
        </a:p>
      </dgm:t>
    </dgm:pt>
    <dgm:pt modelId="{74A39DCF-BE7D-447A-B22D-D8F8B3E8DBEE}" type="sibTrans" cxnId="{B986053B-C263-4D9F-9A8C-229F0D846C83}">
      <dgm:prSet/>
      <dgm:spPr/>
      <dgm:t>
        <a:bodyPr/>
        <a:lstStyle/>
        <a:p>
          <a:endParaRPr lang="ru-RU"/>
        </a:p>
      </dgm:t>
    </dgm:pt>
    <dgm:pt modelId="{97D2C84A-554A-4E67-ABFA-D50A62E71DC7}">
      <dgm:prSet custT="1"/>
      <dgm:spPr/>
      <dgm:t>
        <a:bodyPr/>
        <a:lstStyle/>
        <a:p>
          <a:r>
            <a:rPr lang="ru-RU" sz="2000" b="0" i="0" dirty="0"/>
            <a:t>записывает сообщение об ошибке</a:t>
          </a:r>
          <a:endParaRPr lang="ru-RU" sz="1700" dirty="0"/>
        </a:p>
      </dgm:t>
    </dgm:pt>
    <dgm:pt modelId="{AA5F3913-AD68-45D8-BE6A-0D8CD79E1D14}" type="parTrans" cxnId="{D36AA6E5-4752-4B2A-A2CC-7C8190F616EC}">
      <dgm:prSet/>
      <dgm:spPr/>
      <dgm:t>
        <a:bodyPr/>
        <a:lstStyle/>
        <a:p>
          <a:endParaRPr lang="ru-RU"/>
        </a:p>
      </dgm:t>
    </dgm:pt>
    <dgm:pt modelId="{84AB3008-C733-4F04-ABC1-224BA309DDB4}" type="sibTrans" cxnId="{D36AA6E5-4752-4B2A-A2CC-7C8190F616EC}">
      <dgm:prSet/>
      <dgm:spPr/>
      <dgm:t>
        <a:bodyPr/>
        <a:lstStyle/>
        <a:p>
          <a:endParaRPr lang="ru-RU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6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F1ECB7-BAAB-4B25-AF67-1CD140DB0BA7}" type="pres">
      <dgm:prSet presAssocID="{DD317061-F7E1-4272-8B27-72EFC0F980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B203A-E839-44F1-A24D-1AA0923C0001}" type="pres">
      <dgm:prSet presAssocID="{7C00696C-AD2F-47A1-BE92-3A8ABD5BC11A}" presName="sp" presStyleCnt="0"/>
      <dgm:spPr/>
    </dgm:pt>
    <dgm:pt modelId="{91330AC8-182D-424E-BC7D-E799365649AC}" type="pres">
      <dgm:prSet presAssocID="{92834FBF-098B-46E8-973C-E208B7A39042}" presName="linNode" presStyleCnt="0"/>
      <dgm:spPr/>
    </dgm:pt>
    <dgm:pt modelId="{C5436F08-0BB0-432B-9D0F-2B9EFA84F05E}" type="pres">
      <dgm:prSet presAssocID="{92834FBF-098B-46E8-973C-E208B7A39042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D63389-65D9-4863-B0A6-5AA5C4EA3929}" type="pres">
      <dgm:prSet presAssocID="{92834FBF-098B-46E8-973C-E208B7A39042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9857CC-FFB1-469D-B860-311412E75B54}" type="pres">
      <dgm:prSet presAssocID="{4071124E-7FED-472C-AAF9-1A72892548E5}" presName="sp" presStyleCnt="0"/>
      <dgm:spPr/>
    </dgm:pt>
    <dgm:pt modelId="{E78075CE-2565-4AF0-847B-29747F129EB1}" type="pres">
      <dgm:prSet presAssocID="{C0EFE0C8-28DC-429C-B908-26F838B70F70}" presName="linNode" presStyleCnt="0"/>
      <dgm:spPr/>
    </dgm:pt>
    <dgm:pt modelId="{6C030A5F-2162-4029-9B80-240092193D03}" type="pres">
      <dgm:prSet presAssocID="{C0EFE0C8-28DC-429C-B908-26F838B70F70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A600EC-1193-45A8-9442-B09D8A810A5A}" type="pres">
      <dgm:prSet presAssocID="{C0EFE0C8-28DC-429C-B908-26F838B70F70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724B5CDB-EB3B-43AC-B4DD-5588DC976297}" type="presOf" srcId="{75DB5305-DBE5-4963-B84A-AEB7F787D6CD}" destId="{A6D63389-65D9-4863-B0A6-5AA5C4EA3929}" srcOrd="0" destOrd="0" presId="urn:microsoft.com/office/officeart/2005/8/layout/vList5"/>
    <dgm:cxn modelId="{EEF365EA-7511-4142-AE13-BF7B250397FF}" type="presOf" srcId="{97D2C84A-554A-4E67-ABFA-D50A62E71DC7}" destId="{23A600EC-1193-45A8-9442-B09D8A810A5A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CCBA4048-50F0-426A-A8D5-93568349EFEB}" type="presOf" srcId="{4112226F-3A0C-431E-A4B5-EE8C43D7E75F}" destId="{2EF1ECB7-BAAB-4B25-AF67-1CD140DB0BA7}" srcOrd="0" destOrd="0" presId="urn:microsoft.com/office/officeart/2005/8/layout/vList5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4E777417-F1AD-4927-89BF-DC581DB1F78A}" type="presOf" srcId="{66E70A91-189A-4D3D-AEB0-A8F8B759C82D}" destId="{4FF444EF-39E0-48AE-84F8-54500C8ACE94}" srcOrd="0" destOrd="0" presId="urn:microsoft.com/office/officeart/2005/8/layout/vList5"/>
    <dgm:cxn modelId="{738CAA28-9E21-4036-ADD9-5B515DA52F06}" type="presOf" srcId="{DD317061-F7E1-4272-8B27-72EFC0F980CA}" destId="{AB32FEF4-D585-4B5C-84F2-251B6CF03042}" srcOrd="0" destOrd="0" presId="urn:microsoft.com/office/officeart/2005/8/layout/vList5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050D8019-8CE1-4058-9285-DCD8C1E3360D}" srcId="{92834FBF-098B-46E8-973C-E208B7A39042}" destId="{75DB5305-DBE5-4963-B84A-AEB7F787D6CD}" srcOrd="0" destOrd="0" parTransId="{C4F33516-0BFA-48BD-BE67-2BA4DB2F59F3}" sibTransId="{ABC7FB36-C6E8-4F1E-8B1A-82BE6DD195C2}"/>
    <dgm:cxn modelId="{6EE7F218-F8D8-4540-87FB-B88DA0C1F09F}" type="presOf" srcId="{91292EF3-3526-4F8D-B56F-06C2DA9CC00C}" destId="{371F4EE7-8EEE-409D-8D4F-A98EBB12C773}" srcOrd="0" destOrd="0" presId="urn:microsoft.com/office/officeart/2005/8/layout/vList5"/>
    <dgm:cxn modelId="{D36AA6E5-4752-4B2A-A2CC-7C8190F616EC}" srcId="{C0EFE0C8-28DC-429C-B908-26F838B70F70}" destId="{97D2C84A-554A-4E67-ABFA-D50A62E71DC7}" srcOrd="0" destOrd="0" parTransId="{AA5F3913-AD68-45D8-BE6A-0D8CD79E1D14}" sibTransId="{84AB3008-C733-4F04-ABC1-224BA309DDB4}"/>
    <dgm:cxn modelId="{0100E1B4-DB06-4CF4-9F30-0ADD35BDD65F}" type="presOf" srcId="{CC198F63-1C6A-4661-86AF-8BBECA922FDE}" destId="{D6AA417B-0FA3-40F8-BF4B-5FA17C5113A0}" srcOrd="0" destOrd="0" presId="urn:microsoft.com/office/officeart/2005/8/layout/vList5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B986053B-C263-4D9F-9A8C-229F0D846C83}" srcId="{ECDA5FD5-894D-45C7-B8DF-1395BFA60A77}" destId="{C0EFE0C8-28DC-429C-B908-26F838B70F70}" srcOrd="5" destOrd="0" parTransId="{450396C9-92C9-4EC9-B8E1-D6C486E1EB1E}" sibTransId="{74A39DCF-BE7D-447A-B22D-D8F8B3E8DBEE}"/>
    <dgm:cxn modelId="{A6945062-2C2F-4ABE-969A-AC3CECDC9417}" srcId="{DD317061-F7E1-4272-8B27-72EFC0F980CA}" destId="{4112226F-3A0C-431E-A4B5-EE8C43D7E75F}" srcOrd="0" destOrd="0" parTransId="{61A6965B-3640-455E-9E50-B6225B28EED3}" sibTransId="{1F550DFA-3CFE-4790-9F51-8E7485079292}"/>
    <dgm:cxn modelId="{235FC4AB-881E-4654-846B-69287FD06DB3}" type="presOf" srcId="{912A62CB-EEEA-4A77-9F66-6675B9E56FC5}" destId="{4B3D5B97-6A72-413E-9769-A26CC7429266}" srcOrd="0" destOrd="0" presId="urn:microsoft.com/office/officeart/2005/8/layout/vList5"/>
    <dgm:cxn modelId="{4FF14A9C-B41C-490B-B3C4-98474FCD2DF6}" srcId="{ECDA5FD5-894D-45C7-B8DF-1395BFA60A77}" destId="{92834FBF-098B-46E8-973C-E208B7A39042}" srcOrd="4" destOrd="0" parTransId="{5610BB71-F361-471E-B2F9-F4A275D99193}" sibTransId="{4071124E-7FED-472C-AAF9-1A72892548E5}"/>
    <dgm:cxn modelId="{B8D670B9-DF8E-42D5-ACE1-E92699E96AE7}" type="presOf" srcId="{DB46B36E-B246-4399-B657-E356523FA29B}" destId="{BED99707-A898-4E77-8C4D-7B21B4D1787F}" srcOrd="0" destOrd="0" presId="urn:microsoft.com/office/officeart/2005/8/layout/vList5"/>
    <dgm:cxn modelId="{FB96DC9C-2B26-444F-B5A3-4F7188B2A324}" type="presOf" srcId="{ECDA5FD5-894D-45C7-B8DF-1395BFA60A77}" destId="{12B733F9-010A-4D42-B80C-90D49B254290}" srcOrd="0" destOrd="0" presId="urn:microsoft.com/office/officeart/2005/8/layout/vList5"/>
    <dgm:cxn modelId="{3BE019D6-0DC5-42DB-A21C-A2F7B6E6D423}" type="presOf" srcId="{C0EFE0C8-28DC-429C-B908-26F838B70F70}" destId="{6C030A5F-2162-4029-9B80-240092193D03}" srcOrd="0" destOrd="0" presId="urn:microsoft.com/office/officeart/2005/8/layout/vList5"/>
    <dgm:cxn modelId="{8B0F302E-ABD9-4118-95D5-A5D02144AB65}" type="presOf" srcId="{D5729EA7-9BA9-4A57-A965-7A3DBB445F81}" destId="{82691E79-DBDF-445D-A6FF-AED659690E43}" srcOrd="0" destOrd="0" presId="urn:microsoft.com/office/officeart/2005/8/layout/vList5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D1CEB4B2-11CE-470E-A0A7-8D999AC95E06}" type="presOf" srcId="{92834FBF-098B-46E8-973C-E208B7A39042}" destId="{C5436F08-0BB0-432B-9D0F-2B9EFA84F05E}" srcOrd="0" destOrd="0" presId="urn:microsoft.com/office/officeart/2005/8/layout/vList5"/>
    <dgm:cxn modelId="{E44B5BE8-5F86-44BF-AE49-DD23CA6069D7}" type="presParOf" srcId="{12B733F9-010A-4D42-B80C-90D49B254290}" destId="{710877F5-27CB-492E-82D2-FEBD92B03FA1}" srcOrd="0" destOrd="0" presId="urn:microsoft.com/office/officeart/2005/8/layout/vList5"/>
    <dgm:cxn modelId="{F5968206-C550-476C-8416-2CFFB9181B73}" type="presParOf" srcId="{710877F5-27CB-492E-82D2-FEBD92B03FA1}" destId="{BED99707-A898-4E77-8C4D-7B21B4D1787F}" srcOrd="0" destOrd="0" presId="urn:microsoft.com/office/officeart/2005/8/layout/vList5"/>
    <dgm:cxn modelId="{D624E922-0A7E-478F-9C44-A17FDCBB258F}" type="presParOf" srcId="{710877F5-27CB-492E-82D2-FEBD92B03FA1}" destId="{D6AA417B-0FA3-40F8-BF4B-5FA17C5113A0}" srcOrd="1" destOrd="0" presId="urn:microsoft.com/office/officeart/2005/8/layout/vList5"/>
    <dgm:cxn modelId="{D3DFC0D0-AAC7-498F-8F0B-754FC09FE875}" type="presParOf" srcId="{12B733F9-010A-4D42-B80C-90D49B254290}" destId="{783A69D9-4E87-4D87-A69F-7C300A7CA6E4}" srcOrd="1" destOrd="0" presId="urn:microsoft.com/office/officeart/2005/8/layout/vList5"/>
    <dgm:cxn modelId="{2A1F3FAC-4DE9-411C-88EC-9C66F42AC780}" type="presParOf" srcId="{12B733F9-010A-4D42-B80C-90D49B254290}" destId="{2AFC39A8-88BA-4446-9ED1-23AECA022081}" srcOrd="2" destOrd="0" presId="urn:microsoft.com/office/officeart/2005/8/layout/vList5"/>
    <dgm:cxn modelId="{F065FEF7-39A3-4FCF-B2D7-BA2857D21B47}" type="presParOf" srcId="{2AFC39A8-88BA-4446-9ED1-23AECA022081}" destId="{4FF444EF-39E0-48AE-84F8-54500C8ACE94}" srcOrd="0" destOrd="0" presId="urn:microsoft.com/office/officeart/2005/8/layout/vList5"/>
    <dgm:cxn modelId="{3402DABD-8A1B-4AE1-A08B-C3CABCA908A9}" type="presParOf" srcId="{2AFC39A8-88BA-4446-9ED1-23AECA022081}" destId="{4B3D5B97-6A72-413E-9769-A26CC7429266}" srcOrd="1" destOrd="0" presId="urn:microsoft.com/office/officeart/2005/8/layout/vList5"/>
    <dgm:cxn modelId="{46524538-E9F1-489F-9418-8361EE863CCC}" type="presParOf" srcId="{12B733F9-010A-4D42-B80C-90D49B254290}" destId="{1B7CC732-6B77-4E8F-98CF-7E80518267A0}" srcOrd="3" destOrd="0" presId="urn:microsoft.com/office/officeart/2005/8/layout/vList5"/>
    <dgm:cxn modelId="{A25BDDAB-E034-4178-A213-7C6FF3E2C84F}" type="presParOf" srcId="{12B733F9-010A-4D42-B80C-90D49B254290}" destId="{FE06277D-F1E3-4618-B892-140FE0D309E1}" srcOrd="4" destOrd="0" presId="urn:microsoft.com/office/officeart/2005/8/layout/vList5"/>
    <dgm:cxn modelId="{F6C40EE7-937B-490B-9BC4-BFC913F9AF6F}" type="presParOf" srcId="{FE06277D-F1E3-4618-B892-140FE0D309E1}" destId="{371F4EE7-8EEE-409D-8D4F-A98EBB12C773}" srcOrd="0" destOrd="0" presId="urn:microsoft.com/office/officeart/2005/8/layout/vList5"/>
    <dgm:cxn modelId="{4A8EA3EB-E74C-4CD4-B533-C7FDF2ADC14E}" type="presParOf" srcId="{FE06277D-F1E3-4618-B892-140FE0D309E1}" destId="{82691E79-DBDF-445D-A6FF-AED659690E43}" srcOrd="1" destOrd="0" presId="urn:microsoft.com/office/officeart/2005/8/layout/vList5"/>
    <dgm:cxn modelId="{62B3FC25-602A-4AA5-BF78-359B19B0F7FE}" type="presParOf" srcId="{12B733F9-010A-4D42-B80C-90D49B254290}" destId="{723B1C4A-4E81-475F-B23B-8DBCB22490A6}" srcOrd="5" destOrd="0" presId="urn:microsoft.com/office/officeart/2005/8/layout/vList5"/>
    <dgm:cxn modelId="{73D39584-2700-434F-B0F3-59BA08F3215D}" type="presParOf" srcId="{12B733F9-010A-4D42-B80C-90D49B254290}" destId="{CDCA40B3-5427-4EDB-9B4C-AD2C5D37E4E2}" srcOrd="6" destOrd="0" presId="urn:microsoft.com/office/officeart/2005/8/layout/vList5"/>
    <dgm:cxn modelId="{C137BC68-9417-4277-99C2-BBCC74910701}" type="presParOf" srcId="{CDCA40B3-5427-4EDB-9B4C-AD2C5D37E4E2}" destId="{AB32FEF4-D585-4B5C-84F2-251B6CF03042}" srcOrd="0" destOrd="0" presId="urn:microsoft.com/office/officeart/2005/8/layout/vList5"/>
    <dgm:cxn modelId="{35CFAD24-52C3-4411-8950-EC650CB0D613}" type="presParOf" srcId="{CDCA40B3-5427-4EDB-9B4C-AD2C5D37E4E2}" destId="{2EF1ECB7-BAAB-4B25-AF67-1CD140DB0BA7}" srcOrd="1" destOrd="0" presId="urn:microsoft.com/office/officeart/2005/8/layout/vList5"/>
    <dgm:cxn modelId="{5AE0A53C-EA29-4534-B6D9-4DC2D4B395E1}" type="presParOf" srcId="{12B733F9-010A-4D42-B80C-90D49B254290}" destId="{904B203A-E839-44F1-A24D-1AA0923C0001}" srcOrd="7" destOrd="0" presId="urn:microsoft.com/office/officeart/2005/8/layout/vList5"/>
    <dgm:cxn modelId="{E8BF33E9-7121-471E-8FBF-12A82B49D522}" type="presParOf" srcId="{12B733F9-010A-4D42-B80C-90D49B254290}" destId="{91330AC8-182D-424E-BC7D-E799365649AC}" srcOrd="8" destOrd="0" presId="urn:microsoft.com/office/officeart/2005/8/layout/vList5"/>
    <dgm:cxn modelId="{7FBC7699-B304-48E1-98AE-8270A23304B0}" type="presParOf" srcId="{91330AC8-182D-424E-BC7D-E799365649AC}" destId="{C5436F08-0BB0-432B-9D0F-2B9EFA84F05E}" srcOrd="0" destOrd="0" presId="urn:microsoft.com/office/officeart/2005/8/layout/vList5"/>
    <dgm:cxn modelId="{E53F40FD-D5F9-46C4-A879-CDA39BB58591}" type="presParOf" srcId="{91330AC8-182D-424E-BC7D-E799365649AC}" destId="{A6D63389-65D9-4863-B0A6-5AA5C4EA3929}" srcOrd="1" destOrd="0" presId="urn:microsoft.com/office/officeart/2005/8/layout/vList5"/>
    <dgm:cxn modelId="{BDCA060C-9CDD-4D7B-B0F4-4A49C0B6A033}" type="presParOf" srcId="{12B733F9-010A-4D42-B80C-90D49B254290}" destId="{729857CC-FFB1-469D-B860-311412E75B54}" srcOrd="9" destOrd="0" presId="urn:microsoft.com/office/officeart/2005/8/layout/vList5"/>
    <dgm:cxn modelId="{30718B79-9236-4CA5-B138-315DE2F2ADB3}" type="presParOf" srcId="{12B733F9-010A-4D42-B80C-90D49B254290}" destId="{E78075CE-2565-4AF0-847B-29747F129EB1}" srcOrd="10" destOrd="0" presId="urn:microsoft.com/office/officeart/2005/8/layout/vList5"/>
    <dgm:cxn modelId="{24F549B5-650D-4582-B4FF-07F63E2DAD09}" type="presParOf" srcId="{E78075CE-2565-4AF0-847B-29747F129EB1}" destId="{6C030A5F-2162-4029-9B80-240092193D03}" srcOrd="0" destOrd="0" presId="urn:microsoft.com/office/officeart/2005/8/layout/vList5"/>
    <dgm:cxn modelId="{B32F444D-455B-43AF-BB8E-7C888C28180C}" type="presParOf" srcId="{E78075CE-2565-4AF0-847B-29747F129EB1}" destId="{23A600EC-1193-45A8-9442-B09D8A810A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2800" dirty="0" err="1"/>
            <a:t>printf</a:t>
          </a:r>
          <a:endParaRPr lang="ru-RU" sz="28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 sz="2000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 sz="2000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 err="1"/>
            <a:t>scanf</a:t>
          </a:r>
          <a:endParaRPr lang="ru-RU" sz="40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 sz="2000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 sz="2000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800" dirty="0"/>
            <a:t>Ввод из стандартного потока</a:t>
          </a:r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 sz="2000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 sz="2000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2800" dirty="0" err="1"/>
            <a:t>getchar</a:t>
          </a:r>
          <a:endParaRPr lang="ru-RU" sz="28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 sz="2000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 sz="2000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000" b="0" i="0" dirty="0"/>
            <a:t>считывает и возвращает символ из потока и изменяет указатель позиции</a:t>
          </a:r>
          <a:endParaRPr lang="ru-RU" sz="2000" dirty="0"/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 sz="2000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 sz="2000"/>
        </a:p>
      </dgm:t>
    </dgm:pt>
    <dgm:pt modelId="{4112226F-3A0C-431E-A4B5-EE8C43D7E75F}">
      <dgm:prSet custT="1"/>
      <dgm:spPr/>
      <dgm:t>
        <a:bodyPr/>
        <a:lstStyle/>
        <a:p>
          <a:r>
            <a:rPr lang="ru-RU" sz="2400" b="0" i="0" dirty="0"/>
            <a:t>записывает символ в поток и изменяет указатель позиции</a:t>
          </a:r>
          <a:endParaRPr lang="ru-RU" sz="2400" dirty="0"/>
        </a:p>
      </dgm:t>
    </dgm:pt>
    <dgm:pt modelId="{61A6965B-3640-455E-9E50-B6225B28EED3}" type="parTrans" cxnId="{A6945062-2C2F-4ABE-969A-AC3CECDC9417}">
      <dgm:prSet/>
      <dgm:spPr/>
      <dgm:t>
        <a:bodyPr/>
        <a:lstStyle/>
        <a:p>
          <a:endParaRPr lang="ru-RU" sz="2000"/>
        </a:p>
      </dgm:t>
    </dgm:pt>
    <dgm:pt modelId="{1F550DFA-3CFE-4790-9F51-8E7485079292}" type="sibTrans" cxnId="{A6945062-2C2F-4ABE-969A-AC3CECDC9417}">
      <dgm:prSet/>
      <dgm:spPr/>
      <dgm:t>
        <a:bodyPr/>
        <a:lstStyle/>
        <a:p>
          <a:endParaRPr lang="ru-RU" sz="2000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2800" dirty="0" err="1"/>
            <a:t>putc</a:t>
          </a:r>
          <a:endParaRPr lang="en-US" sz="2800" dirty="0"/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 sz="2000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 sz="2000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800" dirty="0"/>
            <a:t>Вывод в стандартный поток</a:t>
          </a:r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 sz="2000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 sz="2000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4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4" custLinFactNeighborX="16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F1ECB7-BAAB-4B25-AF67-1CD140DB0BA7}" type="pres">
      <dgm:prSet presAssocID="{DD317061-F7E1-4272-8B27-72EFC0F980C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738CAA28-9E21-4036-ADD9-5B515DA52F06}" type="presOf" srcId="{DD317061-F7E1-4272-8B27-72EFC0F980CA}" destId="{AB32FEF4-D585-4B5C-84F2-251B6CF03042}" srcOrd="0" destOrd="0" presId="urn:microsoft.com/office/officeart/2005/8/layout/vList5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A6945062-2C2F-4ABE-969A-AC3CECDC9417}" srcId="{DD317061-F7E1-4272-8B27-72EFC0F980CA}" destId="{4112226F-3A0C-431E-A4B5-EE8C43D7E75F}" srcOrd="0" destOrd="0" parTransId="{61A6965B-3640-455E-9E50-B6225B28EED3}" sibTransId="{1F550DFA-3CFE-4790-9F51-8E7485079292}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6EE7F218-F8D8-4540-87FB-B88DA0C1F09F}" type="presOf" srcId="{91292EF3-3526-4F8D-B56F-06C2DA9CC00C}" destId="{371F4EE7-8EEE-409D-8D4F-A98EBB12C773}" srcOrd="0" destOrd="0" presId="urn:microsoft.com/office/officeart/2005/8/layout/vList5"/>
    <dgm:cxn modelId="{FB96DC9C-2B26-444F-B5A3-4F7188B2A324}" type="presOf" srcId="{ECDA5FD5-894D-45C7-B8DF-1395BFA60A77}" destId="{12B733F9-010A-4D42-B80C-90D49B254290}" srcOrd="0" destOrd="0" presId="urn:microsoft.com/office/officeart/2005/8/layout/vList5"/>
    <dgm:cxn modelId="{0100E1B4-DB06-4CF4-9F30-0ADD35BDD65F}" type="presOf" srcId="{CC198F63-1C6A-4661-86AF-8BBECA922FDE}" destId="{D6AA417B-0FA3-40F8-BF4B-5FA17C5113A0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B8D670B9-DF8E-42D5-ACE1-E92699E96AE7}" type="presOf" srcId="{DB46B36E-B246-4399-B657-E356523FA29B}" destId="{BED99707-A898-4E77-8C4D-7B21B4D1787F}" srcOrd="0" destOrd="0" presId="urn:microsoft.com/office/officeart/2005/8/layout/vList5"/>
    <dgm:cxn modelId="{235FC4AB-881E-4654-846B-69287FD06DB3}" type="presOf" srcId="{912A62CB-EEEA-4A77-9F66-6675B9E56FC5}" destId="{4B3D5B97-6A72-413E-9769-A26CC7429266}" srcOrd="0" destOrd="0" presId="urn:microsoft.com/office/officeart/2005/8/layout/vList5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4E777417-F1AD-4927-89BF-DC581DB1F78A}" type="presOf" srcId="{66E70A91-189A-4D3D-AEB0-A8F8B759C82D}" destId="{4FF444EF-39E0-48AE-84F8-54500C8ACE94}" srcOrd="0" destOrd="0" presId="urn:microsoft.com/office/officeart/2005/8/layout/vList5"/>
    <dgm:cxn modelId="{8B0F302E-ABD9-4118-95D5-A5D02144AB65}" type="presOf" srcId="{D5729EA7-9BA9-4A57-A965-7A3DBB445F81}" destId="{82691E79-DBDF-445D-A6FF-AED659690E43}" srcOrd="0" destOrd="0" presId="urn:microsoft.com/office/officeart/2005/8/layout/vList5"/>
    <dgm:cxn modelId="{CCBA4048-50F0-426A-A8D5-93568349EFEB}" type="presOf" srcId="{4112226F-3A0C-431E-A4B5-EE8C43D7E75F}" destId="{2EF1ECB7-BAAB-4B25-AF67-1CD140DB0BA7}" srcOrd="0" destOrd="0" presId="urn:microsoft.com/office/officeart/2005/8/layout/vList5"/>
    <dgm:cxn modelId="{E44B5BE8-5F86-44BF-AE49-DD23CA6069D7}" type="presParOf" srcId="{12B733F9-010A-4D42-B80C-90D49B254290}" destId="{710877F5-27CB-492E-82D2-FEBD92B03FA1}" srcOrd="0" destOrd="0" presId="urn:microsoft.com/office/officeart/2005/8/layout/vList5"/>
    <dgm:cxn modelId="{F5968206-C550-476C-8416-2CFFB9181B73}" type="presParOf" srcId="{710877F5-27CB-492E-82D2-FEBD92B03FA1}" destId="{BED99707-A898-4E77-8C4D-7B21B4D1787F}" srcOrd="0" destOrd="0" presId="urn:microsoft.com/office/officeart/2005/8/layout/vList5"/>
    <dgm:cxn modelId="{D624E922-0A7E-478F-9C44-A17FDCBB258F}" type="presParOf" srcId="{710877F5-27CB-492E-82D2-FEBD92B03FA1}" destId="{D6AA417B-0FA3-40F8-BF4B-5FA17C5113A0}" srcOrd="1" destOrd="0" presId="urn:microsoft.com/office/officeart/2005/8/layout/vList5"/>
    <dgm:cxn modelId="{D3DFC0D0-AAC7-498F-8F0B-754FC09FE875}" type="presParOf" srcId="{12B733F9-010A-4D42-B80C-90D49B254290}" destId="{783A69D9-4E87-4D87-A69F-7C300A7CA6E4}" srcOrd="1" destOrd="0" presId="urn:microsoft.com/office/officeart/2005/8/layout/vList5"/>
    <dgm:cxn modelId="{2A1F3FAC-4DE9-411C-88EC-9C66F42AC780}" type="presParOf" srcId="{12B733F9-010A-4D42-B80C-90D49B254290}" destId="{2AFC39A8-88BA-4446-9ED1-23AECA022081}" srcOrd="2" destOrd="0" presId="urn:microsoft.com/office/officeart/2005/8/layout/vList5"/>
    <dgm:cxn modelId="{F065FEF7-39A3-4FCF-B2D7-BA2857D21B47}" type="presParOf" srcId="{2AFC39A8-88BA-4446-9ED1-23AECA022081}" destId="{4FF444EF-39E0-48AE-84F8-54500C8ACE94}" srcOrd="0" destOrd="0" presId="urn:microsoft.com/office/officeart/2005/8/layout/vList5"/>
    <dgm:cxn modelId="{3402DABD-8A1B-4AE1-A08B-C3CABCA908A9}" type="presParOf" srcId="{2AFC39A8-88BA-4446-9ED1-23AECA022081}" destId="{4B3D5B97-6A72-413E-9769-A26CC7429266}" srcOrd="1" destOrd="0" presId="urn:microsoft.com/office/officeart/2005/8/layout/vList5"/>
    <dgm:cxn modelId="{46524538-E9F1-489F-9418-8361EE863CCC}" type="presParOf" srcId="{12B733F9-010A-4D42-B80C-90D49B254290}" destId="{1B7CC732-6B77-4E8F-98CF-7E80518267A0}" srcOrd="3" destOrd="0" presId="urn:microsoft.com/office/officeart/2005/8/layout/vList5"/>
    <dgm:cxn modelId="{A25BDDAB-E034-4178-A213-7C6FF3E2C84F}" type="presParOf" srcId="{12B733F9-010A-4D42-B80C-90D49B254290}" destId="{FE06277D-F1E3-4618-B892-140FE0D309E1}" srcOrd="4" destOrd="0" presId="urn:microsoft.com/office/officeart/2005/8/layout/vList5"/>
    <dgm:cxn modelId="{F6C40EE7-937B-490B-9BC4-BFC913F9AF6F}" type="presParOf" srcId="{FE06277D-F1E3-4618-B892-140FE0D309E1}" destId="{371F4EE7-8EEE-409D-8D4F-A98EBB12C773}" srcOrd="0" destOrd="0" presId="urn:microsoft.com/office/officeart/2005/8/layout/vList5"/>
    <dgm:cxn modelId="{4A8EA3EB-E74C-4CD4-B533-C7FDF2ADC14E}" type="presParOf" srcId="{FE06277D-F1E3-4618-B892-140FE0D309E1}" destId="{82691E79-DBDF-445D-A6FF-AED659690E43}" srcOrd="1" destOrd="0" presId="urn:microsoft.com/office/officeart/2005/8/layout/vList5"/>
    <dgm:cxn modelId="{62B3FC25-602A-4AA5-BF78-359B19B0F7FE}" type="presParOf" srcId="{12B733F9-010A-4D42-B80C-90D49B254290}" destId="{723B1C4A-4E81-475F-B23B-8DBCB22490A6}" srcOrd="5" destOrd="0" presId="urn:microsoft.com/office/officeart/2005/8/layout/vList5"/>
    <dgm:cxn modelId="{73D39584-2700-434F-B0F3-59BA08F3215D}" type="presParOf" srcId="{12B733F9-010A-4D42-B80C-90D49B254290}" destId="{CDCA40B3-5427-4EDB-9B4C-AD2C5D37E4E2}" srcOrd="6" destOrd="0" presId="urn:microsoft.com/office/officeart/2005/8/layout/vList5"/>
    <dgm:cxn modelId="{C137BC68-9417-4277-99C2-BBCC74910701}" type="presParOf" srcId="{CDCA40B3-5427-4EDB-9B4C-AD2C5D37E4E2}" destId="{AB32FEF4-D585-4B5C-84F2-251B6CF03042}" srcOrd="0" destOrd="0" presId="urn:microsoft.com/office/officeart/2005/8/layout/vList5"/>
    <dgm:cxn modelId="{35CFAD24-52C3-4411-8950-EC650CB0D613}" type="presParOf" srcId="{CDCA40B3-5427-4EDB-9B4C-AD2C5D37E4E2}" destId="{2EF1ECB7-BAAB-4B25-AF67-1CD140DB0B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BF7C8-13A6-4ED4-A875-A362FAFB9324}">
      <dsp:nvSpPr>
        <dsp:cNvPr id="0" name=""/>
        <dsp:cNvSpPr/>
      </dsp:nvSpPr>
      <dsp:spPr>
        <a:xfrm rot="5400000">
          <a:off x="5538163" y="-2519964"/>
          <a:ext cx="700457" cy="59195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Системно-зависимые значения</a:t>
          </a:r>
        </a:p>
      </dsp:txBody>
      <dsp:txXfrm rot="-5400000">
        <a:off x="2928640" y="123752"/>
        <a:ext cx="5885312" cy="632071"/>
      </dsp:txXfrm>
    </dsp:sp>
    <dsp:sp modelId="{271EA45A-3134-4641-A2C5-BD03301DE22C}">
      <dsp:nvSpPr>
        <dsp:cNvPr id="0" name=""/>
        <dsp:cNvSpPr/>
      </dsp:nvSpPr>
      <dsp:spPr>
        <a:xfrm>
          <a:off x="401081" y="2002"/>
          <a:ext cx="2527558" cy="8755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limits.h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float.h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3823" y="44744"/>
        <a:ext cx="2442074" cy="790087"/>
      </dsp:txXfrm>
    </dsp:sp>
    <dsp:sp modelId="{3C1CD4D4-8824-434B-9B37-388DF647FBD4}">
      <dsp:nvSpPr>
        <dsp:cNvPr id="0" name=""/>
        <dsp:cNvSpPr/>
      </dsp:nvSpPr>
      <dsp:spPr>
        <a:xfrm rot="5400000">
          <a:off x="5480241" y="-1581316"/>
          <a:ext cx="700457" cy="5880910"/>
        </a:xfrm>
        <a:prstGeom prst="round2SameRect">
          <a:avLst/>
        </a:prstGeom>
        <a:solidFill>
          <a:schemeClr val="accent4">
            <a:tint val="40000"/>
            <a:alpha val="90000"/>
            <a:hueOff val="784268"/>
            <a:satOff val="-1000"/>
            <a:lumOff val="-39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84268"/>
              <a:satOff val="-1000"/>
              <a:lumOff val="-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Функции ввода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/</a:t>
          </a: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вывода</a:t>
          </a:r>
        </a:p>
      </dsp:txBody>
      <dsp:txXfrm rot="-5400000">
        <a:off x="2890015" y="1043103"/>
        <a:ext cx="5846717" cy="632071"/>
      </dsp:txXfrm>
    </dsp:sp>
    <dsp:sp modelId="{780F2EC1-F09A-44AD-8F88-E7B0D0634371}">
      <dsp:nvSpPr>
        <dsp:cNvPr id="0" name=""/>
        <dsp:cNvSpPr/>
      </dsp:nvSpPr>
      <dsp:spPr>
        <a:xfrm>
          <a:off x="401081" y="921353"/>
          <a:ext cx="2488933" cy="875571"/>
        </a:xfrm>
        <a:prstGeom prst="roundRect">
          <a:avLst/>
        </a:prstGeom>
        <a:solidFill>
          <a:schemeClr val="accent4">
            <a:hueOff val="664691"/>
            <a:satOff val="240"/>
            <a:lumOff val="-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stdio.h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3823" y="964095"/>
        <a:ext cx="2403449" cy="790087"/>
      </dsp:txXfrm>
    </dsp:sp>
    <dsp:sp modelId="{825BC2C3-E99E-4F53-A3E6-3F57099A7DC4}">
      <dsp:nvSpPr>
        <dsp:cNvPr id="0" name=""/>
        <dsp:cNvSpPr/>
      </dsp:nvSpPr>
      <dsp:spPr>
        <a:xfrm rot="5400000">
          <a:off x="5538163" y="-681263"/>
          <a:ext cx="700457" cy="5919505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Функции стандартной библиотеки</a:t>
          </a:r>
        </a:p>
      </dsp:txBody>
      <dsp:txXfrm rot="-5400000">
        <a:off x="2928640" y="1962453"/>
        <a:ext cx="5885312" cy="632071"/>
      </dsp:txXfrm>
    </dsp:sp>
    <dsp:sp modelId="{B21E062F-92B2-4621-B856-F5F6A937DE64}">
      <dsp:nvSpPr>
        <dsp:cNvPr id="0" name=""/>
        <dsp:cNvSpPr/>
      </dsp:nvSpPr>
      <dsp:spPr>
        <a:xfrm>
          <a:off x="401081" y="1840703"/>
          <a:ext cx="2527558" cy="875571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stdlib.h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3823" y="1883445"/>
        <a:ext cx="2442074" cy="790087"/>
      </dsp:txXfrm>
    </dsp:sp>
    <dsp:sp modelId="{081E40EE-7214-4105-9C84-EFFEC471C171}">
      <dsp:nvSpPr>
        <dsp:cNvPr id="0" name=""/>
        <dsp:cNvSpPr/>
      </dsp:nvSpPr>
      <dsp:spPr>
        <a:xfrm rot="5400000">
          <a:off x="5477729" y="238087"/>
          <a:ext cx="700457" cy="5919505"/>
        </a:xfrm>
        <a:prstGeom prst="round2SameRect">
          <a:avLst/>
        </a:prstGeom>
        <a:solidFill>
          <a:schemeClr val="accent4">
            <a:tint val="40000"/>
            <a:alpha val="90000"/>
            <a:hueOff val="2352804"/>
            <a:satOff val="-3001"/>
            <a:lumOff val="-117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352804"/>
              <a:satOff val="-3001"/>
              <a:lumOff val="-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Математические функции</a:t>
          </a:r>
        </a:p>
      </dsp:txBody>
      <dsp:txXfrm rot="-5400000">
        <a:off x="2868206" y="2881804"/>
        <a:ext cx="5885312" cy="632071"/>
      </dsp:txXfrm>
    </dsp:sp>
    <dsp:sp modelId="{F9527171-7391-4961-991D-105F3693D2B8}">
      <dsp:nvSpPr>
        <dsp:cNvPr id="0" name=""/>
        <dsp:cNvSpPr/>
      </dsp:nvSpPr>
      <dsp:spPr>
        <a:xfrm>
          <a:off x="401081" y="2760054"/>
          <a:ext cx="2467124" cy="875571"/>
        </a:xfrm>
        <a:prstGeom prst="roundRect">
          <a:avLst/>
        </a:prstGeom>
        <a:solidFill>
          <a:schemeClr val="accent4">
            <a:hueOff val="1994072"/>
            <a:satOff val="721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math.h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3823" y="2802796"/>
        <a:ext cx="2381640" cy="790087"/>
      </dsp:txXfrm>
    </dsp:sp>
    <dsp:sp modelId="{7B0E5FC6-5492-437A-BF11-1070AA0E407F}">
      <dsp:nvSpPr>
        <dsp:cNvPr id="0" name=""/>
        <dsp:cNvSpPr/>
      </dsp:nvSpPr>
      <dsp:spPr>
        <a:xfrm rot="5400000">
          <a:off x="5505099" y="1157437"/>
          <a:ext cx="700457" cy="5919505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Операции со строками и символами</a:t>
          </a:r>
        </a:p>
      </dsp:txBody>
      <dsp:txXfrm rot="-5400000">
        <a:off x="2895576" y="3801154"/>
        <a:ext cx="5885312" cy="632071"/>
      </dsp:txXfrm>
    </dsp:sp>
    <dsp:sp modelId="{A67DD021-9D4B-42D0-9A94-65350F8D8D1D}">
      <dsp:nvSpPr>
        <dsp:cNvPr id="0" name=""/>
        <dsp:cNvSpPr/>
      </dsp:nvSpPr>
      <dsp:spPr>
        <a:xfrm>
          <a:off x="401081" y="3679404"/>
          <a:ext cx="2494494" cy="875571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ctype.h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string.h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3823" y="3722146"/>
        <a:ext cx="2409010" cy="790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2A474-E347-4B3B-BF1A-710148A7C021}">
      <dsp:nvSpPr>
        <dsp:cNvPr id="0" name=""/>
        <dsp:cNvSpPr/>
      </dsp:nvSpPr>
      <dsp:spPr>
        <a:xfrm rot="5400000">
          <a:off x="5510551" y="-2519964"/>
          <a:ext cx="700457" cy="59195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Операции с датами и временем</a:t>
          </a:r>
        </a:p>
      </dsp:txBody>
      <dsp:txXfrm rot="-5400000">
        <a:off x="2901028" y="123752"/>
        <a:ext cx="5885312" cy="632071"/>
      </dsp:txXfrm>
    </dsp:sp>
    <dsp:sp modelId="{271EA45A-3134-4641-A2C5-BD03301DE22C}">
      <dsp:nvSpPr>
        <dsp:cNvPr id="0" name=""/>
        <dsp:cNvSpPr/>
      </dsp:nvSpPr>
      <dsp:spPr>
        <a:xfrm>
          <a:off x="373435" y="2002"/>
          <a:ext cx="2527591" cy="8755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time.h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6177" y="44744"/>
        <a:ext cx="2442107" cy="790087"/>
      </dsp:txXfrm>
    </dsp:sp>
    <dsp:sp modelId="{3C1CD4D4-8824-434B-9B37-388DF647FBD4}">
      <dsp:nvSpPr>
        <dsp:cNvPr id="0" name=""/>
        <dsp:cNvSpPr/>
      </dsp:nvSpPr>
      <dsp:spPr>
        <a:xfrm rot="5400000">
          <a:off x="5452595" y="-1581316"/>
          <a:ext cx="700457" cy="5880910"/>
        </a:xfrm>
        <a:prstGeom prst="round2SameRect">
          <a:avLst/>
        </a:prstGeom>
        <a:solidFill>
          <a:schemeClr val="accent4">
            <a:tint val="40000"/>
            <a:alpha val="90000"/>
            <a:hueOff val="784268"/>
            <a:satOff val="-1000"/>
            <a:lumOff val="-39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84268"/>
              <a:satOff val="-1000"/>
              <a:lumOff val="-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Списки аргументов переменной длины</a:t>
          </a:r>
        </a:p>
      </dsp:txBody>
      <dsp:txXfrm rot="-5400000">
        <a:off x="2862369" y="1043103"/>
        <a:ext cx="5846717" cy="632071"/>
      </dsp:txXfrm>
    </dsp:sp>
    <dsp:sp modelId="{780F2EC1-F09A-44AD-8F88-E7B0D0634371}">
      <dsp:nvSpPr>
        <dsp:cNvPr id="0" name=""/>
        <dsp:cNvSpPr/>
      </dsp:nvSpPr>
      <dsp:spPr>
        <a:xfrm>
          <a:off x="373435" y="921353"/>
          <a:ext cx="2488933" cy="875571"/>
        </a:xfrm>
        <a:prstGeom prst="roundRect">
          <a:avLst/>
        </a:prstGeom>
        <a:solidFill>
          <a:schemeClr val="accent4">
            <a:hueOff val="664691"/>
            <a:satOff val="240"/>
            <a:lumOff val="-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3000" kern="1200" dirty="0" err="1">
              <a:latin typeface="Calibri" panose="020F0502020204030204" pitchFamily="34" charset="0"/>
              <a:cs typeface="Calibri" panose="020F0502020204030204" pitchFamily="34" charset="0"/>
            </a:rPr>
            <a:t>stdarg.h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6177" y="964095"/>
        <a:ext cx="2403449" cy="790087"/>
      </dsp:txXfrm>
    </dsp:sp>
    <dsp:sp modelId="{825BC2C3-E99E-4F53-A3E6-3F57099A7DC4}">
      <dsp:nvSpPr>
        <dsp:cNvPr id="0" name=""/>
        <dsp:cNvSpPr/>
      </dsp:nvSpPr>
      <dsp:spPr>
        <a:xfrm rot="5400000">
          <a:off x="5510518" y="-681263"/>
          <a:ext cx="700457" cy="5919505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Локализация приложений</a:t>
          </a:r>
        </a:p>
      </dsp:txBody>
      <dsp:txXfrm rot="-5400000">
        <a:off x="2900995" y="1962453"/>
        <a:ext cx="5885312" cy="632071"/>
      </dsp:txXfrm>
    </dsp:sp>
    <dsp:sp modelId="{B21E062F-92B2-4621-B856-F5F6A937DE64}">
      <dsp:nvSpPr>
        <dsp:cNvPr id="0" name=""/>
        <dsp:cNvSpPr/>
      </dsp:nvSpPr>
      <dsp:spPr>
        <a:xfrm>
          <a:off x="373435" y="1840703"/>
          <a:ext cx="2527558" cy="875571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3000" kern="1200" dirty="0" err="1">
              <a:latin typeface="Calibri" panose="020F0502020204030204" pitchFamily="34" charset="0"/>
              <a:cs typeface="Calibri" panose="020F0502020204030204" pitchFamily="34" charset="0"/>
            </a:rPr>
            <a:t>locale.h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6177" y="1883445"/>
        <a:ext cx="2442074" cy="790087"/>
      </dsp:txXfrm>
    </dsp:sp>
    <dsp:sp modelId="{25F7243B-407E-4C54-9D88-13DB7DA4AF7D}">
      <dsp:nvSpPr>
        <dsp:cNvPr id="0" name=""/>
        <dsp:cNvSpPr/>
      </dsp:nvSpPr>
      <dsp:spPr>
        <a:xfrm rot="5400000">
          <a:off x="5507946" y="180224"/>
          <a:ext cx="700457" cy="6035231"/>
        </a:xfrm>
        <a:prstGeom prst="round2SameRect">
          <a:avLst/>
        </a:prstGeom>
        <a:solidFill>
          <a:schemeClr val="accent4">
            <a:tint val="40000"/>
            <a:alpha val="90000"/>
            <a:hueOff val="2352804"/>
            <a:satOff val="-3001"/>
            <a:lumOff val="-117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352804"/>
              <a:satOff val="-3001"/>
              <a:lumOff val="-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>
              <a:latin typeface="Calibri" panose="020F0502020204030204" pitchFamily="34" charset="0"/>
              <a:cs typeface="Calibri" panose="020F0502020204030204" pitchFamily="34" charset="0"/>
            </a:rPr>
            <a:t>Сообщения об ошибках</a:t>
          </a:r>
          <a:endParaRPr lang="ru-RU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40560" y="2881804"/>
        <a:ext cx="6001038" cy="632071"/>
      </dsp:txXfrm>
    </dsp:sp>
    <dsp:sp modelId="{F9527171-7391-4961-991D-105F3693D2B8}">
      <dsp:nvSpPr>
        <dsp:cNvPr id="0" name=""/>
        <dsp:cNvSpPr/>
      </dsp:nvSpPr>
      <dsp:spPr>
        <a:xfrm>
          <a:off x="373435" y="2760054"/>
          <a:ext cx="2467124" cy="875571"/>
        </a:xfrm>
        <a:prstGeom prst="roundRect">
          <a:avLst/>
        </a:prstGeom>
        <a:solidFill>
          <a:schemeClr val="accent4">
            <a:hueOff val="1994072"/>
            <a:satOff val="721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3000" kern="1200" dirty="0" err="1">
              <a:latin typeface="Calibri" panose="020F0502020204030204" pitchFamily="34" charset="0"/>
              <a:cs typeface="Calibri" panose="020F0502020204030204" pitchFamily="34" charset="0"/>
            </a:rPr>
            <a:t>errno.h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6177" y="2802796"/>
        <a:ext cx="2381640" cy="790087"/>
      </dsp:txXfrm>
    </dsp:sp>
    <dsp:sp modelId="{7B0E5FC6-5492-437A-BF11-1070AA0E407F}">
      <dsp:nvSpPr>
        <dsp:cNvPr id="0" name=""/>
        <dsp:cNvSpPr/>
      </dsp:nvSpPr>
      <dsp:spPr>
        <a:xfrm rot="5400000">
          <a:off x="5477453" y="1157437"/>
          <a:ext cx="700457" cy="5919505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Арифметика комплексных чисел</a:t>
          </a:r>
          <a:endParaRPr lang="ru-RU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67930" y="3801154"/>
        <a:ext cx="5885312" cy="632071"/>
      </dsp:txXfrm>
    </dsp:sp>
    <dsp:sp modelId="{A67DD021-9D4B-42D0-9A94-65350F8D8D1D}">
      <dsp:nvSpPr>
        <dsp:cNvPr id="0" name=""/>
        <dsp:cNvSpPr/>
      </dsp:nvSpPr>
      <dsp:spPr>
        <a:xfrm>
          <a:off x="373435" y="3679404"/>
          <a:ext cx="2494494" cy="875571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30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complex.h</a:t>
          </a: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6177" y="3722146"/>
        <a:ext cx="2409010" cy="790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62A47-CFB9-43C1-8429-712B8A457C24}">
      <dsp:nvSpPr>
        <dsp:cNvPr id="0" name=""/>
        <dsp:cNvSpPr/>
      </dsp:nvSpPr>
      <dsp:spPr>
        <a:xfrm rot="5400000">
          <a:off x="5882682" y="-2611520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Модуль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70028"/>
        <a:ext cx="5706165" cy="362688"/>
      </dsp:txXfrm>
    </dsp:sp>
    <dsp:sp modelId="{ACA6A9A5-9B82-45BC-BB8B-0A368C87E19C}">
      <dsp:nvSpPr>
        <dsp:cNvPr id="0" name=""/>
        <dsp:cNvSpPr/>
      </dsp:nvSpPr>
      <dsp:spPr>
        <a:xfrm>
          <a:off x="0" y="166"/>
          <a:ext cx="3220754" cy="502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abs</a:t>
          </a:r>
        </a:p>
      </dsp:txBody>
      <dsp:txXfrm>
        <a:off x="24526" y="24692"/>
        <a:ext cx="3171702" cy="453360"/>
      </dsp:txXfrm>
    </dsp:sp>
    <dsp:sp modelId="{2405C917-69BD-46CF-8D15-C301D26F68B4}">
      <dsp:nvSpPr>
        <dsp:cNvPr id="0" name=""/>
        <dsp:cNvSpPr/>
      </dsp:nvSpPr>
      <dsp:spPr>
        <a:xfrm rot="5400000">
          <a:off x="5882682" y="-2083986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448153"/>
            <a:satOff val="-572"/>
            <a:lumOff val="-223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448153"/>
              <a:satOff val="-572"/>
              <a:lumOff val="-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Арккосинус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597562"/>
        <a:ext cx="5706165" cy="362688"/>
      </dsp:txXfrm>
    </dsp:sp>
    <dsp:sp modelId="{23C01035-5C43-45B4-98C6-E18A7987AE1B}">
      <dsp:nvSpPr>
        <dsp:cNvPr id="0" name=""/>
        <dsp:cNvSpPr/>
      </dsp:nvSpPr>
      <dsp:spPr>
        <a:xfrm>
          <a:off x="0" y="527700"/>
          <a:ext cx="3220754" cy="502412"/>
        </a:xfrm>
        <a:prstGeom prst="roundRect">
          <a:avLst/>
        </a:prstGeom>
        <a:solidFill>
          <a:schemeClr val="accent4">
            <a:hueOff val="379823"/>
            <a:satOff val="137"/>
            <a:lumOff val="-112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acos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552226"/>
        <a:ext cx="3171702" cy="453360"/>
      </dsp:txXfrm>
    </dsp:sp>
    <dsp:sp modelId="{50B0AFB9-9B3B-49B6-9AAC-8738263C6B27}">
      <dsp:nvSpPr>
        <dsp:cNvPr id="0" name=""/>
        <dsp:cNvSpPr/>
      </dsp:nvSpPr>
      <dsp:spPr>
        <a:xfrm rot="5400000">
          <a:off x="5882682" y="-1556453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896306"/>
            <a:satOff val="-1143"/>
            <a:lumOff val="-446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896306"/>
              <a:satOff val="-1143"/>
              <a:lumOff val="-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Арксинус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125095"/>
        <a:ext cx="5706165" cy="362688"/>
      </dsp:txXfrm>
    </dsp:sp>
    <dsp:sp modelId="{B7A49D0C-C9F0-4050-8D37-F79D317FBCF2}">
      <dsp:nvSpPr>
        <dsp:cNvPr id="0" name=""/>
        <dsp:cNvSpPr/>
      </dsp:nvSpPr>
      <dsp:spPr>
        <a:xfrm>
          <a:off x="0" y="1055233"/>
          <a:ext cx="3220754" cy="502412"/>
        </a:xfrm>
        <a:prstGeom prst="roundRect">
          <a:avLst/>
        </a:prstGeom>
        <a:solidFill>
          <a:schemeClr val="accent4">
            <a:hueOff val="759647"/>
            <a:satOff val="275"/>
            <a:lumOff val="-22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asin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1079759"/>
        <a:ext cx="3171702" cy="453360"/>
      </dsp:txXfrm>
    </dsp:sp>
    <dsp:sp modelId="{B6119F9B-11D9-407C-92BA-BA27991A4A8E}">
      <dsp:nvSpPr>
        <dsp:cNvPr id="0" name=""/>
        <dsp:cNvSpPr/>
      </dsp:nvSpPr>
      <dsp:spPr>
        <a:xfrm rot="5400000">
          <a:off x="5882682" y="-1028919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1344459"/>
            <a:satOff val="-1715"/>
            <a:lumOff val="-66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344459"/>
              <a:satOff val="-1715"/>
              <a:lumOff val="-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Арктангенс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652629"/>
        <a:ext cx="5706165" cy="362688"/>
      </dsp:txXfrm>
    </dsp:sp>
    <dsp:sp modelId="{24FF912B-0588-4252-AD66-A20376B76E4B}">
      <dsp:nvSpPr>
        <dsp:cNvPr id="0" name=""/>
        <dsp:cNvSpPr/>
      </dsp:nvSpPr>
      <dsp:spPr>
        <a:xfrm>
          <a:off x="0" y="1582767"/>
          <a:ext cx="3220754" cy="502412"/>
        </a:xfrm>
        <a:prstGeom prst="roundRect">
          <a:avLst/>
        </a:prstGeom>
        <a:solidFill>
          <a:schemeClr val="accent4">
            <a:hueOff val="1139470"/>
            <a:satOff val="412"/>
            <a:lumOff val="-33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atan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1607293"/>
        <a:ext cx="3171702" cy="453360"/>
      </dsp:txXfrm>
    </dsp:sp>
    <dsp:sp modelId="{99062EC9-5942-4604-B6EC-E7C5F6168E8D}">
      <dsp:nvSpPr>
        <dsp:cNvPr id="0" name=""/>
        <dsp:cNvSpPr/>
      </dsp:nvSpPr>
      <dsp:spPr>
        <a:xfrm rot="5400000">
          <a:off x="5882682" y="-501385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1792613"/>
            <a:satOff val="-2286"/>
            <a:lumOff val="-89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792613"/>
              <a:satOff val="-22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большего целого числа</a:t>
          </a:r>
        </a:p>
      </dsp:txBody>
      <dsp:txXfrm rot="-5400000">
        <a:off x="3220755" y="2180163"/>
        <a:ext cx="5706165" cy="362688"/>
      </dsp:txXfrm>
    </dsp:sp>
    <dsp:sp modelId="{72284D57-B010-4AFD-B272-1E55D1259145}">
      <dsp:nvSpPr>
        <dsp:cNvPr id="0" name=""/>
        <dsp:cNvSpPr/>
      </dsp:nvSpPr>
      <dsp:spPr>
        <a:xfrm>
          <a:off x="0" y="2110300"/>
          <a:ext cx="3220754" cy="502412"/>
        </a:xfrm>
        <a:prstGeom prst="roundRect">
          <a:avLst/>
        </a:prstGeom>
        <a:solidFill>
          <a:schemeClr val="accent4">
            <a:hueOff val="1519293"/>
            <a:satOff val="550"/>
            <a:lumOff val="-44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ceil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2134826"/>
        <a:ext cx="3171702" cy="453360"/>
      </dsp:txXfrm>
    </dsp:sp>
    <dsp:sp modelId="{E9DF9F44-08EC-4CB9-B900-032765DDC670}">
      <dsp:nvSpPr>
        <dsp:cNvPr id="0" name=""/>
        <dsp:cNvSpPr/>
      </dsp:nvSpPr>
      <dsp:spPr>
        <a:xfrm rot="5400000">
          <a:off x="5882682" y="26147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2240766"/>
            <a:satOff val="-2858"/>
            <a:lumOff val="-1115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240766"/>
              <a:satOff val="-2858"/>
              <a:lumOff val="-1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 меньшего целого числа</a:t>
          </a:r>
        </a:p>
      </dsp:txBody>
      <dsp:txXfrm rot="-5400000">
        <a:off x="3220755" y="2707696"/>
        <a:ext cx="5706165" cy="362688"/>
      </dsp:txXfrm>
    </dsp:sp>
    <dsp:sp modelId="{5D0D6CF5-AA6E-49BD-ACDC-88ED2B78C8A0}">
      <dsp:nvSpPr>
        <dsp:cNvPr id="0" name=""/>
        <dsp:cNvSpPr/>
      </dsp:nvSpPr>
      <dsp:spPr>
        <a:xfrm>
          <a:off x="0" y="2637834"/>
          <a:ext cx="3220754" cy="502412"/>
        </a:xfrm>
        <a:prstGeom prst="roundRect">
          <a:avLst/>
        </a:prstGeom>
        <a:solidFill>
          <a:schemeClr val="accent4">
            <a:hueOff val="1899116"/>
            <a:satOff val="687"/>
            <a:lumOff val="-56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floor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2662360"/>
        <a:ext cx="3171702" cy="453360"/>
      </dsp:txXfrm>
    </dsp:sp>
    <dsp:sp modelId="{75CD70AF-4D3F-4F05-ADD9-8CBF4751BBE2}">
      <dsp:nvSpPr>
        <dsp:cNvPr id="0" name=""/>
        <dsp:cNvSpPr/>
      </dsp:nvSpPr>
      <dsp:spPr>
        <a:xfrm rot="5400000">
          <a:off x="5882682" y="553681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2688919"/>
            <a:satOff val="-3429"/>
            <a:lumOff val="-1338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688919"/>
              <a:satOff val="-3429"/>
              <a:lumOff val="-1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Косинус	</a:t>
          </a:r>
        </a:p>
      </dsp:txBody>
      <dsp:txXfrm rot="-5400000">
        <a:off x="3220755" y="3235230"/>
        <a:ext cx="5706165" cy="362688"/>
      </dsp:txXfrm>
    </dsp:sp>
    <dsp:sp modelId="{7C17611B-E7B0-4B93-96ED-AFF4CCDD2FC6}">
      <dsp:nvSpPr>
        <dsp:cNvPr id="0" name=""/>
        <dsp:cNvSpPr/>
      </dsp:nvSpPr>
      <dsp:spPr>
        <a:xfrm>
          <a:off x="0" y="3165368"/>
          <a:ext cx="3220754" cy="502412"/>
        </a:xfrm>
        <a:prstGeom prst="roundRect">
          <a:avLst/>
        </a:prstGeom>
        <a:solidFill>
          <a:schemeClr val="accent4">
            <a:hueOff val="2278940"/>
            <a:satOff val="825"/>
            <a:lumOff val="-67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cos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3189894"/>
        <a:ext cx="3171702" cy="453360"/>
      </dsp:txXfrm>
    </dsp:sp>
    <dsp:sp modelId="{065B3AC0-8233-4A10-AD7A-DC74AE44F4D0}">
      <dsp:nvSpPr>
        <dsp:cNvPr id="0" name=""/>
        <dsp:cNvSpPr/>
      </dsp:nvSpPr>
      <dsp:spPr>
        <a:xfrm rot="5400000">
          <a:off x="5882682" y="1081214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Синус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3762763"/>
        <a:ext cx="5706165" cy="362688"/>
      </dsp:txXfrm>
    </dsp:sp>
    <dsp:sp modelId="{3FF3D508-C98F-4BC8-9E8B-347B8A127881}">
      <dsp:nvSpPr>
        <dsp:cNvPr id="0" name=""/>
        <dsp:cNvSpPr/>
      </dsp:nvSpPr>
      <dsp:spPr>
        <a:xfrm>
          <a:off x="0" y="3692901"/>
          <a:ext cx="3220754" cy="502412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sin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3717427"/>
        <a:ext cx="3171702" cy="45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7FD44-B670-444A-B428-55546D5F9E5F}">
      <dsp:nvSpPr>
        <dsp:cNvPr id="0" name=""/>
        <dsp:cNvSpPr/>
      </dsp:nvSpPr>
      <dsp:spPr>
        <a:xfrm rot="5400000">
          <a:off x="5853797" y="-2575222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/>
            <a:t>Разбивает число с плавающей точкой на мантиссу и показатель степени.</a:t>
          </a:r>
          <a:endParaRPr lang="ru-RU" sz="1400" kern="1200" dirty="0"/>
        </a:p>
      </dsp:txBody>
      <dsp:txXfrm rot="-5400000">
        <a:off x="3220755" y="80261"/>
        <a:ext cx="5703345" cy="414818"/>
      </dsp:txXfrm>
    </dsp:sp>
    <dsp:sp modelId="{ACA6A9A5-9B82-45BC-BB8B-0A368C87E19C}">
      <dsp:nvSpPr>
        <dsp:cNvPr id="0" name=""/>
        <dsp:cNvSpPr/>
      </dsp:nvSpPr>
      <dsp:spPr>
        <a:xfrm>
          <a:off x="0" y="358"/>
          <a:ext cx="3220754" cy="574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>
              <a:latin typeface="Calibri" panose="020F0502020204030204" pitchFamily="34" charset="0"/>
              <a:cs typeface="Calibri" panose="020F0502020204030204" pitchFamily="34" charset="0"/>
            </a:rPr>
            <a:t>frexp</a:t>
          </a:r>
          <a:endParaRPr lang="en-US" sz="2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51" y="28409"/>
        <a:ext cx="3164652" cy="518523"/>
      </dsp:txXfrm>
    </dsp:sp>
    <dsp:sp modelId="{18DAC6CA-BC87-4250-940E-42638999B8E9}">
      <dsp:nvSpPr>
        <dsp:cNvPr id="0" name=""/>
        <dsp:cNvSpPr/>
      </dsp:nvSpPr>
      <dsp:spPr>
        <a:xfrm rot="5400000">
          <a:off x="5853797" y="-1971865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522845"/>
            <a:satOff val="-667"/>
            <a:lumOff val="-26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522845"/>
              <a:satOff val="-667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/>
            <a:t>Умножение числа с плавающей точкой на целую степень двух</a:t>
          </a:r>
        </a:p>
      </dsp:txBody>
      <dsp:txXfrm rot="-5400000">
        <a:off x="3220755" y="683618"/>
        <a:ext cx="5703345" cy="414818"/>
      </dsp:txXfrm>
    </dsp:sp>
    <dsp:sp modelId="{23C01035-5C43-45B4-98C6-E18A7987AE1B}">
      <dsp:nvSpPr>
        <dsp:cNvPr id="0" name=""/>
        <dsp:cNvSpPr/>
      </dsp:nvSpPr>
      <dsp:spPr>
        <a:xfrm>
          <a:off x="0" y="603714"/>
          <a:ext cx="3220754" cy="574625"/>
        </a:xfrm>
        <a:prstGeom prst="roundRect">
          <a:avLst/>
        </a:prstGeom>
        <a:solidFill>
          <a:schemeClr val="accent4">
            <a:hueOff val="443127"/>
            <a:satOff val="160"/>
            <a:lumOff val="-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err="1"/>
            <a:t>ldexp</a:t>
          </a:r>
          <a:endParaRPr lang="ru-RU" sz="2900" kern="1200" dirty="0"/>
        </a:p>
      </dsp:txBody>
      <dsp:txXfrm>
        <a:off x="28051" y="631765"/>
        <a:ext cx="3164652" cy="518523"/>
      </dsp:txXfrm>
    </dsp:sp>
    <dsp:sp modelId="{50B0AFB9-9B3B-49B6-9AAC-8738263C6B27}">
      <dsp:nvSpPr>
        <dsp:cNvPr id="0" name=""/>
        <dsp:cNvSpPr/>
      </dsp:nvSpPr>
      <dsp:spPr>
        <a:xfrm rot="5400000">
          <a:off x="5853797" y="-1368509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1045691"/>
            <a:satOff val="-1334"/>
            <a:lumOff val="-52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045691"/>
              <a:satOff val="-1334"/>
              <a:lumOff val="-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/>
            <a:t>Натуральный логарифм</a:t>
          </a:r>
          <a:endParaRPr lang="ru-RU" sz="1500" kern="1200" dirty="0"/>
        </a:p>
      </dsp:txBody>
      <dsp:txXfrm rot="-5400000">
        <a:off x="3220755" y="1286974"/>
        <a:ext cx="5703345" cy="414818"/>
      </dsp:txXfrm>
    </dsp:sp>
    <dsp:sp modelId="{B7A49D0C-C9F0-4050-8D37-F79D317FBCF2}">
      <dsp:nvSpPr>
        <dsp:cNvPr id="0" name=""/>
        <dsp:cNvSpPr/>
      </dsp:nvSpPr>
      <dsp:spPr>
        <a:xfrm>
          <a:off x="0" y="1207071"/>
          <a:ext cx="3220754" cy="574625"/>
        </a:xfrm>
        <a:prstGeom prst="round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log</a:t>
          </a:r>
          <a:endParaRPr lang="ru-RU" sz="2900" kern="1200" dirty="0"/>
        </a:p>
      </dsp:txBody>
      <dsp:txXfrm>
        <a:off x="28051" y="1235122"/>
        <a:ext cx="3164652" cy="518523"/>
      </dsp:txXfrm>
    </dsp:sp>
    <dsp:sp modelId="{B6119F9B-11D9-407C-92BA-BA27991A4A8E}">
      <dsp:nvSpPr>
        <dsp:cNvPr id="0" name=""/>
        <dsp:cNvSpPr/>
      </dsp:nvSpPr>
      <dsp:spPr>
        <a:xfrm rot="5400000">
          <a:off x="5853797" y="-765152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/>
            <a:t>Логарифм по основанию 10</a:t>
          </a:r>
          <a:endParaRPr lang="ru-RU" sz="1500" kern="1200" dirty="0"/>
        </a:p>
      </dsp:txBody>
      <dsp:txXfrm rot="-5400000">
        <a:off x="3220755" y="1890331"/>
        <a:ext cx="5703345" cy="414818"/>
      </dsp:txXfrm>
    </dsp:sp>
    <dsp:sp modelId="{24FF912B-0588-4252-AD66-A20376B76E4B}">
      <dsp:nvSpPr>
        <dsp:cNvPr id="0" name=""/>
        <dsp:cNvSpPr/>
      </dsp:nvSpPr>
      <dsp:spPr>
        <a:xfrm>
          <a:off x="0" y="1810427"/>
          <a:ext cx="3220754" cy="574625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log10</a:t>
          </a:r>
          <a:endParaRPr lang="ru-RU" sz="2900" kern="1200" dirty="0"/>
        </a:p>
      </dsp:txBody>
      <dsp:txXfrm>
        <a:off x="28051" y="1838478"/>
        <a:ext cx="3164652" cy="518523"/>
      </dsp:txXfrm>
    </dsp:sp>
    <dsp:sp modelId="{D0CC85E1-2DF6-48E5-8CA7-0225B13ED622}">
      <dsp:nvSpPr>
        <dsp:cNvPr id="0" name=""/>
        <dsp:cNvSpPr/>
      </dsp:nvSpPr>
      <dsp:spPr>
        <a:xfrm rot="5400000">
          <a:off x="5853797" y="-161796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2091381"/>
            <a:satOff val="-2667"/>
            <a:lumOff val="-104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091381"/>
              <a:satOff val="-2667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Результат возведения </a:t>
          </a:r>
          <a:r>
            <a:rPr lang="ru-RU" sz="2300" i="1" kern="1200" dirty="0"/>
            <a:t>x</a:t>
          </a:r>
          <a:r>
            <a:rPr lang="ru-RU" sz="2300" kern="1200" dirty="0"/>
            <a:t> в степень </a:t>
          </a:r>
          <a:r>
            <a:rPr lang="ru-RU" sz="2300" i="1" kern="1200" dirty="0"/>
            <a:t>y</a:t>
          </a:r>
          <a:r>
            <a:rPr lang="ru-RU" sz="2300" kern="1200" dirty="0"/>
            <a:t>, 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ru-RU" sz="2300" i="1" kern="1200" smtClean="0">
                      <a:latin typeface="Cambria Math" charset="0"/>
                    </a:rPr>
                  </m:ctrlPr>
                </m:sSup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𝑦</m:t>
                  </m:r>
                </m:sup>
              </m:sSup>
            </m:oMath>
          </a14:m>
          <a:endParaRPr lang="ru-RU" sz="2300" kern="1200" dirty="0"/>
        </a:p>
      </dsp:txBody>
      <dsp:txXfrm rot="-5400000">
        <a:off x="3220755" y="2493687"/>
        <a:ext cx="5703345" cy="414818"/>
      </dsp:txXfrm>
    </dsp:sp>
    <dsp:sp modelId="{72284D57-B010-4AFD-B272-1E55D1259145}">
      <dsp:nvSpPr>
        <dsp:cNvPr id="0" name=""/>
        <dsp:cNvSpPr/>
      </dsp:nvSpPr>
      <dsp:spPr>
        <a:xfrm>
          <a:off x="0" y="2413784"/>
          <a:ext cx="3220754" cy="574625"/>
        </a:xfrm>
        <a:prstGeom prst="roundRect">
          <a:avLst/>
        </a:prstGeom>
        <a:solidFill>
          <a:schemeClr val="accent4">
            <a:hueOff val="1772509"/>
            <a:satOff val="641"/>
            <a:lumOff val="-5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pow (</a:t>
          </a:r>
          <a:r>
            <a:rPr lang="en-US" sz="2900" kern="1200" dirty="0" err="1"/>
            <a:t>x,y</a:t>
          </a:r>
          <a:r>
            <a:rPr lang="en-US" sz="2900" kern="1200" dirty="0"/>
            <a:t>)</a:t>
          </a:r>
          <a:endParaRPr lang="ru-RU" sz="2900" kern="1200" dirty="0"/>
        </a:p>
      </dsp:txBody>
      <dsp:txXfrm>
        <a:off x="28051" y="2441835"/>
        <a:ext cx="3164652" cy="518523"/>
      </dsp:txXfrm>
    </dsp:sp>
    <dsp:sp modelId="{E9DF9F44-08EC-4CB9-B900-032765DDC670}">
      <dsp:nvSpPr>
        <dsp:cNvPr id="0" name=""/>
        <dsp:cNvSpPr/>
      </dsp:nvSpPr>
      <dsp:spPr>
        <a:xfrm rot="5400000">
          <a:off x="5853797" y="441560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2614227"/>
            <a:satOff val="-3334"/>
            <a:lumOff val="-13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614227"/>
              <a:satOff val="-3334"/>
              <a:lumOff val="-13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Квадратный корень</a:t>
          </a:r>
        </a:p>
      </dsp:txBody>
      <dsp:txXfrm rot="-5400000">
        <a:off x="3220755" y="3097044"/>
        <a:ext cx="5703345" cy="414818"/>
      </dsp:txXfrm>
    </dsp:sp>
    <dsp:sp modelId="{5D0D6CF5-AA6E-49BD-ACDC-88ED2B78C8A0}">
      <dsp:nvSpPr>
        <dsp:cNvPr id="0" name=""/>
        <dsp:cNvSpPr/>
      </dsp:nvSpPr>
      <dsp:spPr>
        <a:xfrm>
          <a:off x="0" y="3017140"/>
          <a:ext cx="3220754" cy="574625"/>
        </a:xfrm>
        <a:prstGeom prst="roundRect">
          <a:avLst/>
        </a:prstGeom>
        <a:solidFill>
          <a:schemeClr val="accent4">
            <a:hueOff val="2215636"/>
            <a:satOff val="802"/>
            <a:lumOff val="-65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sqrt</a:t>
          </a:r>
          <a:endParaRPr lang="ru-RU" sz="2900" kern="1200" dirty="0"/>
        </a:p>
      </dsp:txBody>
      <dsp:txXfrm>
        <a:off x="28051" y="3045191"/>
        <a:ext cx="3164652" cy="518523"/>
      </dsp:txXfrm>
    </dsp:sp>
    <dsp:sp modelId="{75CD70AF-4D3F-4F05-ADD9-8CBF4751BBE2}">
      <dsp:nvSpPr>
        <dsp:cNvPr id="0" name=""/>
        <dsp:cNvSpPr/>
      </dsp:nvSpPr>
      <dsp:spPr>
        <a:xfrm rot="5400000">
          <a:off x="5853797" y="1044916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Тангенс</a:t>
          </a:r>
        </a:p>
      </dsp:txBody>
      <dsp:txXfrm rot="-5400000">
        <a:off x="3220755" y="3700400"/>
        <a:ext cx="5703345" cy="414818"/>
      </dsp:txXfrm>
    </dsp:sp>
    <dsp:sp modelId="{7C17611B-E7B0-4B93-96ED-AFF4CCDD2FC6}">
      <dsp:nvSpPr>
        <dsp:cNvPr id="0" name=""/>
        <dsp:cNvSpPr/>
      </dsp:nvSpPr>
      <dsp:spPr>
        <a:xfrm>
          <a:off x="0" y="3620497"/>
          <a:ext cx="3220754" cy="574625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tan</a:t>
          </a:r>
          <a:endParaRPr lang="ru-RU" sz="2900" kern="1200" dirty="0"/>
        </a:p>
      </dsp:txBody>
      <dsp:txXfrm>
        <a:off x="28051" y="3648548"/>
        <a:ext cx="3164652" cy="518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E973B-CAEB-4044-AC56-4001EFC8A9F1}">
      <dsp:nvSpPr>
        <dsp:cNvPr id="0" name=""/>
        <dsp:cNvSpPr/>
      </dsp:nvSpPr>
      <dsp:spPr>
        <a:xfrm>
          <a:off x="3883421" y="2065121"/>
          <a:ext cx="1986359" cy="94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212"/>
              </a:lnTo>
              <a:lnTo>
                <a:pt x="1986359" y="644212"/>
              </a:lnTo>
              <a:lnTo>
                <a:pt x="1986359" y="945326"/>
              </a:lnTo>
            </a:path>
          </a:pathLst>
        </a:custGeom>
        <a:noFill/>
        <a:ln w="95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F7CCF-39C4-4A5B-9A9A-0C0C783B83BA}">
      <dsp:nvSpPr>
        <dsp:cNvPr id="0" name=""/>
        <dsp:cNvSpPr/>
      </dsp:nvSpPr>
      <dsp:spPr>
        <a:xfrm>
          <a:off x="1897062" y="2065121"/>
          <a:ext cx="1986359" cy="945326"/>
        </a:xfrm>
        <a:custGeom>
          <a:avLst/>
          <a:gdLst/>
          <a:ahLst/>
          <a:cxnLst/>
          <a:rect l="0" t="0" r="0" b="0"/>
          <a:pathLst>
            <a:path>
              <a:moveTo>
                <a:pt x="1986359" y="0"/>
              </a:moveTo>
              <a:lnTo>
                <a:pt x="1986359" y="644212"/>
              </a:lnTo>
              <a:lnTo>
                <a:pt x="0" y="644212"/>
              </a:lnTo>
              <a:lnTo>
                <a:pt x="0" y="945326"/>
              </a:lnTo>
            </a:path>
          </a:pathLst>
        </a:custGeom>
        <a:noFill/>
        <a:ln w="95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5E3F7-DEC8-4094-A7F1-AE8633FBCA49}">
      <dsp:nvSpPr>
        <dsp:cNvPr id="0" name=""/>
        <dsp:cNvSpPr/>
      </dsp:nvSpPr>
      <dsp:spPr>
        <a:xfrm>
          <a:off x="2258218" y="1113"/>
          <a:ext cx="3250406" cy="2064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FF0168-DB01-45DE-BFCC-06FECD396762}">
      <dsp:nvSpPr>
        <dsp:cNvPr id="0" name=""/>
        <dsp:cNvSpPr/>
      </dsp:nvSpPr>
      <dsp:spPr>
        <a:xfrm>
          <a:off x="2619375" y="344211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kern="1200"/>
            <a:t>Функции </a:t>
          </a:r>
          <a:r>
            <a:rPr lang="en-US" sz="4800" kern="1200"/>
            <a:t>&lt;stdio.h&gt;</a:t>
          </a:r>
          <a:endParaRPr lang="ru-RU" sz="4800" kern="1200" dirty="0"/>
        </a:p>
      </dsp:txBody>
      <dsp:txXfrm>
        <a:off x="2679828" y="404664"/>
        <a:ext cx="3129500" cy="1943101"/>
      </dsp:txXfrm>
    </dsp:sp>
    <dsp:sp modelId="{0133E45C-CA0C-4924-9F09-13F4687E76A0}">
      <dsp:nvSpPr>
        <dsp:cNvPr id="0" name=""/>
        <dsp:cNvSpPr/>
      </dsp:nvSpPr>
      <dsp:spPr>
        <a:xfrm>
          <a:off x="271859" y="3010447"/>
          <a:ext cx="3250406" cy="2064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3D55E5-F205-4585-BF88-747234FA8987}">
      <dsp:nvSpPr>
        <dsp:cNvPr id="0" name=""/>
        <dsp:cNvSpPr/>
      </dsp:nvSpPr>
      <dsp:spPr>
        <a:xfrm>
          <a:off x="633015" y="3353545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Для файловых операций</a:t>
          </a:r>
        </a:p>
      </dsp:txBody>
      <dsp:txXfrm>
        <a:off x="693468" y="3413998"/>
        <a:ext cx="3129500" cy="1943101"/>
      </dsp:txXfrm>
    </dsp:sp>
    <dsp:sp modelId="{55825A12-E948-462A-BFE5-2AC99AAF7868}">
      <dsp:nvSpPr>
        <dsp:cNvPr id="0" name=""/>
        <dsp:cNvSpPr/>
      </dsp:nvSpPr>
      <dsp:spPr>
        <a:xfrm>
          <a:off x="4244578" y="3010447"/>
          <a:ext cx="3250406" cy="2064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CDDB9C-0AA4-4DEA-9D21-BC19A33C59C1}">
      <dsp:nvSpPr>
        <dsp:cNvPr id="0" name=""/>
        <dsp:cNvSpPr/>
      </dsp:nvSpPr>
      <dsp:spPr>
        <a:xfrm>
          <a:off x="4605734" y="3353545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Для операций ввода и вывода</a:t>
          </a:r>
        </a:p>
      </dsp:txBody>
      <dsp:txXfrm>
        <a:off x="4666187" y="3413998"/>
        <a:ext cx="3129500" cy="1943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708399" y="-2391361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Закрывает файл</a:t>
          </a:r>
          <a:endParaRPr lang="ru-RU" sz="2100" kern="1200" dirty="0"/>
        </a:p>
      </dsp:txBody>
      <dsp:txXfrm rot="-5400000">
        <a:off x="3220974" y="132741"/>
        <a:ext cx="5689499" cy="677971"/>
      </dsp:txXfrm>
    </dsp:sp>
    <dsp:sp modelId="{BED99707-A898-4E77-8C4D-7B21B4D1787F}">
      <dsp:nvSpPr>
        <dsp:cNvPr id="0" name=""/>
        <dsp:cNvSpPr/>
      </dsp:nvSpPr>
      <dsp:spPr>
        <a:xfrm>
          <a:off x="0" y="2148"/>
          <a:ext cx="3220974" cy="9391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fclose</a:t>
          </a:r>
          <a:endParaRPr lang="ru-RU" sz="2600" kern="1200" dirty="0"/>
        </a:p>
      </dsp:txBody>
      <dsp:txXfrm>
        <a:off x="45846" y="47994"/>
        <a:ext cx="3129282" cy="847464"/>
      </dsp:txXfrm>
    </dsp:sp>
    <dsp:sp modelId="{4B3D5B97-6A72-413E-9769-A26CC7429266}">
      <dsp:nvSpPr>
        <dsp:cNvPr id="0" name=""/>
        <dsp:cNvSpPr/>
      </dsp:nvSpPr>
      <dsp:spPr>
        <a:xfrm rot="5400000">
          <a:off x="5708399" y="-1405246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784268"/>
            <a:satOff val="-1000"/>
            <a:lumOff val="-39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84268"/>
              <a:satOff val="-1000"/>
              <a:lumOff val="-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b="0" i="0" kern="1200" dirty="0"/>
            <a:t>Открывают файл для определённых типов чтения и записи</a:t>
          </a:r>
          <a:endParaRPr lang="ru-RU" sz="2100" kern="1200" dirty="0"/>
        </a:p>
      </dsp:txBody>
      <dsp:txXfrm rot="-5400000">
        <a:off x="3220974" y="1118856"/>
        <a:ext cx="5689499" cy="677971"/>
      </dsp:txXfrm>
    </dsp:sp>
    <dsp:sp modelId="{4FF444EF-39E0-48AE-84F8-54500C8ACE94}">
      <dsp:nvSpPr>
        <dsp:cNvPr id="0" name=""/>
        <dsp:cNvSpPr/>
      </dsp:nvSpPr>
      <dsp:spPr>
        <a:xfrm>
          <a:off x="0" y="988262"/>
          <a:ext cx="3220974" cy="939156"/>
        </a:xfrm>
        <a:prstGeom prst="roundRect">
          <a:avLst/>
        </a:prstGeom>
        <a:solidFill>
          <a:schemeClr val="accent4">
            <a:hueOff val="664691"/>
            <a:satOff val="240"/>
            <a:lumOff val="-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fopen</a:t>
          </a:r>
          <a:r>
            <a:rPr lang="en-US" sz="2600" kern="1200" dirty="0"/>
            <a:t>, </a:t>
          </a:r>
          <a:r>
            <a:rPr lang="en-US" sz="2600" kern="1200" dirty="0" err="1"/>
            <a:t>freopen</a:t>
          </a:r>
          <a:r>
            <a:rPr lang="en-US" sz="2600" kern="1200" dirty="0"/>
            <a:t>, </a:t>
          </a:r>
          <a:r>
            <a:rPr lang="en-US" sz="2600" kern="1200" dirty="0" err="1"/>
            <a:t>fdopen</a:t>
          </a:r>
          <a:endParaRPr lang="ru-RU" sz="2600" kern="1200" dirty="0"/>
        </a:p>
      </dsp:txBody>
      <dsp:txXfrm>
        <a:off x="45846" y="1034108"/>
        <a:ext cx="3129282" cy="847464"/>
      </dsp:txXfrm>
    </dsp:sp>
    <dsp:sp modelId="{82691E79-DBDF-445D-A6FF-AED659690E43}">
      <dsp:nvSpPr>
        <dsp:cNvPr id="0" name=""/>
        <dsp:cNvSpPr/>
      </dsp:nvSpPr>
      <dsp:spPr>
        <a:xfrm rot="5400000">
          <a:off x="5708399" y="-419132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Удаляет файл (стирая его)</a:t>
          </a:r>
          <a:endParaRPr lang="ru-RU" sz="2100" kern="1200" dirty="0"/>
        </a:p>
      </dsp:txBody>
      <dsp:txXfrm rot="-5400000">
        <a:off x="3220974" y="2104970"/>
        <a:ext cx="5689499" cy="677971"/>
      </dsp:txXfrm>
    </dsp:sp>
    <dsp:sp modelId="{371F4EE7-8EEE-409D-8D4F-A98EBB12C773}">
      <dsp:nvSpPr>
        <dsp:cNvPr id="0" name=""/>
        <dsp:cNvSpPr/>
      </dsp:nvSpPr>
      <dsp:spPr>
        <a:xfrm>
          <a:off x="0" y="1974377"/>
          <a:ext cx="3220974" cy="939156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remove</a:t>
          </a:r>
          <a:endParaRPr lang="ru-RU" sz="2600" kern="1200" dirty="0"/>
        </a:p>
      </dsp:txBody>
      <dsp:txXfrm>
        <a:off x="45846" y="2020223"/>
        <a:ext cx="3129282" cy="847464"/>
      </dsp:txXfrm>
    </dsp:sp>
    <dsp:sp modelId="{2EF1ECB7-BAAB-4B25-AF67-1CD140DB0BA7}">
      <dsp:nvSpPr>
        <dsp:cNvPr id="0" name=""/>
        <dsp:cNvSpPr/>
      </dsp:nvSpPr>
      <dsp:spPr>
        <a:xfrm rot="5400000">
          <a:off x="5708399" y="566982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2352804"/>
            <a:satOff val="-3001"/>
            <a:lumOff val="-117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352804"/>
              <a:satOff val="-3001"/>
              <a:lumOff val="-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Переименовывает файл</a:t>
          </a:r>
          <a:endParaRPr lang="ru-RU" sz="2100" kern="1200" dirty="0"/>
        </a:p>
      </dsp:txBody>
      <dsp:txXfrm rot="-5400000">
        <a:off x="3220974" y="3091085"/>
        <a:ext cx="5689499" cy="677971"/>
      </dsp:txXfrm>
    </dsp:sp>
    <dsp:sp modelId="{AB32FEF4-D585-4B5C-84F2-251B6CF03042}">
      <dsp:nvSpPr>
        <dsp:cNvPr id="0" name=""/>
        <dsp:cNvSpPr/>
      </dsp:nvSpPr>
      <dsp:spPr>
        <a:xfrm>
          <a:off x="0" y="2960492"/>
          <a:ext cx="3220974" cy="939156"/>
        </a:xfrm>
        <a:prstGeom prst="roundRect">
          <a:avLst/>
        </a:prstGeom>
        <a:solidFill>
          <a:schemeClr val="accent4">
            <a:hueOff val="1994072"/>
            <a:satOff val="721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Rename</a:t>
          </a:r>
          <a:endParaRPr lang="en-US" sz="2600" kern="1200" dirty="0"/>
        </a:p>
      </dsp:txBody>
      <dsp:txXfrm>
        <a:off x="45846" y="3006338"/>
        <a:ext cx="3129282" cy="847464"/>
      </dsp:txXfrm>
    </dsp:sp>
    <dsp:sp modelId="{A6D63389-65D9-4863-B0A6-5AA5C4EA3929}">
      <dsp:nvSpPr>
        <dsp:cNvPr id="0" name=""/>
        <dsp:cNvSpPr/>
      </dsp:nvSpPr>
      <dsp:spPr>
        <a:xfrm rot="5400000">
          <a:off x="5708399" y="1553097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/>
            <a:t>создает и открывает временный файл, удаляемый при закрытии через fclose()</a:t>
          </a:r>
        </a:p>
      </dsp:txBody>
      <dsp:txXfrm rot="-5400000">
        <a:off x="3220974" y="4077200"/>
        <a:ext cx="5689499" cy="677971"/>
      </dsp:txXfrm>
    </dsp:sp>
    <dsp:sp modelId="{C5436F08-0BB0-432B-9D0F-2B9EFA84F05E}">
      <dsp:nvSpPr>
        <dsp:cNvPr id="0" name=""/>
        <dsp:cNvSpPr/>
      </dsp:nvSpPr>
      <dsp:spPr>
        <a:xfrm>
          <a:off x="0" y="3946607"/>
          <a:ext cx="3220974" cy="939156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tmpfile</a:t>
          </a:r>
          <a:endParaRPr lang="ru-RU" sz="2600" kern="1200" dirty="0"/>
        </a:p>
      </dsp:txBody>
      <dsp:txXfrm>
        <a:off x="45846" y="3992453"/>
        <a:ext cx="3129282" cy="8474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771407" y="-2470927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Возвращает один символ из файла</a:t>
          </a:r>
        </a:p>
      </dsp:txBody>
      <dsp:txXfrm rot="-5400000">
        <a:off x="3220974" y="110031"/>
        <a:ext cx="5695651" cy="564259"/>
      </dsp:txXfrm>
    </dsp:sp>
    <dsp:sp modelId="{BED99707-A898-4E77-8C4D-7B21B4D1787F}">
      <dsp:nvSpPr>
        <dsp:cNvPr id="0" name=""/>
        <dsp:cNvSpPr/>
      </dsp:nvSpPr>
      <dsp:spPr>
        <a:xfrm>
          <a:off x="0" y="1342"/>
          <a:ext cx="3220974" cy="7816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fgetc</a:t>
          </a:r>
          <a:endParaRPr lang="ru-RU" sz="2600" kern="1200" dirty="0"/>
        </a:p>
      </dsp:txBody>
      <dsp:txXfrm>
        <a:off x="38156" y="39498"/>
        <a:ext cx="3144662" cy="705324"/>
      </dsp:txXfrm>
    </dsp:sp>
    <dsp:sp modelId="{4B3D5B97-6A72-413E-9769-A26CC7429266}">
      <dsp:nvSpPr>
        <dsp:cNvPr id="0" name=""/>
        <dsp:cNvSpPr/>
      </dsp:nvSpPr>
      <dsp:spPr>
        <a:xfrm rot="5400000">
          <a:off x="5771407" y="-1650209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627414"/>
            <a:satOff val="-800"/>
            <a:lumOff val="-31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627414"/>
              <a:satOff val="-800"/>
              <a:lumOff val="-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получает строку из файла </a:t>
          </a:r>
          <a:endParaRPr lang="ru-RU" sz="2400" kern="1200" dirty="0"/>
        </a:p>
      </dsp:txBody>
      <dsp:txXfrm rot="-5400000">
        <a:off x="3220974" y="930749"/>
        <a:ext cx="5695651" cy="564259"/>
      </dsp:txXfrm>
    </dsp:sp>
    <dsp:sp modelId="{4FF444EF-39E0-48AE-84F8-54500C8ACE94}">
      <dsp:nvSpPr>
        <dsp:cNvPr id="0" name=""/>
        <dsp:cNvSpPr/>
      </dsp:nvSpPr>
      <dsp:spPr>
        <a:xfrm>
          <a:off x="0" y="822060"/>
          <a:ext cx="3220974" cy="781636"/>
        </a:xfrm>
        <a:prstGeom prst="roundRect">
          <a:avLst/>
        </a:prstGeom>
        <a:solidFill>
          <a:schemeClr val="accent4">
            <a:hueOff val="531753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fgets</a:t>
          </a:r>
          <a:endParaRPr lang="ru-RU" sz="3900" kern="1200" dirty="0"/>
        </a:p>
      </dsp:txBody>
      <dsp:txXfrm>
        <a:off x="38156" y="860216"/>
        <a:ext cx="3144662" cy="705324"/>
      </dsp:txXfrm>
    </dsp:sp>
    <dsp:sp modelId="{82691E79-DBDF-445D-A6FF-AED659690E43}">
      <dsp:nvSpPr>
        <dsp:cNvPr id="0" name=""/>
        <dsp:cNvSpPr/>
      </dsp:nvSpPr>
      <dsp:spPr>
        <a:xfrm rot="5400000">
          <a:off x="5771407" y="-829491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254829"/>
            <a:satOff val="-1600"/>
            <a:lumOff val="-624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254829"/>
              <a:satOff val="-16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Записывает символ в файл</a:t>
          </a:r>
        </a:p>
      </dsp:txBody>
      <dsp:txXfrm rot="-5400000">
        <a:off x="3220974" y="1751467"/>
        <a:ext cx="5695651" cy="564259"/>
      </dsp:txXfrm>
    </dsp:sp>
    <dsp:sp modelId="{371F4EE7-8EEE-409D-8D4F-A98EBB12C773}">
      <dsp:nvSpPr>
        <dsp:cNvPr id="0" name=""/>
        <dsp:cNvSpPr/>
      </dsp:nvSpPr>
      <dsp:spPr>
        <a:xfrm>
          <a:off x="0" y="1642778"/>
          <a:ext cx="3220974" cy="781636"/>
        </a:xfrm>
        <a:prstGeom prst="roundRect">
          <a:avLst/>
        </a:prstGeom>
        <a:solidFill>
          <a:schemeClr val="accent4">
            <a:hueOff val="1063505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fputc</a:t>
          </a:r>
          <a:endParaRPr lang="ru-RU" sz="2600" kern="1200" dirty="0"/>
        </a:p>
      </dsp:txBody>
      <dsp:txXfrm>
        <a:off x="38156" y="1680934"/>
        <a:ext cx="3144662" cy="705324"/>
      </dsp:txXfrm>
    </dsp:sp>
    <dsp:sp modelId="{2EF1ECB7-BAAB-4B25-AF67-1CD140DB0BA7}">
      <dsp:nvSpPr>
        <dsp:cNvPr id="0" name=""/>
        <dsp:cNvSpPr/>
      </dsp:nvSpPr>
      <dsp:spPr>
        <a:xfrm rot="5400000">
          <a:off x="5771407" y="-8772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882243"/>
            <a:satOff val="-2401"/>
            <a:lumOff val="-937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882243"/>
              <a:satOff val="-2401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Записывает строку в файл</a:t>
          </a:r>
          <a:endParaRPr lang="ru-RU" sz="2100" kern="1200" dirty="0"/>
        </a:p>
      </dsp:txBody>
      <dsp:txXfrm rot="-5400000">
        <a:off x="3220974" y="2572187"/>
        <a:ext cx="5695651" cy="564259"/>
      </dsp:txXfrm>
    </dsp:sp>
    <dsp:sp modelId="{AB32FEF4-D585-4B5C-84F2-251B6CF03042}">
      <dsp:nvSpPr>
        <dsp:cNvPr id="0" name=""/>
        <dsp:cNvSpPr/>
      </dsp:nvSpPr>
      <dsp:spPr>
        <a:xfrm>
          <a:off x="0" y="2463496"/>
          <a:ext cx="3220974" cy="781636"/>
        </a:xfrm>
        <a:prstGeom prst="roundRect">
          <a:avLst/>
        </a:prstGeom>
        <a:solidFill>
          <a:schemeClr val="accent4">
            <a:hueOff val="1595258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fputs</a:t>
          </a:r>
          <a:endParaRPr lang="en-US" sz="2600" kern="1200" dirty="0"/>
        </a:p>
      </dsp:txBody>
      <dsp:txXfrm>
        <a:off x="38156" y="2501652"/>
        <a:ext cx="3144662" cy="705324"/>
      </dsp:txXfrm>
    </dsp:sp>
    <dsp:sp modelId="{A6D63389-65D9-4863-B0A6-5AA5C4EA3929}">
      <dsp:nvSpPr>
        <dsp:cNvPr id="0" name=""/>
        <dsp:cNvSpPr/>
      </dsp:nvSpPr>
      <dsp:spPr>
        <a:xfrm rot="5400000">
          <a:off x="5771407" y="811945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2509658"/>
            <a:satOff val="-3201"/>
            <a:lumOff val="-12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509658"/>
              <a:satOff val="-3201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/>
            <a:t>производит смещение от текущей позиции в файле</a:t>
          </a:r>
        </a:p>
      </dsp:txBody>
      <dsp:txXfrm rot="-5400000">
        <a:off x="3220974" y="3392904"/>
        <a:ext cx="5695651" cy="564259"/>
      </dsp:txXfrm>
    </dsp:sp>
    <dsp:sp modelId="{C5436F08-0BB0-432B-9D0F-2B9EFA84F05E}">
      <dsp:nvSpPr>
        <dsp:cNvPr id="0" name=""/>
        <dsp:cNvSpPr/>
      </dsp:nvSpPr>
      <dsp:spPr>
        <a:xfrm>
          <a:off x="0" y="3284215"/>
          <a:ext cx="3220974" cy="781636"/>
        </a:xfrm>
        <a:prstGeom prst="roundRect">
          <a:avLst/>
        </a:prstGeom>
        <a:solidFill>
          <a:schemeClr val="accent4">
            <a:hueOff val="2127010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fseek</a:t>
          </a:r>
          <a:endParaRPr lang="ru-RU" sz="2600" kern="1200" dirty="0"/>
        </a:p>
      </dsp:txBody>
      <dsp:txXfrm>
        <a:off x="38156" y="3322371"/>
        <a:ext cx="3144662" cy="705324"/>
      </dsp:txXfrm>
    </dsp:sp>
    <dsp:sp modelId="{23A600EC-1193-45A8-9442-B09D8A810A5A}">
      <dsp:nvSpPr>
        <dsp:cNvPr id="0" name=""/>
        <dsp:cNvSpPr/>
      </dsp:nvSpPr>
      <dsp:spPr>
        <a:xfrm rot="5400000">
          <a:off x="5771407" y="1632663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kern="1200" dirty="0"/>
            <a:t>записывает сообщение об ошибке</a:t>
          </a:r>
          <a:endParaRPr lang="ru-RU" sz="1700" kern="1200" dirty="0"/>
        </a:p>
      </dsp:txBody>
      <dsp:txXfrm rot="-5400000">
        <a:off x="3220974" y="4213622"/>
        <a:ext cx="5695651" cy="564259"/>
      </dsp:txXfrm>
    </dsp:sp>
    <dsp:sp modelId="{6C030A5F-2162-4029-9B80-240092193D03}">
      <dsp:nvSpPr>
        <dsp:cNvPr id="0" name=""/>
        <dsp:cNvSpPr/>
      </dsp:nvSpPr>
      <dsp:spPr>
        <a:xfrm>
          <a:off x="0" y="4104933"/>
          <a:ext cx="3220974" cy="781636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perror</a:t>
          </a:r>
          <a:endParaRPr lang="ru-RU" sz="3900" kern="1200" dirty="0"/>
        </a:p>
      </dsp:txBody>
      <dsp:txXfrm>
        <a:off x="38156" y="4143089"/>
        <a:ext cx="3144662" cy="70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613409" y="-2272326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Вывод в стандартный поток</a:t>
          </a:r>
        </a:p>
      </dsp:txBody>
      <dsp:txXfrm rot="-5400000">
        <a:off x="3220974" y="166060"/>
        <a:ext cx="5680225" cy="849402"/>
      </dsp:txXfrm>
    </dsp:sp>
    <dsp:sp modelId="{BED99707-A898-4E77-8C4D-7B21B4D1787F}">
      <dsp:nvSpPr>
        <dsp:cNvPr id="0" name=""/>
        <dsp:cNvSpPr/>
      </dsp:nvSpPr>
      <dsp:spPr>
        <a:xfrm>
          <a:off x="0" y="2446"/>
          <a:ext cx="3220974" cy="11766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printf</a:t>
          </a:r>
          <a:endParaRPr lang="ru-RU" sz="2800" kern="1200" dirty="0"/>
        </a:p>
      </dsp:txBody>
      <dsp:txXfrm>
        <a:off x="57438" y="59884"/>
        <a:ext cx="3106098" cy="1061755"/>
      </dsp:txXfrm>
    </dsp:sp>
    <dsp:sp modelId="{4B3D5B97-6A72-413E-9769-A26CC7429266}">
      <dsp:nvSpPr>
        <dsp:cNvPr id="0" name=""/>
        <dsp:cNvSpPr/>
      </dsp:nvSpPr>
      <dsp:spPr>
        <a:xfrm rot="5400000">
          <a:off x="5613409" y="-1036863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1045691"/>
            <a:satOff val="-1334"/>
            <a:lumOff val="-52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045691"/>
              <a:satOff val="-1334"/>
              <a:lumOff val="-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Ввод из стандартного потока</a:t>
          </a:r>
        </a:p>
      </dsp:txBody>
      <dsp:txXfrm rot="-5400000">
        <a:off x="3220974" y="1401523"/>
        <a:ext cx="5680225" cy="849402"/>
      </dsp:txXfrm>
    </dsp:sp>
    <dsp:sp modelId="{4FF444EF-39E0-48AE-84F8-54500C8ACE94}">
      <dsp:nvSpPr>
        <dsp:cNvPr id="0" name=""/>
        <dsp:cNvSpPr/>
      </dsp:nvSpPr>
      <dsp:spPr>
        <a:xfrm>
          <a:off x="9448" y="1237909"/>
          <a:ext cx="3220974" cy="1176631"/>
        </a:xfrm>
        <a:prstGeom prst="round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scanf</a:t>
          </a:r>
          <a:endParaRPr lang="ru-RU" sz="4000" kern="1200" dirty="0"/>
        </a:p>
      </dsp:txBody>
      <dsp:txXfrm>
        <a:off x="66886" y="1295347"/>
        <a:ext cx="3106098" cy="1061755"/>
      </dsp:txXfrm>
    </dsp:sp>
    <dsp:sp modelId="{82691E79-DBDF-445D-A6FF-AED659690E43}">
      <dsp:nvSpPr>
        <dsp:cNvPr id="0" name=""/>
        <dsp:cNvSpPr/>
      </dsp:nvSpPr>
      <dsp:spPr>
        <a:xfrm rot="5400000">
          <a:off x="5613409" y="198599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2091381"/>
            <a:satOff val="-2667"/>
            <a:lumOff val="-104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091381"/>
              <a:satOff val="-2667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kern="1200" dirty="0"/>
            <a:t>считывает и возвращает символ из потока и изменяет указатель позиции</a:t>
          </a:r>
          <a:endParaRPr lang="ru-RU" sz="2000" kern="1200" dirty="0"/>
        </a:p>
      </dsp:txBody>
      <dsp:txXfrm rot="-5400000">
        <a:off x="3220974" y="2636986"/>
        <a:ext cx="5680225" cy="849402"/>
      </dsp:txXfrm>
    </dsp:sp>
    <dsp:sp modelId="{371F4EE7-8EEE-409D-8D4F-A98EBB12C773}">
      <dsp:nvSpPr>
        <dsp:cNvPr id="0" name=""/>
        <dsp:cNvSpPr/>
      </dsp:nvSpPr>
      <dsp:spPr>
        <a:xfrm>
          <a:off x="0" y="2473371"/>
          <a:ext cx="3220974" cy="1176631"/>
        </a:xfrm>
        <a:prstGeom prst="roundRect">
          <a:avLst/>
        </a:prstGeom>
        <a:solidFill>
          <a:schemeClr val="accent4">
            <a:hueOff val="1772509"/>
            <a:satOff val="641"/>
            <a:lumOff val="-5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getchar</a:t>
          </a:r>
          <a:endParaRPr lang="ru-RU" sz="2800" kern="1200" dirty="0"/>
        </a:p>
      </dsp:txBody>
      <dsp:txXfrm>
        <a:off x="57438" y="2530809"/>
        <a:ext cx="3106098" cy="1061755"/>
      </dsp:txXfrm>
    </dsp:sp>
    <dsp:sp modelId="{2EF1ECB7-BAAB-4B25-AF67-1CD140DB0BA7}">
      <dsp:nvSpPr>
        <dsp:cNvPr id="0" name=""/>
        <dsp:cNvSpPr/>
      </dsp:nvSpPr>
      <dsp:spPr>
        <a:xfrm rot="5400000">
          <a:off x="5613409" y="1434062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записывает символ в поток и изменяет указатель позиции</a:t>
          </a:r>
          <a:endParaRPr lang="ru-RU" sz="2400" kern="1200" dirty="0"/>
        </a:p>
      </dsp:txBody>
      <dsp:txXfrm rot="-5400000">
        <a:off x="3220974" y="3872449"/>
        <a:ext cx="5680225" cy="849402"/>
      </dsp:txXfrm>
    </dsp:sp>
    <dsp:sp modelId="{AB32FEF4-D585-4B5C-84F2-251B6CF03042}">
      <dsp:nvSpPr>
        <dsp:cNvPr id="0" name=""/>
        <dsp:cNvSpPr/>
      </dsp:nvSpPr>
      <dsp:spPr>
        <a:xfrm>
          <a:off x="0" y="3708834"/>
          <a:ext cx="3220974" cy="1176631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putc</a:t>
          </a:r>
          <a:endParaRPr lang="en-US" sz="2800" kern="1200" dirty="0"/>
        </a:p>
      </dsp:txBody>
      <dsp:txXfrm>
        <a:off x="57438" y="3766272"/>
        <a:ext cx="3106098" cy="10617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771407" y="-2470927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строка в целое число (</a:t>
          </a:r>
          <a:r>
            <a:rPr lang="ru-RU" sz="2400" b="0" i="0" kern="1200" dirty="0" err="1"/>
            <a:t>integer</a:t>
          </a:r>
          <a:r>
            <a:rPr lang="en-US" sz="2400" b="0" i="0" kern="1200" dirty="0"/>
            <a:t>)</a:t>
          </a:r>
          <a:endParaRPr lang="ru-RU" sz="2400" kern="1200" dirty="0"/>
        </a:p>
      </dsp:txBody>
      <dsp:txXfrm rot="-5400000">
        <a:off x="3220974" y="110031"/>
        <a:ext cx="5695651" cy="564259"/>
      </dsp:txXfrm>
    </dsp:sp>
    <dsp:sp modelId="{BED99707-A898-4E77-8C4D-7B21B4D1787F}">
      <dsp:nvSpPr>
        <dsp:cNvPr id="0" name=""/>
        <dsp:cNvSpPr/>
      </dsp:nvSpPr>
      <dsp:spPr>
        <a:xfrm>
          <a:off x="0" y="1342"/>
          <a:ext cx="3220974" cy="7816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atoi</a:t>
          </a:r>
          <a:endParaRPr lang="ru-RU" sz="2800" kern="1200" dirty="0"/>
        </a:p>
      </dsp:txBody>
      <dsp:txXfrm>
        <a:off x="38156" y="39498"/>
        <a:ext cx="3144662" cy="705324"/>
      </dsp:txXfrm>
    </dsp:sp>
    <dsp:sp modelId="{4B3D5B97-6A72-413E-9769-A26CC7429266}">
      <dsp:nvSpPr>
        <dsp:cNvPr id="0" name=""/>
        <dsp:cNvSpPr/>
      </dsp:nvSpPr>
      <dsp:spPr>
        <a:xfrm rot="5400000">
          <a:off x="5771407" y="-1650209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627414"/>
            <a:satOff val="-800"/>
            <a:lumOff val="-31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627414"/>
              <a:satOff val="-800"/>
              <a:lumOff val="-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строка в число двойной точности (</a:t>
          </a:r>
          <a:r>
            <a:rPr lang="ru-RU" sz="2400" b="0" i="0" kern="1200" dirty="0" err="1"/>
            <a:t>double</a:t>
          </a:r>
          <a:r>
            <a:rPr lang="ru-RU" sz="2400" b="0" i="0" kern="1200" dirty="0"/>
            <a:t>)</a:t>
          </a:r>
          <a:endParaRPr lang="ru-RU" sz="2400" kern="1200" dirty="0"/>
        </a:p>
      </dsp:txBody>
      <dsp:txXfrm rot="-5400000">
        <a:off x="3220974" y="930749"/>
        <a:ext cx="5695651" cy="564259"/>
      </dsp:txXfrm>
    </dsp:sp>
    <dsp:sp modelId="{4FF444EF-39E0-48AE-84F8-54500C8ACE94}">
      <dsp:nvSpPr>
        <dsp:cNvPr id="0" name=""/>
        <dsp:cNvSpPr/>
      </dsp:nvSpPr>
      <dsp:spPr>
        <a:xfrm>
          <a:off x="9448" y="822060"/>
          <a:ext cx="3220974" cy="781636"/>
        </a:xfrm>
        <a:prstGeom prst="roundRect">
          <a:avLst/>
        </a:prstGeom>
        <a:solidFill>
          <a:schemeClr val="accent4">
            <a:hueOff val="531753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strtod</a:t>
          </a:r>
          <a:endParaRPr lang="ru-RU" sz="3900" kern="1200" dirty="0"/>
        </a:p>
      </dsp:txBody>
      <dsp:txXfrm>
        <a:off x="47604" y="860216"/>
        <a:ext cx="3144662" cy="705324"/>
      </dsp:txXfrm>
    </dsp:sp>
    <dsp:sp modelId="{82691E79-DBDF-445D-A6FF-AED659690E43}">
      <dsp:nvSpPr>
        <dsp:cNvPr id="0" name=""/>
        <dsp:cNvSpPr/>
      </dsp:nvSpPr>
      <dsp:spPr>
        <a:xfrm rot="5400000">
          <a:off x="5771407" y="-829491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254829"/>
            <a:satOff val="-1600"/>
            <a:lumOff val="-624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254829"/>
              <a:satOff val="-16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b="0" i="0" kern="1200" dirty="0"/>
            <a:t>генерирует псевдослучайное значение</a:t>
          </a:r>
          <a:endParaRPr lang="ru-RU" sz="2200" b="0" kern="1200" dirty="0"/>
        </a:p>
      </dsp:txBody>
      <dsp:txXfrm rot="-5400000">
        <a:off x="3220974" y="1751467"/>
        <a:ext cx="5695651" cy="564259"/>
      </dsp:txXfrm>
    </dsp:sp>
    <dsp:sp modelId="{371F4EE7-8EEE-409D-8D4F-A98EBB12C773}">
      <dsp:nvSpPr>
        <dsp:cNvPr id="0" name=""/>
        <dsp:cNvSpPr/>
      </dsp:nvSpPr>
      <dsp:spPr>
        <a:xfrm>
          <a:off x="0" y="1642778"/>
          <a:ext cx="3220974" cy="781636"/>
        </a:xfrm>
        <a:prstGeom prst="roundRect">
          <a:avLst/>
        </a:prstGeom>
        <a:solidFill>
          <a:schemeClr val="accent4">
            <a:hueOff val="1063505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rand</a:t>
          </a:r>
          <a:endParaRPr lang="en-US" sz="2600" kern="1200" dirty="0"/>
        </a:p>
      </dsp:txBody>
      <dsp:txXfrm>
        <a:off x="38156" y="1680934"/>
        <a:ext cx="3144662" cy="705324"/>
      </dsp:txXfrm>
    </dsp:sp>
    <dsp:sp modelId="{3CC8B5FC-B568-48CF-BB4B-592B53996B95}">
      <dsp:nvSpPr>
        <dsp:cNvPr id="0" name=""/>
        <dsp:cNvSpPr/>
      </dsp:nvSpPr>
      <dsp:spPr>
        <a:xfrm rot="5400000">
          <a:off x="5771407" y="-8772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882243"/>
            <a:satOff val="-2401"/>
            <a:lumOff val="-937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882243"/>
              <a:satOff val="-2401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выделяет память из кучи</a:t>
          </a:r>
        </a:p>
      </dsp:txBody>
      <dsp:txXfrm rot="-5400000">
        <a:off x="3220974" y="2572187"/>
        <a:ext cx="5695651" cy="564259"/>
      </dsp:txXfrm>
    </dsp:sp>
    <dsp:sp modelId="{AB32FEF4-D585-4B5C-84F2-251B6CF03042}">
      <dsp:nvSpPr>
        <dsp:cNvPr id="0" name=""/>
        <dsp:cNvSpPr/>
      </dsp:nvSpPr>
      <dsp:spPr>
        <a:xfrm>
          <a:off x="0" y="2463496"/>
          <a:ext cx="3220974" cy="781636"/>
        </a:xfrm>
        <a:prstGeom prst="roundRect">
          <a:avLst/>
        </a:prstGeom>
        <a:solidFill>
          <a:schemeClr val="accent4">
            <a:hueOff val="1595258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malloc</a:t>
          </a:r>
          <a:endParaRPr lang="en-US" sz="2600" kern="1200" dirty="0"/>
        </a:p>
      </dsp:txBody>
      <dsp:txXfrm>
        <a:off x="38156" y="2501652"/>
        <a:ext cx="3144662" cy="705324"/>
      </dsp:txXfrm>
    </dsp:sp>
    <dsp:sp modelId="{B288BB6B-83C6-44C3-8417-ECBE5455C358}">
      <dsp:nvSpPr>
        <dsp:cNvPr id="0" name=""/>
        <dsp:cNvSpPr/>
      </dsp:nvSpPr>
      <dsp:spPr>
        <a:xfrm rot="5400000">
          <a:off x="5771407" y="811945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2509658"/>
            <a:satOff val="-3201"/>
            <a:lumOff val="-12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509658"/>
              <a:satOff val="-3201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/>
            <a:t>выполняет внешнюю команду</a:t>
          </a:r>
        </a:p>
      </dsp:txBody>
      <dsp:txXfrm rot="-5400000">
        <a:off x="3220974" y="3392904"/>
        <a:ext cx="5695651" cy="564259"/>
      </dsp:txXfrm>
    </dsp:sp>
    <dsp:sp modelId="{F0FF5201-C02B-4103-A045-F833A2B42634}">
      <dsp:nvSpPr>
        <dsp:cNvPr id="0" name=""/>
        <dsp:cNvSpPr/>
      </dsp:nvSpPr>
      <dsp:spPr>
        <a:xfrm>
          <a:off x="0" y="3284215"/>
          <a:ext cx="3220974" cy="781636"/>
        </a:xfrm>
        <a:prstGeom prst="roundRect">
          <a:avLst/>
        </a:prstGeom>
        <a:solidFill>
          <a:schemeClr val="accent4">
            <a:hueOff val="2127010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system</a:t>
          </a:r>
          <a:endParaRPr lang="ru-RU" sz="3600" kern="1200" dirty="0"/>
        </a:p>
      </dsp:txBody>
      <dsp:txXfrm>
        <a:off x="38156" y="3322371"/>
        <a:ext cx="3144662" cy="705324"/>
      </dsp:txXfrm>
    </dsp:sp>
    <dsp:sp modelId="{58E91723-5F1B-4B0B-925F-7058C3D6EF34}">
      <dsp:nvSpPr>
        <dsp:cNvPr id="0" name=""/>
        <dsp:cNvSpPr/>
      </dsp:nvSpPr>
      <dsp:spPr>
        <a:xfrm rot="5400000">
          <a:off x="5771407" y="1632663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/>
            <a:t>сортировка массива</a:t>
          </a:r>
        </a:p>
      </dsp:txBody>
      <dsp:txXfrm rot="-5400000">
        <a:off x="3220974" y="4213622"/>
        <a:ext cx="5695651" cy="564259"/>
      </dsp:txXfrm>
    </dsp:sp>
    <dsp:sp modelId="{118F0D1C-4886-4E24-8EF0-4472AC1F9DD6}">
      <dsp:nvSpPr>
        <dsp:cNvPr id="0" name=""/>
        <dsp:cNvSpPr/>
      </dsp:nvSpPr>
      <dsp:spPr>
        <a:xfrm>
          <a:off x="0" y="4104933"/>
          <a:ext cx="3220974" cy="781636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/>
            <a:t>qsort</a:t>
          </a:r>
          <a:endParaRPr lang="ru-RU" sz="3900" kern="1200" dirty="0"/>
        </a:p>
      </dsp:txBody>
      <dsp:txXfrm>
        <a:off x="38156" y="4143089"/>
        <a:ext cx="3144662" cy="70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BB44-AAA6-407C-B115-7268B898EE74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3022-5622-4F6F-82A1-63044BAE8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7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18CA-64F0-4848-9E3C-3948C4871CEA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1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52A6-6C65-4B42-82EE-C79DCB7E319B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37A8-D772-48AE-AED6-EACC68E82181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88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4996-1073-47B4-8705-1901DB64A27B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01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901-296A-453A-9304-7DD84526ECB4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5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9680-7DFC-4E01-AE9D-2705892FA936}" type="datetime1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28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78E-483F-4599-9607-8AE52E085F8F}" type="datetime1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3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DBC6-F7B6-456F-8550-D8A78912E3A5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8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190F-45A5-482D-BD78-8B02B4D623A7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861-3927-40F4-94D9-F5B654B4892D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F1B3-6BC2-4E02-A0AA-54CE3DD1CBA3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271C-9511-41AD-AFC7-1237E4C69715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3E83-B43E-46CA-A5FC-E093AECBB798}" type="datetime1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89E-F3DE-41CE-A063-DBC3FAE297B0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3890-617C-4A79-8722-8577BB5116DF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14C9-AD1C-42E5-AB41-FE04D0998BE9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8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CED5-4DA0-4B78-9A94-24AD81459F74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974169-142C-4B22-BCCD-4531B9A5BF7E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4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microsoft.com/office/2007/relationships/hdphoto" Target="../media/hdphoto3.wdp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669304"/>
            <a:ext cx="8825658" cy="4108078"/>
          </a:xfrm>
        </p:spPr>
        <p:txBody>
          <a:bodyPr/>
          <a:lstStyle/>
          <a:p>
            <a:pPr algn="ctr"/>
            <a:r>
              <a:rPr lang="ru-RU" sz="6600" smtClean="0">
                <a:latin typeface="Calibri" panose="020F0502020204030204" pitchFamily="34" charset="0"/>
                <a:cs typeface="Calibri" panose="020F0502020204030204" pitchFamily="34" charset="0"/>
              </a:rPr>
              <a:t>Алгоритмизация </a:t>
            </a:r>
            <a:r>
              <a:rPr lang="ru-RU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программирование</a:t>
            </a:r>
            <a:br>
              <a:rPr lang="ru-RU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Тема: Стандартная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функций языка Си</a:t>
            </a:r>
            <a:endParaRPr lang="ru-RU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cap="none" dirty="0" smtClean="0">
              <a:latin typeface="Lucida Grande CY"/>
              <a:cs typeface="Lucida Grande CY"/>
            </a:endParaRPr>
          </a:p>
          <a:p>
            <a:pPr algn="r"/>
            <a:r>
              <a:rPr lang="ru-RU" cap="none" dirty="0" smtClean="0">
                <a:latin typeface="Lucida Grande CY"/>
                <a:cs typeface="Lucida Grande CY"/>
              </a:rPr>
              <a:t>к.э.н., доцент </a:t>
            </a:r>
            <a:r>
              <a:rPr lang="ru-RU" cap="none" dirty="0">
                <a:latin typeface="Lucida Grande CY"/>
                <a:cs typeface="Lucida Grande CY"/>
              </a:rPr>
              <a:t>К</a:t>
            </a:r>
            <a:r>
              <a:rPr lang="ru-RU" cap="none" dirty="0" smtClean="0">
                <a:latin typeface="Lucida Grande CY"/>
                <a:cs typeface="Lucida Grande CY"/>
              </a:rPr>
              <a:t>омлева Н.В. </a:t>
            </a:r>
            <a:endParaRPr lang="ru-RU" cap="none" dirty="0">
              <a:latin typeface="Lucida Grande CY"/>
              <a:cs typeface="Lucida Grande CY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5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Базовые функции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4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97502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10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Базовые функции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4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5834319"/>
                  </p:ext>
                </p:extLst>
              </p:nvPr>
            </p:nvGraphicFramePr>
            <p:xfrm>
              <a:off x="1103312" y="2052918"/>
              <a:ext cx="8946541" cy="41954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5834319"/>
                  </p:ext>
                </p:extLst>
              </p:nvPr>
            </p:nvGraphicFramePr>
            <p:xfrm>
              <a:off x="1103312" y="2052918"/>
              <a:ext cx="8946541" cy="41954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11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4727167" cy="1027290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ceil()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1857080"/>
            <a:ext cx="4396339" cy="4493526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/>
              <a:t>int main ()</a:t>
            </a:r>
            <a:r>
              <a:rPr lang="ru-RU" b="1" dirty="0"/>
              <a:t> 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float val1, val2, val3, val4;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val1 = 1.6;	val2 = 1.2;</a:t>
            </a:r>
          </a:p>
          <a:p>
            <a:pPr marL="0" indent="0">
              <a:buNone/>
            </a:pPr>
            <a:r>
              <a:rPr lang="en-US" b="1" dirty="0"/>
              <a:t>	val3 = 2.8;	val4 = 2.3;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 ("value1 = %.1lf\n",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ceil</a:t>
            </a:r>
            <a:r>
              <a:rPr lang="en-US" sz="1600" b="1" dirty="0"/>
              <a:t>(val1));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 ("value2 = %.1lf\n",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ceil</a:t>
            </a:r>
            <a:r>
              <a:rPr lang="en-US" sz="1600" b="1" dirty="0"/>
              <a:t>(val2));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 ("value3 = %.1lf\n",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ceil</a:t>
            </a:r>
            <a:r>
              <a:rPr lang="en-US" sz="1600" b="1" dirty="0"/>
              <a:t>(val3));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 ("value4 = %.1lf\n",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ceil</a:t>
            </a:r>
            <a:r>
              <a:rPr lang="en-US" sz="1600" b="1" dirty="0"/>
              <a:t>(val4));</a:t>
            </a:r>
          </a:p>
          <a:p>
            <a:pPr marL="0" indent="0">
              <a:buNone/>
            </a:pPr>
            <a:r>
              <a:rPr lang="en-US" b="1" dirty="0"/>
              <a:t>	   return(0);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4028429"/>
            <a:ext cx="4396339" cy="166560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value1 = 2.0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value2 = 2.0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value3 = 3.0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value4 = 3.0</a:t>
            </a:r>
            <a:endParaRPr lang="ru-RU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54495" y="3289954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6744" y="1757008"/>
            <a:ext cx="4383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Возвращает число х, округленное для ближайшего большего целого числа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6744" y="679572"/>
            <a:ext cx="3692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Прототип функции:</a:t>
            </a:r>
            <a:endParaRPr lang="en-US" sz="2200" dirty="0"/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double ceil(double x)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3312" y="1295343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работы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8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032739" cy="82932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Функция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frexp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ru-RU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int main () {</a:t>
            </a:r>
          </a:p>
          <a:p>
            <a:pPr marL="0" indent="0">
              <a:buNone/>
            </a:pPr>
            <a:r>
              <a:rPr lang="en-US" b="1" dirty="0"/>
              <a:t>	double x = 1024;</a:t>
            </a:r>
          </a:p>
          <a:p>
            <a:pPr marL="0" indent="0">
              <a:buNone/>
            </a:pPr>
            <a:r>
              <a:rPr lang="en-US" b="1" dirty="0"/>
              <a:t>	double fraction;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</a:t>
            </a:r>
            <a: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основание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 int e;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</a:t>
            </a:r>
            <a: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показатель степени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fraction =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frexp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(x, &amp;e);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printf</a:t>
            </a:r>
            <a:r>
              <a:rPr lang="en-US" b="1" dirty="0"/>
              <a:t>("x = %.2lf = %.2lf * 2^%d\n", x, fraction, e);</a:t>
            </a: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return(0);</a:t>
            </a:r>
          </a:p>
          <a:p>
            <a:pPr marL="0" indent="0">
              <a:buNone/>
            </a:pPr>
            <a:r>
              <a:rPr lang="en-US" b="1" dirty="0"/>
              <a:t>	}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5"/>
            <a:ext cx="4396339" cy="5373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x = 1024.00 = 0.50 * 2^11</a:t>
            </a:r>
            <a:endParaRPr lang="ru-RU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2153" y="1716682"/>
            <a:ext cx="5170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Разбивает число с плавающей точкой </a:t>
            </a:r>
          </a:p>
          <a:p>
            <a:r>
              <a:rPr lang="ru-RU" sz="2400" dirty="0"/>
              <a:t>на мантиссу и показатель степени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630" y="745559"/>
            <a:ext cx="542994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Прототип функции:</a:t>
            </a:r>
          </a:p>
          <a:p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double frexp (double num, int *exp)</a:t>
            </a: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877996" cy="942449"/>
          </a:xfrm>
        </p:spPr>
        <p:txBody>
          <a:bodyPr/>
          <a:lstStyle/>
          <a:p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Функция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log10()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11" y="1883831"/>
            <a:ext cx="4396339" cy="3996965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int main ()</a:t>
            </a:r>
            <a:r>
              <a:rPr lang="ru-RU" sz="2000" b="1" dirty="0"/>
              <a:t> </a:t>
            </a: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en-US" sz="2000" b="1" dirty="0"/>
              <a:t>double x, ret;</a:t>
            </a:r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en-US" sz="2000" b="1" dirty="0"/>
              <a:t> x = 10000;</a:t>
            </a:r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en-US" sz="2000" b="1" dirty="0"/>
              <a:t> ret =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log10(x);</a:t>
            </a:r>
            <a:endParaRPr lang="ru-RU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("log10(%</a:t>
            </a:r>
            <a:r>
              <a:rPr lang="en-US" sz="2000" b="1" dirty="0" err="1"/>
              <a:t>lf</a:t>
            </a:r>
            <a:r>
              <a:rPr lang="en-US" sz="2000" b="1" dirty="0"/>
              <a:t>) = %</a:t>
            </a:r>
            <a:r>
              <a:rPr lang="en-US" sz="2000" b="1" dirty="0" err="1"/>
              <a:t>lf</a:t>
            </a:r>
            <a:r>
              <a:rPr lang="en-US" sz="2000" b="1" dirty="0"/>
              <a:t>\n", x, ret);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en-US" sz="2000" b="1" dirty="0"/>
              <a:t>return(0);</a:t>
            </a:r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en-US" sz="2000" b="1" dirty="0"/>
              <a:t>}</a:t>
            </a:r>
            <a:endParaRPr lang="ru-RU" sz="20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4019827"/>
            <a:ext cx="4396339" cy="5373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log10(10000.000000) = 4.000000</a:t>
            </a:r>
          </a:p>
          <a:p>
            <a:pPr marL="0" indent="0">
              <a:buNone/>
            </a:pPr>
            <a:endParaRPr lang="ru-RU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54495" y="3359093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58555" y="616694"/>
            <a:ext cx="37882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Прототип функции: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double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log10 (double x)</a:t>
            </a:r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82433" y="1639558"/>
            <a:ext cx="5729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Функции рассчитывают десятичный логарифм числа x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239308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2483" cy="1400530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Заголовочный файл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План рассмотрения:</a:t>
            </a:r>
            <a:endParaRPr lang="ru-R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424" y="2722222"/>
            <a:ext cx="8946541" cy="3556030"/>
          </a:xfrm>
        </p:spPr>
        <p:txBody>
          <a:bodyPr/>
          <a:lstStyle/>
          <a:p>
            <a:r>
              <a:rPr lang="ru-RU" sz="4000" dirty="0"/>
              <a:t>Назначение файла</a:t>
            </a:r>
          </a:p>
          <a:p>
            <a:r>
              <a:rPr lang="ru-RU" sz="4000" dirty="0"/>
              <a:t>Базовые функции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ru-RU" sz="4000" dirty="0"/>
              <a:t>Примеры использования функций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15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Назначение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stdio.h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stdio.h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3200" dirty="0"/>
              <a:t> - </a:t>
            </a:r>
            <a:r>
              <a:rPr lang="ru-RU" sz="3200" dirty="0"/>
              <a:t>заголовочный файл стандартной библиотеки языка Си, содержащий константы и объявления функций, используемых для различных операций стандартного ввода и 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16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0227161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4575"/>
          </a:xfrm>
        </p:spPr>
        <p:txBody>
          <a:bodyPr/>
          <a:lstStyle/>
          <a:p>
            <a: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Функции для файловых операций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059763"/>
              </p:ext>
            </p:extLst>
          </p:nvPr>
        </p:nvGraphicFramePr>
        <p:xfrm>
          <a:off x="1103313" y="1360488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767687"/>
          </a:xfrm>
        </p:spPr>
        <p:txBody>
          <a:bodyPr/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Функции для операций ввода и вывода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55600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19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</a:t>
            </a:r>
            <a:endParaRPr lang="ru-RU" sz="4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98725"/>
            <a:ext cx="8946541" cy="4670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библиотечных функций</a:t>
            </a: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заголовочные файлы</a:t>
            </a: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767687"/>
          </a:xfrm>
        </p:spPr>
        <p:txBody>
          <a:bodyPr/>
          <a:lstStyle/>
          <a:p>
            <a: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Функции для операций ввода и вывода</a:t>
            </a:r>
            <a:endParaRPr lang="ru-R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90873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20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Примеры функций для файловых операций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2187705"/>
            <a:ext cx="2940050" cy="576262"/>
          </a:xfrm>
        </p:spPr>
        <p:txBody>
          <a:bodyPr/>
          <a:lstStyle/>
          <a:p>
            <a:r>
              <a:rPr lang="en-US" sz="3600" dirty="0"/>
              <a:t>remove()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18"/>
          </p:nvPr>
        </p:nvSpPr>
        <p:spPr>
          <a:xfrm>
            <a:off x="643172" y="3098424"/>
            <a:ext cx="2940050" cy="1941922"/>
          </a:xfrm>
        </p:spPr>
        <p:txBody>
          <a:bodyPr>
            <a:normAutofit/>
          </a:bodyPr>
          <a:lstStyle/>
          <a:p>
            <a:r>
              <a:rPr lang="en-US" sz="2800" dirty="0"/>
              <a:t>int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*filename</a:t>
            </a:r>
            <a:r>
              <a:rPr lang="ru-RU" sz="2800" dirty="0"/>
              <a:t>)</a:t>
            </a:r>
            <a:r>
              <a:rPr lang="en-US" sz="2800" dirty="0"/>
              <a:t>;</a:t>
            </a:r>
            <a:endParaRPr lang="ru-RU" sz="2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3889962" y="2206019"/>
            <a:ext cx="2930525" cy="576262"/>
          </a:xfrm>
        </p:spPr>
        <p:txBody>
          <a:bodyPr/>
          <a:lstStyle/>
          <a:p>
            <a:r>
              <a:rPr lang="en-US" sz="3600" dirty="0"/>
              <a:t>rename</a:t>
            </a:r>
            <a:r>
              <a:rPr lang="en-US" sz="2800" dirty="0"/>
              <a:t>()</a:t>
            </a:r>
            <a:endParaRPr lang="ru-RU" sz="28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9"/>
          </p:nvPr>
        </p:nvSpPr>
        <p:spPr>
          <a:xfrm>
            <a:off x="3881269" y="3135052"/>
            <a:ext cx="2934406" cy="1905294"/>
          </a:xfrm>
        </p:spPr>
        <p:txBody>
          <a:bodyPr>
            <a:noAutofit/>
          </a:bodyPr>
          <a:lstStyle/>
          <a:p>
            <a:r>
              <a:rPr lang="en-US" sz="2200" dirty="0"/>
              <a:t>int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rename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char *</a:t>
            </a:r>
            <a:r>
              <a:rPr lang="en-US" sz="2200" dirty="0" err="1"/>
              <a:t>old_filename</a:t>
            </a:r>
            <a:r>
              <a:rPr lang="en-US" sz="2200" dirty="0"/>
              <a:t>, </a:t>
            </a:r>
            <a:r>
              <a:rPr lang="en-US" sz="2200" dirty="0" err="1"/>
              <a:t>const</a:t>
            </a:r>
            <a:r>
              <a:rPr lang="en-US" sz="2200" dirty="0"/>
              <a:t> char *</a:t>
            </a:r>
            <a:r>
              <a:rPr lang="en-US" sz="2200" dirty="0" err="1"/>
              <a:t>new_filename</a:t>
            </a:r>
            <a:r>
              <a:rPr lang="en-US" sz="2200" dirty="0"/>
              <a:t>);</a:t>
            </a:r>
            <a:endParaRPr lang="ru-RU" sz="22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7117936" y="2187705"/>
            <a:ext cx="2972137" cy="576262"/>
          </a:xfrm>
        </p:spPr>
        <p:txBody>
          <a:bodyPr/>
          <a:lstStyle/>
          <a:p>
            <a:r>
              <a:rPr lang="en-US" sz="3600" dirty="0" err="1"/>
              <a:t>tmpfile</a:t>
            </a:r>
            <a:r>
              <a:rPr lang="en-US" sz="2800" dirty="0"/>
              <a:t>()</a:t>
            </a:r>
            <a:endParaRPr lang="ru-RU" sz="28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0"/>
          </p:nvPr>
        </p:nvSpPr>
        <p:spPr>
          <a:xfrm>
            <a:off x="7113722" y="3098424"/>
            <a:ext cx="2935997" cy="1905295"/>
          </a:xfrm>
        </p:spPr>
        <p:txBody>
          <a:bodyPr>
            <a:normAutofit/>
          </a:bodyPr>
          <a:lstStyle/>
          <a:p>
            <a:r>
              <a:rPr lang="en-US" sz="2400" dirty="0"/>
              <a:t>FILE *</a:t>
            </a:r>
            <a:r>
              <a:rPr lang="en-US" sz="2400" dirty="0" err="1"/>
              <a:t>fp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fp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tmpfile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fclose</a:t>
            </a:r>
            <a:r>
              <a:rPr lang="en-US" sz="2400" dirty="0"/>
              <a:t>(</a:t>
            </a:r>
            <a:r>
              <a:rPr lang="en-US" sz="2400" dirty="0" err="1"/>
              <a:t>fp</a:t>
            </a:r>
            <a:r>
              <a:rPr lang="en-US" sz="2400" dirty="0"/>
              <a:t>);</a:t>
            </a:r>
            <a:endParaRPr lang="ru-RU" sz="24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21</a:t>
            </a:fld>
            <a:endParaRPr lang="ru-RU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 работы функции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fseek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ru-RU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986" y="2130457"/>
            <a:ext cx="6494692" cy="458081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fseek</a:t>
            </a:r>
            <a:r>
              <a:rPr lang="en-US" sz="2400" dirty="0"/>
              <a:t>(FILE</a:t>
            </a:r>
            <a:r>
              <a:rPr lang="en-US" dirty="0"/>
              <a:t> *stream, long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origin);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38986" y="4109873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1" y="1134130"/>
            <a:ext cx="7649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Функция</a:t>
            </a:r>
            <a:r>
              <a:rPr lang="ru-RU" sz="2400" dirty="0"/>
              <a:t> </a:t>
            </a:r>
            <a:r>
              <a:rPr lang="ru-RU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fseek</a:t>
            </a:r>
            <a:r>
              <a:rPr lang="ru-RU" sz="2400" dirty="0"/>
              <a:t> перемещает указатель позиции в потоке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986" y="2749041"/>
            <a:ext cx="911172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stream</a:t>
            </a:r>
            <a:r>
              <a:rPr lang="en-US" sz="2400" dirty="0"/>
              <a:t> − </a:t>
            </a:r>
            <a:r>
              <a:rPr lang="ru-RU" sz="2400" dirty="0"/>
              <a:t>указатель на файл с потоком данных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offset</a:t>
            </a:r>
            <a:r>
              <a:rPr lang="en-US" sz="2400" dirty="0"/>
              <a:t> − </a:t>
            </a:r>
            <a:r>
              <a:rPr lang="ru-RU" sz="2400" dirty="0"/>
              <a:t>количество байт, на которое требуется сместить указатель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origin</a:t>
            </a:r>
            <a:r>
              <a:rPr lang="en-US" sz="2400" dirty="0"/>
              <a:t> − </a:t>
            </a:r>
            <a:r>
              <a:rPr lang="ru-RU" sz="2400" dirty="0"/>
              <a:t>позиция для начала отсчета смещения</a:t>
            </a:r>
            <a:endParaRPr lang="en-US" sz="2400" dirty="0"/>
          </a:p>
          <a:p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610" y="4599604"/>
            <a:ext cx="10597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Функция возвращает 0 в случае успешного перемещения указателя </a:t>
            </a:r>
          </a:p>
          <a:p>
            <a:r>
              <a:rPr lang="ru-RU" sz="2800" dirty="0"/>
              <a:t>и ненулевое значение в противном случае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610" y="1719115"/>
            <a:ext cx="2496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Прототип функции:</a:t>
            </a:r>
            <a:endParaRPr lang="en-US" sz="2200" dirty="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888"/>
          </a:xfrm>
        </p:spPr>
        <p:txBody>
          <a:bodyPr/>
          <a:lstStyle/>
          <a:p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</a:t>
            </a:r>
            <a:r>
              <a:rPr lang="ru-RU" sz="4800" dirty="0"/>
              <a:t> </a:t>
            </a:r>
            <a:r>
              <a:rPr lang="en-US" sz="4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putchar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r>
              <a:rPr lang="en-US" sz="4800" dirty="0"/>
              <a:t> </a:t>
            </a:r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</a:t>
            </a:r>
            <a:r>
              <a:rPr lang="ru-RU" sz="4800" dirty="0"/>
              <a:t> 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get</a:t>
            </a:r>
            <a:r>
              <a:rPr lang="ru-RU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</a:t>
            </a:r>
            <a:r>
              <a:rPr lang="en-US" sz="4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har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ru-RU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8790" y="1338606"/>
            <a:ext cx="4396338" cy="1504802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Функция </a:t>
            </a:r>
            <a:r>
              <a:rPr lang="ru-RU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putchar</a:t>
            </a:r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r>
              <a:rPr lang="ru-RU" sz="1800" dirty="0">
                <a:solidFill>
                  <a:schemeClr val="tx1"/>
                </a:solidFill>
              </a:rPr>
              <a:t> принимает в качестве аргумента символ, либо символьную переменную и в результате своей работы выводит соответствующий символ на экран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23</a:t>
            </a:fld>
            <a:endParaRPr lang="ru-RU"/>
          </a:p>
        </p:txBody>
      </p:sp>
      <p:sp>
        <p:nvSpPr>
          <p:cNvPr id="9" name="Объект 3"/>
          <p:cNvSpPr>
            <a:spLocks noGrp="1"/>
          </p:cNvSpPr>
          <p:nvPr>
            <p:ph sz="half" idx="2"/>
          </p:nvPr>
        </p:nvSpPr>
        <p:spPr>
          <a:xfrm>
            <a:off x="848790" y="2963254"/>
            <a:ext cx="3312632" cy="2183781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1600" b="1" dirty="0"/>
              <a:t>int main ()</a:t>
            </a:r>
            <a:r>
              <a:rPr lang="ru-RU" sz="1600" b="1" dirty="0"/>
              <a:t> </a:t>
            </a: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char </a:t>
            </a:r>
            <a:r>
              <a:rPr lang="en-US" sz="1600" b="1" dirty="0" err="1"/>
              <a:t>ch</a:t>
            </a:r>
            <a:r>
              <a:rPr lang="en-US" sz="1600" b="1" dirty="0"/>
              <a:t> = 'c';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b="1" dirty="0" err="1"/>
              <a:t>putchar</a:t>
            </a:r>
            <a:r>
              <a:rPr lang="en-US" sz="1600" b="1" dirty="0"/>
              <a:t>('a'); </a:t>
            </a:r>
            <a:r>
              <a:rPr lang="en-US" sz="1600" b="1" dirty="0" err="1"/>
              <a:t>putchar</a:t>
            </a:r>
            <a:r>
              <a:rPr lang="en-US" sz="1600" b="1" dirty="0"/>
              <a:t>('\n');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b="1" dirty="0" err="1"/>
              <a:t>putchar</a:t>
            </a:r>
            <a:r>
              <a:rPr lang="en-US" sz="1600" b="1" dirty="0"/>
              <a:t>(</a:t>
            </a:r>
            <a:r>
              <a:rPr lang="en-US" sz="1600" b="1" dirty="0" err="1"/>
              <a:t>ch</a:t>
            </a:r>
            <a:r>
              <a:rPr lang="en-US" sz="1600" b="1" dirty="0"/>
              <a:t>); return(0);</a:t>
            </a:r>
          </a:p>
          <a:p>
            <a:pPr marL="0" indent="0">
              <a:buNone/>
            </a:pPr>
            <a:r>
              <a:rPr lang="ru-RU" sz="1600" b="1" dirty="0"/>
              <a:t>	</a:t>
            </a:r>
            <a:r>
              <a:rPr lang="en-US" sz="1600" b="1" dirty="0"/>
              <a:t>}</a:t>
            </a:r>
            <a:endParaRPr lang="ru-RU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48790" y="5147035"/>
            <a:ext cx="380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Объект 5"/>
          <p:cNvSpPr txBox="1">
            <a:spLocks/>
          </p:cNvSpPr>
          <p:nvPr/>
        </p:nvSpPr>
        <p:spPr>
          <a:xfrm>
            <a:off x="848789" y="5608700"/>
            <a:ext cx="3312633" cy="79210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endParaRPr lang="ru-RU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idx="1"/>
          </p:nvPr>
        </p:nvSpPr>
        <p:spPr>
          <a:xfrm>
            <a:off x="6375301" y="1338606"/>
            <a:ext cx="4396338" cy="1280302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Функция </a:t>
            </a:r>
            <a:r>
              <a:rPr lang="ru-RU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getchar</a:t>
            </a:r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r>
              <a:rPr lang="ru-RU" sz="1800" dirty="0">
                <a:solidFill>
                  <a:schemeClr val="tx1"/>
                </a:solidFill>
              </a:rPr>
              <a:t> во время выполнения считывает из потока ввода один символ и возвращает его в программу</a:t>
            </a:r>
          </a:p>
          <a:p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putchar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c)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Объект 3"/>
          <p:cNvSpPr>
            <a:spLocks noGrp="1"/>
          </p:cNvSpPr>
          <p:nvPr>
            <p:ph sz="half" idx="2"/>
          </p:nvPr>
        </p:nvSpPr>
        <p:spPr>
          <a:xfrm>
            <a:off x="6375301" y="2749140"/>
            <a:ext cx="3312632" cy="2183781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 main ()</a:t>
            </a:r>
            <a:r>
              <a:rPr lang="ru-RU" b="1" dirty="0"/>
              <a:t> 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a; </a:t>
            </a:r>
          </a:p>
          <a:p>
            <a:pPr marL="0" indent="0">
              <a:buNone/>
            </a:pPr>
            <a:r>
              <a:rPr lang="en-US" b="1" dirty="0"/>
              <a:t>  a = </a:t>
            </a:r>
            <a:r>
              <a:rPr lang="en-US" b="1" dirty="0" err="1"/>
              <a:t>getchar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printf</a:t>
            </a:r>
            <a:r>
              <a:rPr lang="en-US" b="1" dirty="0"/>
              <a:t>("%c ", a);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putchar</a:t>
            </a:r>
            <a:r>
              <a:rPr lang="en-US" b="1" dirty="0"/>
              <a:t>(a); return(0);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9973" y="5147034"/>
            <a:ext cx="380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Объект 5"/>
          <p:cNvSpPr txBox="1">
            <a:spLocks/>
          </p:cNvSpPr>
          <p:nvPr/>
        </p:nvSpPr>
        <p:spPr>
          <a:xfrm>
            <a:off x="6375300" y="5608699"/>
            <a:ext cx="3312633" cy="79210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20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ru-RU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9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2483" cy="1400530"/>
          </a:xfrm>
        </p:spPr>
        <p:txBody>
          <a:bodyPr/>
          <a:lstStyle/>
          <a:p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Заголовочный файл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stdlib.h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План рассмотрения: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424" y="2722222"/>
            <a:ext cx="8946541" cy="3556030"/>
          </a:xfrm>
        </p:spPr>
        <p:txBody>
          <a:bodyPr/>
          <a:lstStyle/>
          <a:p>
            <a:r>
              <a:rPr lang="ru-RU" sz="3600" dirty="0"/>
              <a:t>Назначение файла</a:t>
            </a:r>
          </a:p>
          <a:p>
            <a:r>
              <a:rPr lang="ru-RU" sz="3600" dirty="0"/>
              <a:t>Базовые функции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stdlib.h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ru-RU" sz="3600" dirty="0"/>
              <a:t>Примеры использования функций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24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5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Назначение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stdlib.h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</a:t>
            </a:r>
            <a:r>
              <a:rPr lang="ru-RU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stdlib.h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— </a:t>
            </a:r>
            <a:r>
              <a:rPr lang="ru-RU" sz="3200" dirty="0"/>
              <a:t>заголовочный файл стандартной библиотеки языка Си, который содержит в себе функции, занимающиеся выделением памяти, контроль процесса выполнения программы, преобразования типов и другие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25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0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767687"/>
          </a:xfrm>
        </p:spPr>
        <p:txBody>
          <a:bodyPr/>
          <a:lstStyle/>
          <a:p>
            <a: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Базовые функции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stdlib.h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endParaRPr lang="ru-R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395337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26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5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608"/>
          </a:xfrm>
        </p:spPr>
        <p:txBody>
          <a:bodyPr/>
          <a:lstStyle/>
          <a:p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Функция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calloc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179" y="1604185"/>
            <a:ext cx="8946541" cy="4909737"/>
          </a:xfrm>
        </p:spPr>
        <p:txBody>
          <a:bodyPr>
            <a:noAutofit/>
          </a:bodyPr>
          <a:lstStyle/>
          <a:p>
            <a:r>
              <a:rPr lang="ru-RU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Динамическое распределение памяти </a:t>
            </a:r>
            <a:r>
              <a:rPr lang="ru-RU" sz="2200" dirty="0"/>
              <a:t>— способ выделения оперативной памяти компьютера для объектов в программе, при котором выделение памяти под объект осуществляется во время выполнения программы</a:t>
            </a: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sz="2200" dirty="0"/>
              <a:t>В языке программирования Си имеются следующие четыре функции для динамического распределения памяти, входящие в стандартную библиотеку: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malloc</a:t>
            </a:r>
            <a:r>
              <a:rPr lang="en-US" sz="2200" dirty="0"/>
              <a:t> (</a:t>
            </a:r>
            <a:r>
              <a:rPr lang="ru-RU" sz="2200" dirty="0"/>
              <a:t>от англ. </a:t>
            </a:r>
            <a:r>
              <a:rPr lang="en-US" sz="2200" dirty="0"/>
              <a:t>memory allocation, </a:t>
            </a:r>
            <a:r>
              <a:rPr lang="ru-RU" sz="2200" dirty="0"/>
              <a:t>выделение памяти),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calloc</a:t>
            </a:r>
            <a:r>
              <a:rPr lang="en-US" sz="2200" dirty="0"/>
              <a:t> (</a:t>
            </a:r>
            <a:r>
              <a:rPr lang="ru-RU" sz="2200" dirty="0"/>
              <a:t>от англ. </a:t>
            </a:r>
            <a:r>
              <a:rPr lang="en-US" sz="2200" dirty="0"/>
              <a:t>clear allocation, </a:t>
            </a:r>
            <a:r>
              <a:rPr lang="ru-RU" sz="2200" dirty="0"/>
              <a:t>чистое выделение памяти)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realloc</a:t>
            </a:r>
            <a:r>
              <a:rPr lang="en-US" sz="2200" dirty="0"/>
              <a:t> (</a:t>
            </a:r>
            <a:r>
              <a:rPr lang="ru-RU" sz="2200" dirty="0"/>
              <a:t>от англ. </a:t>
            </a:r>
            <a:r>
              <a:rPr lang="en-US" sz="2200" dirty="0"/>
              <a:t>reallocation, </a:t>
            </a:r>
            <a:r>
              <a:rPr lang="ru-RU" sz="2200" dirty="0"/>
              <a:t>перераспределение памяти).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free</a:t>
            </a:r>
            <a:r>
              <a:rPr lang="en-US" sz="2200" dirty="0"/>
              <a:t> (</a:t>
            </a:r>
            <a:r>
              <a:rPr lang="ru-RU" sz="2200" dirty="0"/>
              <a:t>англ. </a:t>
            </a:r>
            <a:r>
              <a:rPr lang="en-US" sz="2200" dirty="0"/>
              <a:t>free, </a:t>
            </a:r>
            <a:r>
              <a:rPr lang="ru-RU" sz="2200" dirty="0"/>
              <a:t>освободить)</a:t>
            </a:r>
            <a:endParaRPr lang="en-US" sz="2200" dirty="0"/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27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Использование библиотечных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898" y="1364761"/>
            <a:ext cx="8946541" cy="49511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Некоторые стандартные функции </a:t>
            </a:r>
          </a:p>
          <a:p>
            <a:pPr>
              <a:lnSpc>
                <a:spcPct val="120000"/>
              </a:lnSpc>
            </a:pPr>
            <a:r>
              <a:rPr lang="ru-RU" sz="1600" dirty="0"/>
              <a:t> 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rand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   </a:t>
            </a:r>
            <a:r>
              <a:rPr lang="ru-RU" sz="1600" dirty="0"/>
              <a:t>- алгоритм генерации случайных чисел с периодом </a:t>
            </a:r>
            <a:r>
              <a:rPr lang="ru-RU" sz="1600" dirty="0" err="1"/>
              <a:t>pow</a:t>
            </a:r>
            <a:r>
              <a:rPr lang="ru-RU" sz="1600" dirty="0"/>
              <a:t>(2,32), возвращает число в диапазоне от 0 до RAND_MAX.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void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srand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unsigned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seed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   </a:t>
            </a:r>
            <a:r>
              <a:rPr lang="ru-RU" sz="1600" dirty="0"/>
              <a:t>- устанавливает начальное состояние генератора.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 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exit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status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 </a:t>
            </a:r>
            <a:r>
              <a:rPr lang="ru-RU" sz="1600" dirty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  – завершает процесс выполнения программы,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	– предварительно опустошает все буферы выходных потоков, закрывает все файлы и выполняет все функции завершения;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	– передает </a:t>
            </a:r>
            <a:r>
              <a:rPr lang="ru-RU" sz="1600" dirty="0" err="1"/>
              <a:t>status</a:t>
            </a:r>
            <a:r>
              <a:rPr lang="ru-RU" sz="1600" dirty="0"/>
              <a:t> в качестве кода завершения процесса (обычно 0 соответствует нормальному завершению, а ненулевое значение - какой-нибудь ошибке).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system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const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char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*</a:t>
            </a:r>
            <a:r>
              <a:rPr lang="ru-RU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command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 </a:t>
            </a:r>
            <a:r>
              <a:rPr lang="ru-RU" sz="1600" dirty="0"/>
              <a:t>- вызывает командный процессор для исполнения команды </a:t>
            </a:r>
            <a:r>
              <a:rPr lang="ru-RU" sz="1600" dirty="0" err="1"/>
              <a:t>command</a:t>
            </a:r>
            <a:r>
              <a:rPr lang="ru-RU" sz="1600" dirty="0"/>
              <a:t>, возвращает статус завершения.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28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6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Источники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090352"/>
            <a:ext cx="2940050" cy="736859"/>
          </a:xfrm>
        </p:spPr>
        <p:txBody>
          <a:bodyPr/>
          <a:lstStyle/>
          <a:p>
            <a:r>
              <a:rPr lang="ru-RU" dirty="0"/>
              <a:t>Центр «Специалист»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Материалы курса «Язык программирования СИ»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3889375" y="4090352"/>
            <a:ext cx="2930525" cy="736859"/>
          </a:xfrm>
        </p:spPr>
        <p:txBody>
          <a:bodyPr/>
          <a:lstStyle/>
          <a:p>
            <a:r>
              <a:rPr lang="ru-RU" dirty="0" err="1"/>
              <a:t>Б.Керниган</a:t>
            </a:r>
            <a:r>
              <a:rPr lang="ru-RU" dirty="0"/>
              <a:t> и </a:t>
            </a:r>
            <a:r>
              <a:rPr lang="ru-RU" dirty="0" err="1"/>
              <a:t>Д.Ритчи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Книга, «Язык программирования Си»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Wikipedia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Определения и понятия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29</a:t>
            </a:fld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72" y="1222246"/>
            <a:ext cx="1905000" cy="27622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28" y="1243018"/>
            <a:ext cx="2480256" cy="284733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2" y="1998133"/>
            <a:ext cx="2845164" cy="1602363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7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1" y="1405619"/>
            <a:ext cx="9404723" cy="1400530"/>
          </a:xfrm>
        </p:spPr>
        <p:txBody>
          <a:bodyPr/>
          <a:lstStyle/>
          <a:p>
            <a:r>
              <a:rPr lang="ru-RU" sz="5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Стандартная библиотека</a:t>
            </a:r>
            <a:endParaRPr lang="ru-RU" sz="52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902" y="3022333"/>
            <a:ext cx="9096952" cy="3226066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Стандартная библиотека</a:t>
            </a:r>
            <a:r>
              <a:rPr lang="ru-RU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 — набор модулей, классов, объектов, констант, глобальных переменных, шаблонов, макросов, функций и процедур, доступных для вызова из любой программы, написанной на этом языке.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Источники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090352"/>
            <a:ext cx="2940050" cy="73685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err="1"/>
              <a:t>В.Подбельский</a:t>
            </a: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С. Фомин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Книга,  «Программирование на языке Си»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043039" y="4090352"/>
            <a:ext cx="2930525" cy="453174"/>
          </a:xfrm>
        </p:spPr>
        <p:txBody>
          <a:bodyPr/>
          <a:lstStyle/>
          <a:p>
            <a:r>
              <a:rPr lang="en-US" sz="2800" dirty="0" err="1"/>
              <a:t>Tutorialspoint</a:t>
            </a:r>
            <a:endParaRPr lang="ru-RU" sz="28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9"/>
          </p:nvPr>
        </p:nvSpPr>
        <p:spPr>
          <a:xfrm>
            <a:off x="3888022" y="4739717"/>
            <a:ext cx="2934406" cy="659189"/>
          </a:xfrm>
        </p:spPr>
        <p:txBody>
          <a:bodyPr>
            <a:normAutofit/>
          </a:bodyPr>
          <a:lstStyle/>
          <a:p>
            <a:r>
              <a:rPr lang="ru-RU" sz="1600" dirty="0"/>
              <a:t>Библиотека инструкций в интернете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7128459" y="4090351"/>
            <a:ext cx="2932113" cy="469525"/>
          </a:xfrm>
        </p:spPr>
        <p:txBody>
          <a:bodyPr/>
          <a:lstStyle/>
          <a:p>
            <a:r>
              <a:rPr lang="en-US" dirty="0" err="1"/>
              <a:t>CyberForum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0"/>
          </p:nvPr>
        </p:nvSpPr>
        <p:spPr>
          <a:xfrm>
            <a:off x="7128459" y="4739717"/>
            <a:ext cx="2935997" cy="875154"/>
          </a:xfrm>
        </p:spPr>
        <p:txBody>
          <a:bodyPr>
            <a:noAutofit/>
          </a:bodyPr>
          <a:lstStyle/>
          <a:p>
            <a:r>
              <a:rPr lang="ru-RU" sz="1600" dirty="0"/>
              <a:t>Форум для начинающих и профессиональных программистов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3" y="1243605"/>
            <a:ext cx="2074030" cy="27408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22" y="2324352"/>
            <a:ext cx="2891039" cy="8273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43" y="2432013"/>
            <a:ext cx="2888825" cy="622591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библиотечных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Для вызова функций стандартной библиотеки языка С требуется подключение соответствующих заголовочных файлов при помощи директивы препроцессора </a:t>
            </a:r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endParaRPr lang="ru-RU" sz="3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4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800" dirty="0">
                <a:latin typeface="Calibri" panose="020F0502020204030204" pitchFamily="34" charset="0"/>
                <a:cs typeface="Calibri" panose="020F0502020204030204" pitchFamily="34" charset="0"/>
              </a:rPr>
              <a:t>Директива </a:t>
            </a:r>
            <a:r>
              <a:rPr lang="ru-RU" sz="6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6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endParaRPr lang="ru-RU" sz="68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396723"/>
          </a:xfrm>
        </p:spPr>
        <p:txBody>
          <a:bodyPr>
            <a:noAutofit/>
          </a:bodyPr>
          <a:lstStyle/>
          <a:p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Директива </a:t>
            </a:r>
            <a:r>
              <a:rPr lang="ru-RU" sz="1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17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 - включение файла</a:t>
            </a:r>
          </a:p>
          <a:p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 Форматы директивы:</a:t>
            </a:r>
          </a:p>
          <a:p>
            <a:pPr marL="0" indent="0"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#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имя_файла</a:t>
            </a:r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1700" b="1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#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имя_файла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Вместо директивы </a:t>
            </a:r>
            <a:r>
              <a:rPr lang="ru-RU" sz="1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17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 в текст программы включается содержимое указанного файла.</a:t>
            </a:r>
          </a:p>
          <a:p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При использовании первой формы оператора поиск файла осуществляется в текущем каталоге, а затем, если он там не обнаружен - в других "стандартных“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каталогах.</a:t>
            </a:r>
          </a:p>
          <a:p>
            <a:pPr marL="0" indent="0"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• Пример:    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student.h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При второй форме оператора поиск файла производится сразу в "стандартных" каталогах, а текущий каталог просматриваться не будет.</a:t>
            </a:r>
          </a:p>
          <a:p>
            <a:pPr marL="0" indent="0"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• Пример: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ru-RU" sz="17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ru-RU" sz="1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ru-RU" sz="1700" b="1" dirty="0">
                <a:latin typeface="Calibri" panose="020F0502020204030204" pitchFamily="34" charset="0"/>
                <a:cs typeface="Calibri" panose="020F0502020204030204" pitchFamily="34" charset="0"/>
              </a:rPr>
              <a:t>Включаемые файлы в свою очередь могут содержать директивы </a:t>
            </a:r>
            <a:r>
              <a:rPr lang="ru-RU" sz="1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17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5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Некоторые стандартные заголовочные файлы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3136070"/>
              </p:ext>
            </p:extLst>
          </p:nvPr>
        </p:nvGraphicFramePr>
        <p:xfrm>
          <a:off x="344405" y="1872101"/>
          <a:ext cx="9249227" cy="4556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8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Некоторые стандартные заголовочные файлы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7323924"/>
              </p:ext>
            </p:extLst>
          </p:nvPr>
        </p:nvGraphicFramePr>
        <p:xfrm>
          <a:off x="344405" y="1853247"/>
          <a:ext cx="9249227" cy="4556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2483" cy="1400530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5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 рассмотрения:</a:t>
            </a:r>
            <a:endParaRPr lang="ru-RU" sz="4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424" y="2722222"/>
            <a:ext cx="8946541" cy="355603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Назначение файла</a:t>
            </a:r>
          </a:p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Базовые функции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Примеры использования функций</a:t>
            </a:r>
          </a:p>
          <a:p>
            <a:pPr marL="0" indent="0">
              <a:buNone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8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Назначение</a:t>
            </a:r>
            <a:r>
              <a:rPr lang="ru-RU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math.h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3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sz="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3800" dirty="0">
                <a:latin typeface="Calibri" panose="020F0502020204030204" pitchFamily="34" charset="0"/>
                <a:cs typeface="Calibri" panose="020F0502020204030204" pitchFamily="34" charset="0"/>
              </a:rPr>
              <a:t> — заголовочный файл стандартной библиотеки языка программирования С, разработанный для выполнения простых математических операций</a:t>
            </a:r>
          </a:p>
          <a:p>
            <a:pPr marL="0" indent="0">
              <a:buNone/>
            </a:pP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9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908</TotalTime>
  <Words>1035</Words>
  <Application>Microsoft Macintosh PowerPoint</Application>
  <PresentationFormat>Широкоэкранный</PresentationFormat>
  <Paragraphs>307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Lucida Grande CY</vt:lpstr>
      <vt:lpstr>Wingdings</vt:lpstr>
      <vt:lpstr>Wingdings 3</vt:lpstr>
      <vt:lpstr>Ион</vt:lpstr>
      <vt:lpstr>Алгоритмизация и программирование Тема: Стандартная библиотека функций языка Си</vt:lpstr>
      <vt:lpstr>План</vt:lpstr>
      <vt:lpstr>Стандартная библиотека</vt:lpstr>
      <vt:lpstr>Использование библиотечных функций</vt:lpstr>
      <vt:lpstr>Директива #include</vt:lpstr>
      <vt:lpstr>Некоторые стандартные заголовочные файлы</vt:lpstr>
      <vt:lpstr>Некоторые стандартные заголовочные файлы</vt:lpstr>
      <vt:lpstr>Заголовочный файл &lt;math.h&gt; План рассмотрения:</vt:lpstr>
      <vt:lpstr>Назначение &lt;math.h&gt;</vt:lpstr>
      <vt:lpstr>Базовые функции &lt;math.h&gt;</vt:lpstr>
      <vt:lpstr>Базовые функции &lt;math.h&gt;</vt:lpstr>
      <vt:lpstr>Функция ceil()  </vt:lpstr>
      <vt:lpstr>Функция frexp()</vt:lpstr>
      <vt:lpstr>Функция log10()</vt:lpstr>
      <vt:lpstr>Заголовочный файл &lt;stdio.h&gt; План рассмотрения:</vt:lpstr>
      <vt:lpstr>Назначение &lt;stdio.h&gt;</vt:lpstr>
      <vt:lpstr>Презентация PowerPoint</vt:lpstr>
      <vt:lpstr>Функции для файловых операций</vt:lpstr>
      <vt:lpstr>Функции для операций ввода и вывода</vt:lpstr>
      <vt:lpstr>Функции для операций ввода и вывода</vt:lpstr>
      <vt:lpstr>Примеры функций для файловых операций</vt:lpstr>
      <vt:lpstr>Пример работы функции fseek()</vt:lpstr>
      <vt:lpstr>Функции putchar() и getсhar()</vt:lpstr>
      <vt:lpstr>Заголовочный файл &lt;stdlib.h&gt; План рассмотрения:</vt:lpstr>
      <vt:lpstr>Назначение &lt;stdlib.h&gt;</vt:lpstr>
      <vt:lpstr>Базовые функции &lt;stdlib.h&gt;</vt:lpstr>
      <vt:lpstr>Функция calloc</vt:lpstr>
      <vt:lpstr>Использование библиотечных функций</vt:lpstr>
      <vt:lpstr>Источники</vt:lpstr>
      <vt:lpstr>Источники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Радамир Горынин</dc:creator>
  <cp:lastModifiedBy>пользователь Microsoft Office</cp:lastModifiedBy>
  <cp:revision>67</cp:revision>
  <dcterms:created xsi:type="dcterms:W3CDTF">2016-10-05T14:45:26Z</dcterms:created>
  <dcterms:modified xsi:type="dcterms:W3CDTF">2020-05-12T12:07:33Z</dcterms:modified>
</cp:coreProperties>
</file>