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72" r:id="rId3"/>
    <p:sldId id="260" r:id="rId4"/>
    <p:sldId id="261" r:id="rId5"/>
    <p:sldId id="262" r:id="rId6"/>
    <p:sldId id="263" r:id="rId7"/>
    <p:sldId id="264" r:id="rId8"/>
    <p:sldId id="265" r:id="rId9"/>
    <p:sldId id="269" r:id="rId10"/>
    <p:sldId id="266" r:id="rId11"/>
    <p:sldId id="267" r:id="rId12"/>
    <p:sldId id="270"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233"/>
    <a:srgbClr val="FF5043"/>
    <a:srgbClr val="FD5F45"/>
    <a:srgbClr val="FF4343"/>
    <a:srgbClr val="FF4F4F"/>
    <a:srgbClr val="FF3737"/>
    <a:srgbClr val="FF2F2F"/>
    <a:srgbClr val="FF3B3B"/>
    <a:srgbClr val="FF292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97"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7AB092-88F5-4962-8A6A-A761994AC0FA}" type="doc">
      <dgm:prSet loTypeId="urn:microsoft.com/office/officeart/2005/8/layout/process2" loCatId="process" qsTypeId="urn:microsoft.com/office/officeart/2005/8/quickstyle/simple1" qsCatId="simple" csTypeId="urn:microsoft.com/office/officeart/2005/8/colors/accent6_1" csCatId="accent6" phldr="1"/>
      <dgm:spPr/>
    </dgm:pt>
    <dgm:pt modelId="{2E13B95E-88B5-4488-A0C3-D50CFFD62665}">
      <dgm:prSet phldrT="[Text]"/>
      <dgm:spPr>
        <a:ln>
          <a:solidFill>
            <a:srgbClr val="FF4233"/>
          </a:solidFill>
        </a:ln>
      </dgm:spPr>
      <dgm:t>
        <a:bodyPr/>
        <a:lstStyle/>
        <a:p>
          <a:r>
            <a:rPr lang="en-IN" dirty="0">
              <a:solidFill>
                <a:srgbClr val="FF4233"/>
              </a:solidFill>
            </a:rPr>
            <a:t>Home Page</a:t>
          </a:r>
        </a:p>
      </dgm:t>
    </dgm:pt>
    <dgm:pt modelId="{34E9D5B4-FA04-4359-800B-756D76490965}" type="parTrans" cxnId="{DA9830F1-55FC-4434-9B94-D619E31B0084}">
      <dgm:prSet/>
      <dgm:spPr/>
      <dgm:t>
        <a:bodyPr/>
        <a:lstStyle/>
        <a:p>
          <a:endParaRPr lang="en-IN"/>
        </a:p>
      </dgm:t>
    </dgm:pt>
    <dgm:pt modelId="{A8BB9FCF-1CED-48E2-BE6E-676AE8ECB2C0}" type="sibTrans" cxnId="{DA9830F1-55FC-4434-9B94-D619E31B0084}">
      <dgm:prSet/>
      <dgm:spPr/>
      <dgm:t>
        <a:bodyPr/>
        <a:lstStyle/>
        <a:p>
          <a:endParaRPr lang="en-IN"/>
        </a:p>
      </dgm:t>
    </dgm:pt>
    <dgm:pt modelId="{BEF5E04C-3ACA-4DE5-AF2E-108BD726130D}">
      <dgm:prSet phldrT="[Text]"/>
      <dgm:spPr>
        <a:ln>
          <a:solidFill>
            <a:srgbClr val="FF4233"/>
          </a:solidFill>
        </a:ln>
      </dgm:spPr>
      <dgm:t>
        <a:bodyPr/>
        <a:lstStyle/>
        <a:p>
          <a:r>
            <a:rPr lang="en-IN" dirty="0">
              <a:solidFill>
                <a:srgbClr val="FF4233"/>
              </a:solidFill>
            </a:rPr>
            <a:t>Sign Up</a:t>
          </a:r>
        </a:p>
      </dgm:t>
    </dgm:pt>
    <dgm:pt modelId="{66DAF1F0-54DE-4191-AFAD-6300036C2DDF}" type="parTrans" cxnId="{2D22F9D0-CC51-45DE-9D63-5CD6EB6365DB}">
      <dgm:prSet/>
      <dgm:spPr/>
      <dgm:t>
        <a:bodyPr/>
        <a:lstStyle/>
        <a:p>
          <a:endParaRPr lang="en-IN"/>
        </a:p>
      </dgm:t>
    </dgm:pt>
    <dgm:pt modelId="{0642209A-2085-4B8A-B146-6B03D83310B9}" type="sibTrans" cxnId="{2D22F9D0-CC51-45DE-9D63-5CD6EB6365DB}">
      <dgm:prSet/>
      <dgm:spPr/>
      <dgm:t>
        <a:bodyPr/>
        <a:lstStyle/>
        <a:p>
          <a:endParaRPr lang="en-IN"/>
        </a:p>
      </dgm:t>
    </dgm:pt>
    <dgm:pt modelId="{D3D32E9E-EE2C-4E6E-9E04-3D52E47F3CDA}">
      <dgm:prSet phldrT="[Text]"/>
      <dgm:spPr>
        <a:ln>
          <a:solidFill>
            <a:srgbClr val="FF4233"/>
          </a:solidFill>
        </a:ln>
      </dgm:spPr>
      <dgm:t>
        <a:bodyPr/>
        <a:lstStyle/>
        <a:p>
          <a:r>
            <a:rPr lang="en-IN" dirty="0">
              <a:solidFill>
                <a:srgbClr val="FF4233"/>
              </a:solidFill>
            </a:rPr>
            <a:t>Login</a:t>
          </a:r>
        </a:p>
      </dgm:t>
    </dgm:pt>
    <dgm:pt modelId="{04CD5C92-A659-49F9-B6FA-A02FF3712125}" type="parTrans" cxnId="{2417F81E-6BAD-44E7-B913-5F142EA14064}">
      <dgm:prSet/>
      <dgm:spPr/>
      <dgm:t>
        <a:bodyPr/>
        <a:lstStyle/>
        <a:p>
          <a:endParaRPr lang="en-IN"/>
        </a:p>
      </dgm:t>
    </dgm:pt>
    <dgm:pt modelId="{B8822F26-B055-43F5-9EA0-9925867C760B}" type="sibTrans" cxnId="{2417F81E-6BAD-44E7-B913-5F142EA14064}">
      <dgm:prSet/>
      <dgm:spPr/>
      <dgm:t>
        <a:bodyPr/>
        <a:lstStyle/>
        <a:p>
          <a:endParaRPr lang="en-IN"/>
        </a:p>
      </dgm:t>
    </dgm:pt>
    <dgm:pt modelId="{47C88AF9-32AF-47D9-BB21-1720EC746675}" type="pres">
      <dgm:prSet presAssocID="{657AB092-88F5-4962-8A6A-A761994AC0FA}" presName="linearFlow" presStyleCnt="0">
        <dgm:presLayoutVars>
          <dgm:resizeHandles val="exact"/>
        </dgm:presLayoutVars>
      </dgm:prSet>
      <dgm:spPr/>
    </dgm:pt>
    <dgm:pt modelId="{1AC299B8-35DD-4E5F-B7B3-016C20C4E2D9}" type="pres">
      <dgm:prSet presAssocID="{2E13B95E-88B5-4488-A0C3-D50CFFD62665}" presName="node" presStyleLbl="node1" presStyleIdx="0" presStyleCnt="3">
        <dgm:presLayoutVars>
          <dgm:bulletEnabled val="1"/>
        </dgm:presLayoutVars>
      </dgm:prSet>
      <dgm:spPr/>
    </dgm:pt>
    <dgm:pt modelId="{5BC6C8A2-CAD5-465D-9316-DCE9DC7D9DEF}" type="pres">
      <dgm:prSet presAssocID="{A8BB9FCF-1CED-48E2-BE6E-676AE8ECB2C0}" presName="sibTrans" presStyleLbl="sibTrans2D1" presStyleIdx="0" presStyleCnt="2"/>
      <dgm:spPr/>
    </dgm:pt>
    <dgm:pt modelId="{65F34C98-6784-4C6F-9F84-966CC943F540}" type="pres">
      <dgm:prSet presAssocID="{A8BB9FCF-1CED-48E2-BE6E-676AE8ECB2C0}" presName="connectorText" presStyleLbl="sibTrans2D1" presStyleIdx="0" presStyleCnt="2"/>
      <dgm:spPr/>
    </dgm:pt>
    <dgm:pt modelId="{3997B917-2FB8-42BB-A719-BD0B5459BA22}" type="pres">
      <dgm:prSet presAssocID="{BEF5E04C-3ACA-4DE5-AF2E-108BD726130D}" presName="node" presStyleLbl="node1" presStyleIdx="1" presStyleCnt="3">
        <dgm:presLayoutVars>
          <dgm:bulletEnabled val="1"/>
        </dgm:presLayoutVars>
      </dgm:prSet>
      <dgm:spPr/>
    </dgm:pt>
    <dgm:pt modelId="{781E2131-91A4-414F-8DDF-3D24E5F9CF51}" type="pres">
      <dgm:prSet presAssocID="{0642209A-2085-4B8A-B146-6B03D83310B9}" presName="sibTrans" presStyleLbl="sibTrans2D1" presStyleIdx="1" presStyleCnt="2"/>
      <dgm:spPr/>
    </dgm:pt>
    <dgm:pt modelId="{B1152AD1-8743-4BE2-A566-99D324149E5E}" type="pres">
      <dgm:prSet presAssocID="{0642209A-2085-4B8A-B146-6B03D83310B9}" presName="connectorText" presStyleLbl="sibTrans2D1" presStyleIdx="1" presStyleCnt="2"/>
      <dgm:spPr/>
    </dgm:pt>
    <dgm:pt modelId="{561F2AAC-BD6E-4689-A0E2-A24BA579FB4C}" type="pres">
      <dgm:prSet presAssocID="{D3D32E9E-EE2C-4E6E-9E04-3D52E47F3CDA}" presName="node" presStyleLbl="node1" presStyleIdx="2" presStyleCnt="3">
        <dgm:presLayoutVars>
          <dgm:bulletEnabled val="1"/>
        </dgm:presLayoutVars>
      </dgm:prSet>
      <dgm:spPr/>
    </dgm:pt>
  </dgm:ptLst>
  <dgm:cxnLst>
    <dgm:cxn modelId="{16964311-CC0C-410B-9AF6-404A299BC048}" type="presOf" srcId="{D3D32E9E-EE2C-4E6E-9E04-3D52E47F3CDA}" destId="{561F2AAC-BD6E-4689-A0E2-A24BA579FB4C}" srcOrd="0" destOrd="0" presId="urn:microsoft.com/office/officeart/2005/8/layout/process2"/>
    <dgm:cxn modelId="{2417F81E-6BAD-44E7-B913-5F142EA14064}" srcId="{657AB092-88F5-4962-8A6A-A761994AC0FA}" destId="{D3D32E9E-EE2C-4E6E-9E04-3D52E47F3CDA}" srcOrd="2" destOrd="0" parTransId="{04CD5C92-A659-49F9-B6FA-A02FF3712125}" sibTransId="{B8822F26-B055-43F5-9EA0-9925867C760B}"/>
    <dgm:cxn modelId="{18A29537-724B-44F8-A4B0-789801D12177}" type="presOf" srcId="{657AB092-88F5-4962-8A6A-A761994AC0FA}" destId="{47C88AF9-32AF-47D9-BB21-1720EC746675}" srcOrd="0" destOrd="0" presId="urn:microsoft.com/office/officeart/2005/8/layout/process2"/>
    <dgm:cxn modelId="{119D9059-9C35-487B-A3B9-994F619D1C13}" type="presOf" srcId="{0642209A-2085-4B8A-B146-6B03D83310B9}" destId="{B1152AD1-8743-4BE2-A566-99D324149E5E}" srcOrd="1" destOrd="0" presId="urn:microsoft.com/office/officeart/2005/8/layout/process2"/>
    <dgm:cxn modelId="{7ED38B88-0524-418A-B104-95AB5DFDA1D8}" type="presOf" srcId="{BEF5E04C-3ACA-4DE5-AF2E-108BD726130D}" destId="{3997B917-2FB8-42BB-A719-BD0B5459BA22}" srcOrd="0" destOrd="0" presId="urn:microsoft.com/office/officeart/2005/8/layout/process2"/>
    <dgm:cxn modelId="{6A7E1A9B-F3F6-4EC5-8528-40282DBC1BF4}" type="presOf" srcId="{2E13B95E-88B5-4488-A0C3-D50CFFD62665}" destId="{1AC299B8-35DD-4E5F-B7B3-016C20C4E2D9}" srcOrd="0" destOrd="0" presId="urn:microsoft.com/office/officeart/2005/8/layout/process2"/>
    <dgm:cxn modelId="{CD427ABD-56C3-405E-813C-46E6049C7352}" type="presOf" srcId="{0642209A-2085-4B8A-B146-6B03D83310B9}" destId="{781E2131-91A4-414F-8DDF-3D24E5F9CF51}" srcOrd="0" destOrd="0" presId="urn:microsoft.com/office/officeart/2005/8/layout/process2"/>
    <dgm:cxn modelId="{445ED4C9-F772-43CA-8A2B-C2E20D1DBDFD}" type="presOf" srcId="{A8BB9FCF-1CED-48E2-BE6E-676AE8ECB2C0}" destId="{65F34C98-6784-4C6F-9F84-966CC943F540}" srcOrd="1" destOrd="0" presId="urn:microsoft.com/office/officeart/2005/8/layout/process2"/>
    <dgm:cxn modelId="{2D22F9D0-CC51-45DE-9D63-5CD6EB6365DB}" srcId="{657AB092-88F5-4962-8A6A-A761994AC0FA}" destId="{BEF5E04C-3ACA-4DE5-AF2E-108BD726130D}" srcOrd="1" destOrd="0" parTransId="{66DAF1F0-54DE-4191-AFAD-6300036C2DDF}" sibTransId="{0642209A-2085-4B8A-B146-6B03D83310B9}"/>
    <dgm:cxn modelId="{DA9830F1-55FC-4434-9B94-D619E31B0084}" srcId="{657AB092-88F5-4962-8A6A-A761994AC0FA}" destId="{2E13B95E-88B5-4488-A0C3-D50CFFD62665}" srcOrd="0" destOrd="0" parTransId="{34E9D5B4-FA04-4359-800B-756D76490965}" sibTransId="{A8BB9FCF-1CED-48E2-BE6E-676AE8ECB2C0}"/>
    <dgm:cxn modelId="{290CD3F6-05BC-4415-84B4-E536DCAF59DA}" type="presOf" srcId="{A8BB9FCF-1CED-48E2-BE6E-676AE8ECB2C0}" destId="{5BC6C8A2-CAD5-465D-9316-DCE9DC7D9DEF}" srcOrd="0" destOrd="0" presId="urn:microsoft.com/office/officeart/2005/8/layout/process2"/>
    <dgm:cxn modelId="{2BE2CF21-9025-474B-8BC8-DB01D2C05193}" type="presParOf" srcId="{47C88AF9-32AF-47D9-BB21-1720EC746675}" destId="{1AC299B8-35DD-4E5F-B7B3-016C20C4E2D9}" srcOrd="0" destOrd="0" presId="urn:microsoft.com/office/officeart/2005/8/layout/process2"/>
    <dgm:cxn modelId="{D8E75531-DF40-4F04-8C55-2E0EA68B57EF}" type="presParOf" srcId="{47C88AF9-32AF-47D9-BB21-1720EC746675}" destId="{5BC6C8A2-CAD5-465D-9316-DCE9DC7D9DEF}" srcOrd="1" destOrd="0" presId="urn:microsoft.com/office/officeart/2005/8/layout/process2"/>
    <dgm:cxn modelId="{80B77E80-49F7-4ADB-AC81-B2A54C0316FF}" type="presParOf" srcId="{5BC6C8A2-CAD5-465D-9316-DCE9DC7D9DEF}" destId="{65F34C98-6784-4C6F-9F84-966CC943F540}" srcOrd="0" destOrd="0" presId="urn:microsoft.com/office/officeart/2005/8/layout/process2"/>
    <dgm:cxn modelId="{36E05F27-CAF5-4CB1-A4E2-8C62A847236A}" type="presParOf" srcId="{47C88AF9-32AF-47D9-BB21-1720EC746675}" destId="{3997B917-2FB8-42BB-A719-BD0B5459BA22}" srcOrd="2" destOrd="0" presId="urn:microsoft.com/office/officeart/2005/8/layout/process2"/>
    <dgm:cxn modelId="{3DE4306F-CE0A-405D-9771-423F3FDAFE2E}" type="presParOf" srcId="{47C88AF9-32AF-47D9-BB21-1720EC746675}" destId="{781E2131-91A4-414F-8DDF-3D24E5F9CF51}" srcOrd="3" destOrd="0" presId="urn:microsoft.com/office/officeart/2005/8/layout/process2"/>
    <dgm:cxn modelId="{B4D0AE3C-9596-4532-A413-117236F0453D}" type="presParOf" srcId="{781E2131-91A4-414F-8DDF-3D24E5F9CF51}" destId="{B1152AD1-8743-4BE2-A566-99D324149E5E}" srcOrd="0" destOrd="0" presId="urn:microsoft.com/office/officeart/2005/8/layout/process2"/>
    <dgm:cxn modelId="{A4922A74-14EF-4F4E-9777-46571B55BB12}" type="presParOf" srcId="{47C88AF9-32AF-47D9-BB21-1720EC746675}" destId="{561F2AAC-BD6E-4689-A0E2-A24BA579FB4C}"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B699EC-789C-47C9-BB79-7AC610B058D2}" type="doc">
      <dgm:prSet loTypeId="urn:microsoft.com/office/officeart/2005/8/layout/lProcess1" loCatId="process" qsTypeId="urn:microsoft.com/office/officeart/2005/8/quickstyle/simple1" qsCatId="simple" csTypeId="urn:microsoft.com/office/officeart/2005/8/colors/accent6_1" csCatId="accent6" phldr="1"/>
      <dgm:spPr/>
      <dgm:t>
        <a:bodyPr/>
        <a:lstStyle/>
        <a:p>
          <a:endParaRPr lang="en-IN"/>
        </a:p>
      </dgm:t>
    </dgm:pt>
    <dgm:pt modelId="{19C7BF61-A20C-4286-9C76-B66A0AD0A93D}">
      <dgm:prSet phldrT="[Text]"/>
      <dgm:spPr/>
      <dgm:t>
        <a:bodyPr/>
        <a:lstStyle/>
        <a:p>
          <a:r>
            <a:rPr lang="en-IN" dirty="0">
              <a:solidFill>
                <a:srgbClr val="FF4233"/>
              </a:solidFill>
            </a:rPr>
            <a:t>Owner Home Page</a:t>
          </a:r>
        </a:p>
      </dgm:t>
    </dgm:pt>
    <dgm:pt modelId="{CCBC21E8-F541-4153-A255-CC88483D2CEF}" type="parTrans" cxnId="{AC51570E-5D42-4B2E-B0A4-86193301CCB2}">
      <dgm:prSet/>
      <dgm:spPr/>
      <dgm:t>
        <a:bodyPr/>
        <a:lstStyle/>
        <a:p>
          <a:endParaRPr lang="en-IN"/>
        </a:p>
      </dgm:t>
    </dgm:pt>
    <dgm:pt modelId="{E8688F12-8503-4799-A36B-4BB35C6F0F42}" type="sibTrans" cxnId="{AC51570E-5D42-4B2E-B0A4-86193301CCB2}">
      <dgm:prSet/>
      <dgm:spPr/>
      <dgm:t>
        <a:bodyPr/>
        <a:lstStyle/>
        <a:p>
          <a:endParaRPr lang="en-IN"/>
        </a:p>
      </dgm:t>
    </dgm:pt>
    <dgm:pt modelId="{3FE77A69-EEF4-49A3-9A5E-7B8F51806E71}">
      <dgm:prSet phldrT="[Text]"/>
      <dgm:spPr/>
      <dgm:t>
        <a:bodyPr/>
        <a:lstStyle/>
        <a:p>
          <a:r>
            <a:rPr lang="en-IN" dirty="0">
              <a:solidFill>
                <a:srgbClr val="FF4233"/>
              </a:solidFill>
            </a:rPr>
            <a:t>Add/Update/Delete/ Edit Profile Page</a:t>
          </a:r>
        </a:p>
      </dgm:t>
    </dgm:pt>
    <dgm:pt modelId="{853DD760-23ED-4163-AA24-6E0775546956}" type="parTrans" cxnId="{CDAC6DA8-1ED1-4956-8ACC-0F5B5EB0985A}">
      <dgm:prSet/>
      <dgm:spPr/>
      <dgm:t>
        <a:bodyPr/>
        <a:lstStyle/>
        <a:p>
          <a:endParaRPr lang="en-IN"/>
        </a:p>
      </dgm:t>
    </dgm:pt>
    <dgm:pt modelId="{0B3A2089-B015-40D6-ABFA-0DECC8169F02}" type="sibTrans" cxnId="{CDAC6DA8-1ED1-4956-8ACC-0F5B5EB0985A}">
      <dgm:prSet/>
      <dgm:spPr/>
      <dgm:t>
        <a:bodyPr/>
        <a:lstStyle/>
        <a:p>
          <a:endParaRPr lang="en-IN"/>
        </a:p>
      </dgm:t>
    </dgm:pt>
    <dgm:pt modelId="{0255E3D9-2CE2-47FB-B805-9FC243E7A90E}">
      <dgm:prSet phldrT="[Text]"/>
      <dgm:spPr/>
      <dgm:t>
        <a:bodyPr/>
        <a:lstStyle/>
        <a:p>
          <a:r>
            <a:rPr lang="en-IN" dirty="0">
              <a:solidFill>
                <a:srgbClr val="FF4233"/>
              </a:solidFill>
            </a:rPr>
            <a:t>Logout</a:t>
          </a:r>
        </a:p>
      </dgm:t>
    </dgm:pt>
    <dgm:pt modelId="{81FCDBB0-36F9-4213-8D4F-E79025E5D6D0}" type="parTrans" cxnId="{E96BC402-83B1-4323-9856-EC99F8B23B24}">
      <dgm:prSet/>
      <dgm:spPr/>
      <dgm:t>
        <a:bodyPr/>
        <a:lstStyle/>
        <a:p>
          <a:endParaRPr lang="en-IN"/>
        </a:p>
      </dgm:t>
    </dgm:pt>
    <dgm:pt modelId="{0D70F9C8-7FF2-4EC9-9251-58FC01F95BEC}" type="sibTrans" cxnId="{E96BC402-83B1-4323-9856-EC99F8B23B24}">
      <dgm:prSet/>
      <dgm:spPr/>
      <dgm:t>
        <a:bodyPr/>
        <a:lstStyle/>
        <a:p>
          <a:endParaRPr lang="en-IN"/>
        </a:p>
      </dgm:t>
    </dgm:pt>
    <dgm:pt modelId="{E9113723-2EB5-45AB-87FF-AB4DD4BA98BF}">
      <dgm:prSet phldrT="[Text]"/>
      <dgm:spPr/>
      <dgm:t>
        <a:bodyPr/>
        <a:lstStyle/>
        <a:p>
          <a:r>
            <a:rPr lang="en-IN" dirty="0">
              <a:solidFill>
                <a:srgbClr val="FF4233"/>
              </a:solidFill>
            </a:rPr>
            <a:t>Customer Home Page</a:t>
          </a:r>
        </a:p>
      </dgm:t>
    </dgm:pt>
    <dgm:pt modelId="{B44AD4DC-B2F5-46CE-8C9D-90AC316D67D3}" type="parTrans" cxnId="{2EFBF469-B2DF-43F4-83B0-04E17124A561}">
      <dgm:prSet/>
      <dgm:spPr/>
      <dgm:t>
        <a:bodyPr/>
        <a:lstStyle/>
        <a:p>
          <a:endParaRPr lang="en-IN"/>
        </a:p>
      </dgm:t>
    </dgm:pt>
    <dgm:pt modelId="{E1996E96-2DDF-431D-AF0E-CA060E06261B}" type="sibTrans" cxnId="{2EFBF469-B2DF-43F4-83B0-04E17124A561}">
      <dgm:prSet/>
      <dgm:spPr/>
      <dgm:t>
        <a:bodyPr/>
        <a:lstStyle/>
        <a:p>
          <a:endParaRPr lang="en-IN"/>
        </a:p>
      </dgm:t>
    </dgm:pt>
    <dgm:pt modelId="{38F8E6D1-548E-43BC-886D-97AB29F7D272}">
      <dgm:prSet phldrT="[Text]"/>
      <dgm:spPr/>
      <dgm:t>
        <a:bodyPr/>
        <a:lstStyle/>
        <a:p>
          <a:r>
            <a:rPr lang="en-IN" dirty="0">
              <a:solidFill>
                <a:srgbClr val="FF4233"/>
              </a:solidFill>
            </a:rPr>
            <a:t>Search/Edit Profile Page</a:t>
          </a:r>
        </a:p>
      </dgm:t>
    </dgm:pt>
    <dgm:pt modelId="{538EF304-32D8-442B-A4E9-61F61495BABC}" type="parTrans" cxnId="{106B4F7A-484F-45F7-9AF5-52CE9CACF4BB}">
      <dgm:prSet/>
      <dgm:spPr/>
      <dgm:t>
        <a:bodyPr/>
        <a:lstStyle/>
        <a:p>
          <a:endParaRPr lang="en-IN"/>
        </a:p>
      </dgm:t>
    </dgm:pt>
    <dgm:pt modelId="{E407B4B7-B720-4EF2-8290-B698F1B61498}" type="sibTrans" cxnId="{106B4F7A-484F-45F7-9AF5-52CE9CACF4BB}">
      <dgm:prSet/>
      <dgm:spPr/>
      <dgm:t>
        <a:bodyPr/>
        <a:lstStyle/>
        <a:p>
          <a:endParaRPr lang="en-IN"/>
        </a:p>
      </dgm:t>
    </dgm:pt>
    <dgm:pt modelId="{AAAED340-AE9C-4C5C-9CD8-1B16C8696D80}">
      <dgm:prSet phldrT="[Text]"/>
      <dgm:spPr/>
      <dgm:t>
        <a:bodyPr/>
        <a:lstStyle/>
        <a:p>
          <a:r>
            <a:rPr lang="en-IN" dirty="0">
              <a:solidFill>
                <a:srgbClr val="FF4233"/>
              </a:solidFill>
            </a:rPr>
            <a:t>Logout</a:t>
          </a:r>
        </a:p>
      </dgm:t>
    </dgm:pt>
    <dgm:pt modelId="{61CD50AF-F40C-4F6A-8503-E6E404CCF28C}" type="parTrans" cxnId="{515781FE-7A19-41E6-909A-5E6FBEFE1CAF}">
      <dgm:prSet/>
      <dgm:spPr/>
      <dgm:t>
        <a:bodyPr/>
        <a:lstStyle/>
        <a:p>
          <a:endParaRPr lang="en-IN"/>
        </a:p>
      </dgm:t>
    </dgm:pt>
    <dgm:pt modelId="{4F06E625-5D2D-4D69-A150-C0F3616792D2}" type="sibTrans" cxnId="{515781FE-7A19-41E6-909A-5E6FBEFE1CAF}">
      <dgm:prSet/>
      <dgm:spPr/>
      <dgm:t>
        <a:bodyPr/>
        <a:lstStyle/>
        <a:p>
          <a:endParaRPr lang="en-IN"/>
        </a:p>
      </dgm:t>
    </dgm:pt>
    <dgm:pt modelId="{FE7E74F4-39F8-4D4C-9E07-66E19CBAEA8A}" type="pres">
      <dgm:prSet presAssocID="{C6B699EC-789C-47C9-BB79-7AC610B058D2}" presName="Name0" presStyleCnt="0">
        <dgm:presLayoutVars>
          <dgm:dir/>
          <dgm:animLvl val="lvl"/>
          <dgm:resizeHandles val="exact"/>
        </dgm:presLayoutVars>
      </dgm:prSet>
      <dgm:spPr/>
    </dgm:pt>
    <dgm:pt modelId="{24DA656E-2EA3-4DBA-B800-464C633A009F}" type="pres">
      <dgm:prSet presAssocID="{19C7BF61-A20C-4286-9C76-B66A0AD0A93D}" presName="vertFlow" presStyleCnt="0"/>
      <dgm:spPr/>
    </dgm:pt>
    <dgm:pt modelId="{F3136E5F-3B88-4586-9BE5-7098DFEAB59F}" type="pres">
      <dgm:prSet presAssocID="{19C7BF61-A20C-4286-9C76-B66A0AD0A93D}" presName="header" presStyleLbl="node1" presStyleIdx="0" presStyleCnt="2"/>
      <dgm:spPr/>
    </dgm:pt>
    <dgm:pt modelId="{3AB450C6-24D9-4644-95CC-DC2E0A0B2474}" type="pres">
      <dgm:prSet presAssocID="{853DD760-23ED-4163-AA24-6E0775546956}" presName="parTrans" presStyleLbl="sibTrans2D1" presStyleIdx="0" presStyleCnt="4"/>
      <dgm:spPr/>
    </dgm:pt>
    <dgm:pt modelId="{FC9AFC74-6E8C-416A-978B-250EE81AB16B}" type="pres">
      <dgm:prSet presAssocID="{3FE77A69-EEF4-49A3-9A5E-7B8F51806E71}" presName="child" presStyleLbl="alignAccFollowNode1" presStyleIdx="0" presStyleCnt="4">
        <dgm:presLayoutVars>
          <dgm:chMax val="0"/>
          <dgm:bulletEnabled val="1"/>
        </dgm:presLayoutVars>
      </dgm:prSet>
      <dgm:spPr/>
    </dgm:pt>
    <dgm:pt modelId="{DF753599-FB1D-4302-84B0-A9822440F4CD}" type="pres">
      <dgm:prSet presAssocID="{0B3A2089-B015-40D6-ABFA-0DECC8169F02}" presName="sibTrans" presStyleLbl="sibTrans2D1" presStyleIdx="1" presStyleCnt="4"/>
      <dgm:spPr/>
    </dgm:pt>
    <dgm:pt modelId="{E3D072C2-3C5D-43CC-8C73-8DA54219ED90}" type="pres">
      <dgm:prSet presAssocID="{0255E3D9-2CE2-47FB-B805-9FC243E7A90E}" presName="child" presStyleLbl="alignAccFollowNode1" presStyleIdx="1" presStyleCnt="4">
        <dgm:presLayoutVars>
          <dgm:chMax val="0"/>
          <dgm:bulletEnabled val="1"/>
        </dgm:presLayoutVars>
      </dgm:prSet>
      <dgm:spPr/>
    </dgm:pt>
    <dgm:pt modelId="{B0B57BB9-9E67-48CC-B82C-28A149D71E50}" type="pres">
      <dgm:prSet presAssocID="{19C7BF61-A20C-4286-9C76-B66A0AD0A93D}" presName="hSp" presStyleCnt="0"/>
      <dgm:spPr/>
    </dgm:pt>
    <dgm:pt modelId="{CCC64C9A-3770-4CA6-8BD8-3E80A1F2F53B}" type="pres">
      <dgm:prSet presAssocID="{E9113723-2EB5-45AB-87FF-AB4DD4BA98BF}" presName="vertFlow" presStyleCnt="0"/>
      <dgm:spPr/>
    </dgm:pt>
    <dgm:pt modelId="{894ECB45-5237-4D18-B6BA-0DD92E642759}" type="pres">
      <dgm:prSet presAssocID="{E9113723-2EB5-45AB-87FF-AB4DD4BA98BF}" presName="header" presStyleLbl="node1" presStyleIdx="1" presStyleCnt="2"/>
      <dgm:spPr/>
    </dgm:pt>
    <dgm:pt modelId="{204C796C-C09E-4F5F-A66E-0B30388CF80B}" type="pres">
      <dgm:prSet presAssocID="{538EF304-32D8-442B-A4E9-61F61495BABC}" presName="parTrans" presStyleLbl="sibTrans2D1" presStyleIdx="2" presStyleCnt="4"/>
      <dgm:spPr/>
    </dgm:pt>
    <dgm:pt modelId="{E3B4AD4D-A090-4F95-91F1-A951A12DB975}" type="pres">
      <dgm:prSet presAssocID="{38F8E6D1-548E-43BC-886D-97AB29F7D272}" presName="child" presStyleLbl="alignAccFollowNode1" presStyleIdx="2" presStyleCnt="4">
        <dgm:presLayoutVars>
          <dgm:chMax val="0"/>
          <dgm:bulletEnabled val="1"/>
        </dgm:presLayoutVars>
      </dgm:prSet>
      <dgm:spPr/>
    </dgm:pt>
    <dgm:pt modelId="{3606DAE4-9AA0-4D66-A609-FDB58AAA6999}" type="pres">
      <dgm:prSet presAssocID="{E407B4B7-B720-4EF2-8290-B698F1B61498}" presName="sibTrans" presStyleLbl="sibTrans2D1" presStyleIdx="3" presStyleCnt="4"/>
      <dgm:spPr/>
    </dgm:pt>
    <dgm:pt modelId="{C0F8C624-7A8D-4EBE-A5B9-17B90B8173D1}" type="pres">
      <dgm:prSet presAssocID="{AAAED340-AE9C-4C5C-9CD8-1B16C8696D80}" presName="child" presStyleLbl="alignAccFollowNode1" presStyleIdx="3" presStyleCnt="4">
        <dgm:presLayoutVars>
          <dgm:chMax val="0"/>
          <dgm:bulletEnabled val="1"/>
        </dgm:presLayoutVars>
      </dgm:prSet>
      <dgm:spPr/>
    </dgm:pt>
  </dgm:ptLst>
  <dgm:cxnLst>
    <dgm:cxn modelId="{0CF22900-8B6D-43D3-A051-59BEAEC2A609}" type="presOf" srcId="{AAAED340-AE9C-4C5C-9CD8-1B16C8696D80}" destId="{C0F8C624-7A8D-4EBE-A5B9-17B90B8173D1}" srcOrd="0" destOrd="0" presId="urn:microsoft.com/office/officeart/2005/8/layout/lProcess1"/>
    <dgm:cxn modelId="{E96BC402-83B1-4323-9856-EC99F8B23B24}" srcId="{19C7BF61-A20C-4286-9C76-B66A0AD0A93D}" destId="{0255E3D9-2CE2-47FB-B805-9FC243E7A90E}" srcOrd="1" destOrd="0" parTransId="{81FCDBB0-36F9-4213-8D4F-E79025E5D6D0}" sibTransId="{0D70F9C8-7FF2-4EC9-9251-58FC01F95BEC}"/>
    <dgm:cxn modelId="{AC51570E-5D42-4B2E-B0A4-86193301CCB2}" srcId="{C6B699EC-789C-47C9-BB79-7AC610B058D2}" destId="{19C7BF61-A20C-4286-9C76-B66A0AD0A93D}" srcOrd="0" destOrd="0" parTransId="{CCBC21E8-F541-4153-A255-CC88483D2CEF}" sibTransId="{E8688F12-8503-4799-A36B-4BB35C6F0F42}"/>
    <dgm:cxn modelId="{94AFDE34-3954-4B46-A3BD-4E15088C979E}" type="presOf" srcId="{538EF304-32D8-442B-A4E9-61F61495BABC}" destId="{204C796C-C09E-4F5F-A66E-0B30388CF80B}" srcOrd="0" destOrd="0" presId="urn:microsoft.com/office/officeart/2005/8/layout/lProcess1"/>
    <dgm:cxn modelId="{26598D65-6CB7-4E81-B4C9-716FA0704322}" type="presOf" srcId="{0B3A2089-B015-40D6-ABFA-0DECC8169F02}" destId="{DF753599-FB1D-4302-84B0-A9822440F4CD}" srcOrd="0" destOrd="0" presId="urn:microsoft.com/office/officeart/2005/8/layout/lProcess1"/>
    <dgm:cxn modelId="{B4599965-2D5D-457D-A499-CA636A5430CB}" type="presOf" srcId="{3FE77A69-EEF4-49A3-9A5E-7B8F51806E71}" destId="{FC9AFC74-6E8C-416A-978B-250EE81AB16B}" srcOrd="0" destOrd="0" presId="urn:microsoft.com/office/officeart/2005/8/layout/lProcess1"/>
    <dgm:cxn modelId="{2EFBF469-B2DF-43F4-83B0-04E17124A561}" srcId="{C6B699EC-789C-47C9-BB79-7AC610B058D2}" destId="{E9113723-2EB5-45AB-87FF-AB4DD4BA98BF}" srcOrd="1" destOrd="0" parTransId="{B44AD4DC-B2F5-46CE-8C9D-90AC316D67D3}" sibTransId="{E1996E96-2DDF-431D-AF0E-CA060E06261B}"/>
    <dgm:cxn modelId="{106B4F7A-484F-45F7-9AF5-52CE9CACF4BB}" srcId="{E9113723-2EB5-45AB-87FF-AB4DD4BA98BF}" destId="{38F8E6D1-548E-43BC-886D-97AB29F7D272}" srcOrd="0" destOrd="0" parTransId="{538EF304-32D8-442B-A4E9-61F61495BABC}" sibTransId="{E407B4B7-B720-4EF2-8290-B698F1B61498}"/>
    <dgm:cxn modelId="{7198C198-920E-4ACC-8A21-EE063E8EB5DA}" type="presOf" srcId="{C6B699EC-789C-47C9-BB79-7AC610B058D2}" destId="{FE7E74F4-39F8-4D4C-9E07-66E19CBAEA8A}" srcOrd="0" destOrd="0" presId="urn:microsoft.com/office/officeart/2005/8/layout/lProcess1"/>
    <dgm:cxn modelId="{143E2FA0-22B7-4A37-BBA2-F88EF51CFDF1}" type="presOf" srcId="{38F8E6D1-548E-43BC-886D-97AB29F7D272}" destId="{E3B4AD4D-A090-4F95-91F1-A951A12DB975}" srcOrd="0" destOrd="0" presId="urn:microsoft.com/office/officeart/2005/8/layout/lProcess1"/>
    <dgm:cxn modelId="{CDAC6DA8-1ED1-4956-8ACC-0F5B5EB0985A}" srcId="{19C7BF61-A20C-4286-9C76-B66A0AD0A93D}" destId="{3FE77A69-EEF4-49A3-9A5E-7B8F51806E71}" srcOrd="0" destOrd="0" parTransId="{853DD760-23ED-4163-AA24-6E0775546956}" sibTransId="{0B3A2089-B015-40D6-ABFA-0DECC8169F02}"/>
    <dgm:cxn modelId="{A2F22EC1-5503-43F8-B771-358D0BA20153}" type="presOf" srcId="{19C7BF61-A20C-4286-9C76-B66A0AD0A93D}" destId="{F3136E5F-3B88-4586-9BE5-7098DFEAB59F}" srcOrd="0" destOrd="0" presId="urn:microsoft.com/office/officeart/2005/8/layout/lProcess1"/>
    <dgm:cxn modelId="{C091AECF-7143-4F23-B612-B03D7744B8AA}" type="presOf" srcId="{0255E3D9-2CE2-47FB-B805-9FC243E7A90E}" destId="{E3D072C2-3C5D-43CC-8C73-8DA54219ED90}" srcOrd="0" destOrd="0" presId="urn:microsoft.com/office/officeart/2005/8/layout/lProcess1"/>
    <dgm:cxn modelId="{08B1FFCF-22F9-444D-902E-5186A903ACEA}" type="presOf" srcId="{E9113723-2EB5-45AB-87FF-AB4DD4BA98BF}" destId="{894ECB45-5237-4D18-B6BA-0DD92E642759}" srcOrd="0" destOrd="0" presId="urn:microsoft.com/office/officeart/2005/8/layout/lProcess1"/>
    <dgm:cxn modelId="{C1332ADC-FABB-446A-90C3-A37D0542439D}" type="presOf" srcId="{E407B4B7-B720-4EF2-8290-B698F1B61498}" destId="{3606DAE4-9AA0-4D66-A609-FDB58AAA6999}" srcOrd="0" destOrd="0" presId="urn:microsoft.com/office/officeart/2005/8/layout/lProcess1"/>
    <dgm:cxn modelId="{B85050E7-6D91-43CF-9697-BCD156C86B0E}" type="presOf" srcId="{853DD760-23ED-4163-AA24-6E0775546956}" destId="{3AB450C6-24D9-4644-95CC-DC2E0A0B2474}" srcOrd="0" destOrd="0" presId="urn:microsoft.com/office/officeart/2005/8/layout/lProcess1"/>
    <dgm:cxn modelId="{515781FE-7A19-41E6-909A-5E6FBEFE1CAF}" srcId="{E9113723-2EB5-45AB-87FF-AB4DD4BA98BF}" destId="{AAAED340-AE9C-4C5C-9CD8-1B16C8696D80}" srcOrd="1" destOrd="0" parTransId="{61CD50AF-F40C-4F6A-8503-E6E404CCF28C}" sibTransId="{4F06E625-5D2D-4D69-A150-C0F3616792D2}"/>
    <dgm:cxn modelId="{202876D1-71C1-4469-8632-E376B5E3DF33}" type="presParOf" srcId="{FE7E74F4-39F8-4D4C-9E07-66E19CBAEA8A}" destId="{24DA656E-2EA3-4DBA-B800-464C633A009F}" srcOrd="0" destOrd="0" presId="urn:microsoft.com/office/officeart/2005/8/layout/lProcess1"/>
    <dgm:cxn modelId="{3B29B7C1-5BB1-4FDE-A6C2-17B6FDCA6B6B}" type="presParOf" srcId="{24DA656E-2EA3-4DBA-B800-464C633A009F}" destId="{F3136E5F-3B88-4586-9BE5-7098DFEAB59F}" srcOrd="0" destOrd="0" presId="urn:microsoft.com/office/officeart/2005/8/layout/lProcess1"/>
    <dgm:cxn modelId="{0340C8FA-3811-41A8-93F1-0C3AF176E55B}" type="presParOf" srcId="{24DA656E-2EA3-4DBA-B800-464C633A009F}" destId="{3AB450C6-24D9-4644-95CC-DC2E0A0B2474}" srcOrd="1" destOrd="0" presId="urn:microsoft.com/office/officeart/2005/8/layout/lProcess1"/>
    <dgm:cxn modelId="{85D77681-5443-45AF-80E1-25EE39339E65}" type="presParOf" srcId="{24DA656E-2EA3-4DBA-B800-464C633A009F}" destId="{FC9AFC74-6E8C-416A-978B-250EE81AB16B}" srcOrd="2" destOrd="0" presId="urn:microsoft.com/office/officeart/2005/8/layout/lProcess1"/>
    <dgm:cxn modelId="{00C77D4B-7AC8-4555-AE90-0E03009CA166}" type="presParOf" srcId="{24DA656E-2EA3-4DBA-B800-464C633A009F}" destId="{DF753599-FB1D-4302-84B0-A9822440F4CD}" srcOrd="3" destOrd="0" presId="urn:microsoft.com/office/officeart/2005/8/layout/lProcess1"/>
    <dgm:cxn modelId="{9AD79E2D-F69F-45CE-A8B4-D8BC0B9FE944}" type="presParOf" srcId="{24DA656E-2EA3-4DBA-B800-464C633A009F}" destId="{E3D072C2-3C5D-43CC-8C73-8DA54219ED90}" srcOrd="4" destOrd="0" presId="urn:microsoft.com/office/officeart/2005/8/layout/lProcess1"/>
    <dgm:cxn modelId="{0D7315BA-6E47-46C2-ACB0-CED1D743D7D1}" type="presParOf" srcId="{FE7E74F4-39F8-4D4C-9E07-66E19CBAEA8A}" destId="{B0B57BB9-9E67-48CC-B82C-28A149D71E50}" srcOrd="1" destOrd="0" presId="urn:microsoft.com/office/officeart/2005/8/layout/lProcess1"/>
    <dgm:cxn modelId="{2C46818D-E548-4F71-8ED7-763D6A67962C}" type="presParOf" srcId="{FE7E74F4-39F8-4D4C-9E07-66E19CBAEA8A}" destId="{CCC64C9A-3770-4CA6-8BD8-3E80A1F2F53B}" srcOrd="2" destOrd="0" presId="urn:microsoft.com/office/officeart/2005/8/layout/lProcess1"/>
    <dgm:cxn modelId="{AB4691A5-26C0-425F-B477-5D28A8894606}" type="presParOf" srcId="{CCC64C9A-3770-4CA6-8BD8-3E80A1F2F53B}" destId="{894ECB45-5237-4D18-B6BA-0DD92E642759}" srcOrd="0" destOrd="0" presId="urn:microsoft.com/office/officeart/2005/8/layout/lProcess1"/>
    <dgm:cxn modelId="{36E0A746-C077-4BDB-ABCE-185C5BC18499}" type="presParOf" srcId="{CCC64C9A-3770-4CA6-8BD8-3E80A1F2F53B}" destId="{204C796C-C09E-4F5F-A66E-0B30388CF80B}" srcOrd="1" destOrd="0" presId="urn:microsoft.com/office/officeart/2005/8/layout/lProcess1"/>
    <dgm:cxn modelId="{757516DE-940D-4A37-9007-C387BDE3D2A6}" type="presParOf" srcId="{CCC64C9A-3770-4CA6-8BD8-3E80A1F2F53B}" destId="{E3B4AD4D-A090-4F95-91F1-A951A12DB975}" srcOrd="2" destOrd="0" presId="urn:microsoft.com/office/officeart/2005/8/layout/lProcess1"/>
    <dgm:cxn modelId="{B92999FB-58D5-42B3-AA41-A6DC07BCBB19}" type="presParOf" srcId="{CCC64C9A-3770-4CA6-8BD8-3E80A1F2F53B}" destId="{3606DAE4-9AA0-4D66-A609-FDB58AAA6999}" srcOrd="3" destOrd="0" presId="urn:microsoft.com/office/officeart/2005/8/layout/lProcess1"/>
    <dgm:cxn modelId="{1687211B-2BDB-4BA1-8048-8C375007276C}" type="presParOf" srcId="{CCC64C9A-3770-4CA6-8BD8-3E80A1F2F53B}" destId="{C0F8C624-7A8D-4EBE-A5B9-17B90B8173D1}" srcOrd="4" destOrd="0" presId="urn:microsoft.com/office/officeart/2005/8/layout/l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299B8-35DD-4E5F-B7B3-016C20C4E2D9}">
      <dsp:nvSpPr>
        <dsp:cNvPr id="0" name=""/>
        <dsp:cNvSpPr/>
      </dsp:nvSpPr>
      <dsp:spPr>
        <a:xfrm>
          <a:off x="3241407" y="0"/>
          <a:ext cx="1286731" cy="581573"/>
        </a:xfrm>
        <a:prstGeom prst="roundRect">
          <a:avLst>
            <a:gd name="adj" fmla="val 10000"/>
          </a:avLst>
        </a:prstGeom>
        <a:solidFill>
          <a:schemeClr val="lt1">
            <a:hueOff val="0"/>
            <a:satOff val="0"/>
            <a:lumOff val="0"/>
            <a:alphaOff val="0"/>
          </a:schemeClr>
        </a:solidFill>
        <a:ln w="12700" cap="flat" cmpd="sng" algn="ctr">
          <a:solidFill>
            <a:srgbClr val="FF423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4233"/>
              </a:solidFill>
            </a:rPr>
            <a:t>Home Page</a:t>
          </a:r>
        </a:p>
      </dsp:txBody>
      <dsp:txXfrm>
        <a:off x="3258441" y="17034"/>
        <a:ext cx="1252663" cy="547505"/>
      </dsp:txXfrm>
    </dsp:sp>
    <dsp:sp modelId="{5BC6C8A2-CAD5-465D-9316-DCE9DC7D9DEF}">
      <dsp:nvSpPr>
        <dsp:cNvPr id="0" name=""/>
        <dsp:cNvSpPr/>
      </dsp:nvSpPr>
      <dsp:spPr>
        <a:xfrm rot="5400000">
          <a:off x="3775728" y="596112"/>
          <a:ext cx="218090" cy="261708"/>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3806262" y="617921"/>
        <a:ext cx="157024" cy="152663"/>
      </dsp:txXfrm>
    </dsp:sp>
    <dsp:sp modelId="{3997B917-2FB8-42BB-A719-BD0B5459BA22}">
      <dsp:nvSpPr>
        <dsp:cNvPr id="0" name=""/>
        <dsp:cNvSpPr/>
      </dsp:nvSpPr>
      <dsp:spPr>
        <a:xfrm>
          <a:off x="3241407" y="872360"/>
          <a:ext cx="1286731" cy="581573"/>
        </a:xfrm>
        <a:prstGeom prst="roundRect">
          <a:avLst>
            <a:gd name="adj" fmla="val 10000"/>
          </a:avLst>
        </a:prstGeom>
        <a:solidFill>
          <a:schemeClr val="lt1">
            <a:hueOff val="0"/>
            <a:satOff val="0"/>
            <a:lumOff val="0"/>
            <a:alphaOff val="0"/>
          </a:schemeClr>
        </a:solidFill>
        <a:ln w="12700" cap="flat" cmpd="sng" algn="ctr">
          <a:solidFill>
            <a:srgbClr val="FF423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4233"/>
              </a:solidFill>
            </a:rPr>
            <a:t>Sign Up</a:t>
          </a:r>
        </a:p>
      </dsp:txBody>
      <dsp:txXfrm>
        <a:off x="3258441" y="889394"/>
        <a:ext cx="1252663" cy="547505"/>
      </dsp:txXfrm>
    </dsp:sp>
    <dsp:sp modelId="{781E2131-91A4-414F-8DDF-3D24E5F9CF51}">
      <dsp:nvSpPr>
        <dsp:cNvPr id="0" name=""/>
        <dsp:cNvSpPr/>
      </dsp:nvSpPr>
      <dsp:spPr>
        <a:xfrm rot="5400000">
          <a:off x="3775728" y="1468473"/>
          <a:ext cx="218090" cy="261708"/>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3806262" y="1490282"/>
        <a:ext cx="157024" cy="152663"/>
      </dsp:txXfrm>
    </dsp:sp>
    <dsp:sp modelId="{561F2AAC-BD6E-4689-A0E2-A24BA579FB4C}">
      <dsp:nvSpPr>
        <dsp:cNvPr id="0" name=""/>
        <dsp:cNvSpPr/>
      </dsp:nvSpPr>
      <dsp:spPr>
        <a:xfrm>
          <a:off x="3241407" y="1744720"/>
          <a:ext cx="1286731" cy="581573"/>
        </a:xfrm>
        <a:prstGeom prst="roundRect">
          <a:avLst>
            <a:gd name="adj" fmla="val 10000"/>
          </a:avLst>
        </a:prstGeom>
        <a:solidFill>
          <a:schemeClr val="lt1">
            <a:hueOff val="0"/>
            <a:satOff val="0"/>
            <a:lumOff val="0"/>
            <a:alphaOff val="0"/>
          </a:schemeClr>
        </a:solidFill>
        <a:ln w="12700" cap="flat" cmpd="sng" algn="ctr">
          <a:solidFill>
            <a:srgbClr val="FF423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4233"/>
              </a:solidFill>
            </a:rPr>
            <a:t>Login</a:t>
          </a:r>
        </a:p>
      </dsp:txBody>
      <dsp:txXfrm>
        <a:off x="3258441" y="1761754"/>
        <a:ext cx="1252663" cy="547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36E5F-3B88-4586-9BE5-7098DFEAB59F}">
      <dsp:nvSpPr>
        <dsp:cNvPr id="0" name=""/>
        <dsp:cNvSpPr/>
      </dsp:nvSpPr>
      <dsp:spPr>
        <a:xfrm>
          <a:off x="2392" y="446808"/>
          <a:ext cx="2354979" cy="588744"/>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kern="1200" dirty="0">
              <a:solidFill>
                <a:srgbClr val="FF4233"/>
              </a:solidFill>
            </a:rPr>
            <a:t>Owner Home Page</a:t>
          </a:r>
        </a:p>
      </dsp:txBody>
      <dsp:txXfrm>
        <a:off x="19636" y="464052"/>
        <a:ext cx="2320491" cy="554256"/>
      </dsp:txXfrm>
    </dsp:sp>
    <dsp:sp modelId="{3AB450C6-24D9-4644-95CC-DC2E0A0B2474}">
      <dsp:nvSpPr>
        <dsp:cNvPr id="0" name=""/>
        <dsp:cNvSpPr/>
      </dsp:nvSpPr>
      <dsp:spPr>
        <a:xfrm rot="5400000">
          <a:off x="1128366" y="1087068"/>
          <a:ext cx="103030" cy="103030"/>
        </a:xfrm>
        <a:prstGeom prst="rightArrow">
          <a:avLst>
            <a:gd name="adj1" fmla="val 667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9AFC74-6E8C-416A-978B-250EE81AB16B}">
      <dsp:nvSpPr>
        <dsp:cNvPr id="0" name=""/>
        <dsp:cNvSpPr/>
      </dsp:nvSpPr>
      <dsp:spPr>
        <a:xfrm>
          <a:off x="2392" y="1241614"/>
          <a:ext cx="2354979" cy="588744"/>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4233"/>
              </a:solidFill>
            </a:rPr>
            <a:t>Add/Update/Delete/ Edit Profile Page</a:t>
          </a:r>
        </a:p>
      </dsp:txBody>
      <dsp:txXfrm>
        <a:off x="19636" y="1258858"/>
        <a:ext cx="2320491" cy="554256"/>
      </dsp:txXfrm>
    </dsp:sp>
    <dsp:sp modelId="{DF753599-FB1D-4302-84B0-A9822440F4CD}">
      <dsp:nvSpPr>
        <dsp:cNvPr id="0" name=""/>
        <dsp:cNvSpPr/>
      </dsp:nvSpPr>
      <dsp:spPr>
        <a:xfrm rot="5400000">
          <a:off x="1128366" y="1881874"/>
          <a:ext cx="103030" cy="103030"/>
        </a:xfrm>
        <a:prstGeom prst="rightArrow">
          <a:avLst>
            <a:gd name="adj1" fmla="val 667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3D072C2-3C5D-43CC-8C73-8DA54219ED90}">
      <dsp:nvSpPr>
        <dsp:cNvPr id="0" name=""/>
        <dsp:cNvSpPr/>
      </dsp:nvSpPr>
      <dsp:spPr>
        <a:xfrm>
          <a:off x="2392" y="2036419"/>
          <a:ext cx="2354979" cy="588744"/>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4233"/>
              </a:solidFill>
            </a:rPr>
            <a:t>Logout</a:t>
          </a:r>
        </a:p>
      </dsp:txBody>
      <dsp:txXfrm>
        <a:off x="19636" y="2053663"/>
        <a:ext cx="2320491" cy="554256"/>
      </dsp:txXfrm>
    </dsp:sp>
    <dsp:sp modelId="{894ECB45-5237-4D18-B6BA-0DD92E642759}">
      <dsp:nvSpPr>
        <dsp:cNvPr id="0" name=""/>
        <dsp:cNvSpPr/>
      </dsp:nvSpPr>
      <dsp:spPr>
        <a:xfrm>
          <a:off x="2687068" y="446808"/>
          <a:ext cx="2354979" cy="588744"/>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kern="1200" dirty="0">
              <a:solidFill>
                <a:srgbClr val="FF4233"/>
              </a:solidFill>
            </a:rPr>
            <a:t>Customer Home Page</a:t>
          </a:r>
        </a:p>
      </dsp:txBody>
      <dsp:txXfrm>
        <a:off x="2704312" y="464052"/>
        <a:ext cx="2320491" cy="554256"/>
      </dsp:txXfrm>
    </dsp:sp>
    <dsp:sp modelId="{204C796C-C09E-4F5F-A66E-0B30388CF80B}">
      <dsp:nvSpPr>
        <dsp:cNvPr id="0" name=""/>
        <dsp:cNvSpPr/>
      </dsp:nvSpPr>
      <dsp:spPr>
        <a:xfrm rot="5400000">
          <a:off x="3813043" y="1087068"/>
          <a:ext cx="103030" cy="103030"/>
        </a:xfrm>
        <a:prstGeom prst="rightArrow">
          <a:avLst>
            <a:gd name="adj1" fmla="val 667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3B4AD4D-A090-4F95-91F1-A951A12DB975}">
      <dsp:nvSpPr>
        <dsp:cNvPr id="0" name=""/>
        <dsp:cNvSpPr/>
      </dsp:nvSpPr>
      <dsp:spPr>
        <a:xfrm>
          <a:off x="2687068" y="1241614"/>
          <a:ext cx="2354979" cy="588744"/>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4233"/>
              </a:solidFill>
            </a:rPr>
            <a:t>Search/Edit Profile Page</a:t>
          </a:r>
        </a:p>
      </dsp:txBody>
      <dsp:txXfrm>
        <a:off x="2704312" y="1258858"/>
        <a:ext cx="2320491" cy="554256"/>
      </dsp:txXfrm>
    </dsp:sp>
    <dsp:sp modelId="{3606DAE4-9AA0-4D66-A609-FDB58AAA6999}">
      <dsp:nvSpPr>
        <dsp:cNvPr id="0" name=""/>
        <dsp:cNvSpPr/>
      </dsp:nvSpPr>
      <dsp:spPr>
        <a:xfrm rot="5400000">
          <a:off x="3813043" y="1881874"/>
          <a:ext cx="103030" cy="103030"/>
        </a:xfrm>
        <a:prstGeom prst="rightArrow">
          <a:avLst>
            <a:gd name="adj1" fmla="val 667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F8C624-7A8D-4EBE-A5B9-17B90B8173D1}">
      <dsp:nvSpPr>
        <dsp:cNvPr id="0" name=""/>
        <dsp:cNvSpPr/>
      </dsp:nvSpPr>
      <dsp:spPr>
        <a:xfrm>
          <a:off x="2687068" y="2036419"/>
          <a:ext cx="2354979" cy="588744"/>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FF4233"/>
              </a:solidFill>
            </a:rPr>
            <a:t>Logout</a:t>
          </a:r>
        </a:p>
      </dsp:txBody>
      <dsp:txXfrm>
        <a:off x="2704312" y="2053663"/>
        <a:ext cx="2320491" cy="5542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6B69A-067C-408B-97A3-88BBA5BFB372}" type="datetimeFigureOut">
              <a:rPr lang="en-IN" smtClean="0"/>
              <a:t>29-12-2020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5CD6F-B2EF-4DA8-ACD6-62C5235CBDA9}" type="slidenum">
              <a:rPr lang="en-IN" smtClean="0"/>
              <a:t>‹#›</a:t>
            </a:fld>
            <a:endParaRPr lang="en-IN"/>
          </a:p>
        </p:txBody>
      </p:sp>
    </p:spTree>
    <p:extLst>
      <p:ext uri="{BB962C8B-B14F-4D97-AF65-F5344CB8AC3E}">
        <p14:creationId xmlns:p14="http://schemas.microsoft.com/office/powerpoint/2010/main" val="3263107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0C65F1-D80E-421D-BD4B-E0385FC2CF38}" type="datetime1">
              <a:rPr lang="en-IN" smtClean="0"/>
              <a:t>29-12-2020</a:t>
            </a:fld>
            <a:endParaRPr lang="en-IN"/>
          </a:p>
        </p:txBody>
      </p:sp>
      <p:sp>
        <p:nvSpPr>
          <p:cNvPr id="5" name="Footer Placeholder 4"/>
          <p:cNvSpPr>
            <a:spLocks noGrp="1"/>
          </p:cNvSpPr>
          <p:nvPr>
            <p:ph type="ftr" sz="quarter" idx="11"/>
          </p:nvPr>
        </p:nvSpPr>
        <p:spPr/>
        <p:txBody>
          <a:bodyPr/>
          <a:lstStyle/>
          <a:p>
            <a:r>
              <a:rPr lang="en-IN"/>
              <a:t>The Northcap University EWA</a:t>
            </a:r>
          </a:p>
        </p:txBody>
      </p:sp>
      <p:sp>
        <p:nvSpPr>
          <p:cNvPr id="6" name="Slide Number Placeholder 5"/>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2193144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37A807-F78F-40A0-AA70-3C30920D343F}" type="datetime1">
              <a:rPr lang="en-IN" smtClean="0"/>
              <a:t>29-12-2020</a:t>
            </a:fld>
            <a:endParaRPr lang="en-IN"/>
          </a:p>
        </p:txBody>
      </p:sp>
      <p:sp>
        <p:nvSpPr>
          <p:cNvPr id="5" name="Footer Placeholder 4"/>
          <p:cNvSpPr>
            <a:spLocks noGrp="1"/>
          </p:cNvSpPr>
          <p:nvPr>
            <p:ph type="ftr" sz="quarter" idx="11"/>
          </p:nvPr>
        </p:nvSpPr>
        <p:spPr/>
        <p:txBody>
          <a:bodyPr/>
          <a:lstStyle/>
          <a:p>
            <a:r>
              <a:rPr lang="en-IN"/>
              <a:t>The Northcap University EWA</a:t>
            </a:r>
          </a:p>
        </p:txBody>
      </p:sp>
      <p:sp>
        <p:nvSpPr>
          <p:cNvPr id="6" name="Slide Number Placeholder 5"/>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100770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3FC5EDE9-0C33-4C62-90C3-7BB43A907CBA}" type="datetime1">
              <a:rPr lang="en-IN" smtClean="0"/>
              <a:t>29-12-2020</a:t>
            </a:fld>
            <a:endParaRPr lang="en-IN"/>
          </a:p>
        </p:txBody>
      </p:sp>
      <p:sp>
        <p:nvSpPr>
          <p:cNvPr id="5" name="Footer Placeholder 4"/>
          <p:cNvSpPr>
            <a:spLocks noGrp="1"/>
          </p:cNvSpPr>
          <p:nvPr>
            <p:ph type="ftr" sz="quarter" idx="11"/>
          </p:nvPr>
        </p:nvSpPr>
        <p:spPr>
          <a:xfrm>
            <a:off x="3776135" y="6422854"/>
            <a:ext cx="4279669" cy="365125"/>
          </a:xfrm>
        </p:spPr>
        <p:txBody>
          <a:bodyPr/>
          <a:lstStyle/>
          <a:p>
            <a:r>
              <a:rPr lang="en-IN"/>
              <a:t>The Northcap University EWA</a:t>
            </a:r>
          </a:p>
        </p:txBody>
      </p:sp>
      <p:sp>
        <p:nvSpPr>
          <p:cNvPr id="6" name="Slide Number Placeholder 5"/>
          <p:cNvSpPr>
            <a:spLocks noGrp="1"/>
          </p:cNvSpPr>
          <p:nvPr>
            <p:ph type="sldNum" sz="quarter" idx="12"/>
          </p:nvPr>
        </p:nvSpPr>
        <p:spPr>
          <a:xfrm>
            <a:off x="8073048" y="6422854"/>
            <a:ext cx="879759" cy="365125"/>
          </a:xfrm>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150123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9F69A9-C302-4ECA-8BD8-77A7FD38E493}" type="datetime1">
              <a:rPr lang="en-IN" smtClean="0"/>
              <a:t>29-12-2020</a:t>
            </a:fld>
            <a:endParaRPr lang="en-IN"/>
          </a:p>
        </p:txBody>
      </p:sp>
      <p:sp>
        <p:nvSpPr>
          <p:cNvPr id="5" name="Footer Placeholder 4"/>
          <p:cNvSpPr>
            <a:spLocks noGrp="1"/>
          </p:cNvSpPr>
          <p:nvPr>
            <p:ph type="ftr" sz="quarter" idx="11"/>
          </p:nvPr>
        </p:nvSpPr>
        <p:spPr/>
        <p:txBody>
          <a:bodyPr/>
          <a:lstStyle/>
          <a:p>
            <a:r>
              <a:rPr lang="en-IN"/>
              <a:t>The Northcap University EWA</a:t>
            </a:r>
          </a:p>
        </p:txBody>
      </p:sp>
      <p:sp>
        <p:nvSpPr>
          <p:cNvPr id="6" name="Slide Number Placeholder 5"/>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281941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FF6D03AB-D81A-4734-AA32-FD84B851344D}" type="datetime1">
              <a:rPr lang="en-IN" smtClean="0"/>
              <a:t>29-12-2020</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r>
              <a:rPr lang="en-IN"/>
              <a:t>The Northcap University EWA</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0F20EA7-3CB1-429F-B6AD-897F1AAE4636}" type="slidenum">
              <a:rPr lang="en-IN" smtClean="0"/>
              <a:t>‹#›</a:t>
            </a:fld>
            <a:endParaRPr lang="en-IN"/>
          </a:p>
        </p:txBody>
      </p:sp>
    </p:spTree>
    <p:extLst>
      <p:ext uri="{BB962C8B-B14F-4D97-AF65-F5344CB8AC3E}">
        <p14:creationId xmlns:p14="http://schemas.microsoft.com/office/powerpoint/2010/main" val="88893946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307AAF-2334-4CBA-B20E-365539F73518}" type="datetime1">
              <a:rPr lang="en-IN" smtClean="0"/>
              <a:t>29-12-2020</a:t>
            </a:fld>
            <a:endParaRPr lang="en-IN"/>
          </a:p>
        </p:txBody>
      </p:sp>
      <p:sp>
        <p:nvSpPr>
          <p:cNvPr id="6" name="Footer Placeholder 5"/>
          <p:cNvSpPr>
            <a:spLocks noGrp="1"/>
          </p:cNvSpPr>
          <p:nvPr>
            <p:ph type="ftr" sz="quarter" idx="11"/>
          </p:nvPr>
        </p:nvSpPr>
        <p:spPr/>
        <p:txBody>
          <a:bodyPr/>
          <a:lstStyle/>
          <a:p>
            <a:r>
              <a:rPr lang="en-IN"/>
              <a:t>The Northcap University EWA</a:t>
            </a:r>
          </a:p>
        </p:txBody>
      </p:sp>
      <p:sp>
        <p:nvSpPr>
          <p:cNvPr id="7" name="Slide Number Placeholder 6"/>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427171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FCB4B5-02A0-4230-965A-A5427C6511CE}" type="datetime1">
              <a:rPr lang="en-IN" smtClean="0"/>
              <a:t>29-12-2020</a:t>
            </a:fld>
            <a:endParaRPr lang="en-IN"/>
          </a:p>
        </p:txBody>
      </p:sp>
      <p:sp>
        <p:nvSpPr>
          <p:cNvPr id="8" name="Footer Placeholder 7"/>
          <p:cNvSpPr>
            <a:spLocks noGrp="1"/>
          </p:cNvSpPr>
          <p:nvPr>
            <p:ph type="ftr" sz="quarter" idx="11"/>
          </p:nvPr>
        </p:nvSpPr>
        <p:spPr/>
        <p:txBody>
          <a:bodyPr/>
          <a:lstStyle/>
          <a:p>
            <a:r>
              <a:rPr lang="en-IN"/>
              <a:t>The Northcap University EWA</a:t>
            </a:r>
          </a:p>
        </p:txBody>
      </p:sp>
      <p:sp>
        <p:nvSpPr>
          <p:cNvPr id="9" name="Slide Number Placeholder 8"/>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58606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8A9B8-D176-4B51-A707-0E3BACF44641}" type="datetime1">
              <a:rPr lang="en-IN" smtClean="0"/>
              <a:t>29-12-2020</a:t>
            </a:fld>
            <a:endParaRPr lang="en-IN"/>
          </a:p>
        </p:txBody>
      </p:sp>
      <p:sp>
        <p:nvSpPr>
          <p:cNvPr id="4" name="Footer Placeholder 3"/>
          <p:cNvSpPr>
            <a:spLocks noGrp="1"/>
          </p:cNvSpPr>
          <p:nvPr>
            <p:ph type="ftr" sz="quarter" idx="11"/>
          </p:nvPr>
        </p:nvSpPr>
        <p:spPr/>
        <p:txBody>
          <a:bodyPr/>
          <a:lstStyle/>
          <a:p>
            <a:r>
              <a:rPr lang="en-IN"/>
              <a:t>The Northcap University EWA</a:t>
            </a:r>
          </a:p>
        </p:txBody>
      </p:sp>
      <p:sp>
        <p:nvSpPr>
          <p:cNvPr id="5" name="Slide Number Placeholder 4"/>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200305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CAC90-70AB-46BE-B54A-8D795D04B1E2}" type="datetime1">
              <a:rPr lang="en-IN" smtClean="0"/>
              <a:t>29-12-2020</a:t>
            </a:fld>
            <a:endParaRPr lang="en-IN"/>
          </a:p>
        </p:txBody>
      </p:sp>
      <p:sp>
        <p:nvSpPr>
          <p:cNvPr id="3" name="Footer Placeholder 2"/>
          <p:cNvSpPr>
            <a:spLocks noGrp="1"/>
          </p:cNvSpPr>
          <p:nvPr>
            <p:ph type="ftr" sz="quarter" idx="11"/>
          </p:nvPr>
        </p:nvSpPr>
        <p:spPr/>
        <p:txBody>
          <a:bodyPr/>
          <a:lstStyle/>
          <a:p>
            <a:r>
              <a:rPr lang="en-IN"/>
              <a:t>The Northcap University EWA</a:t>
            </a:r>
          </a:p>
        </p:txBody>
      </p:sp>
      <p:sp>
        <p:nvSpPr>
          <p:cNvPr id="4" name="Slide Number Placeholder 3"/>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232607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0F8A07-9C90-4128-AC95-26ECC71FBCBA}" type="datetime1">
              <a:rPr lang="en-IN" smtClean="0"/>
              <a:t>29-12-2020</a:t>
            </a:fld>
            <a:endParaRPr lang="en-IN"/>
          </a:p>
        </p:txBody>
      </p:sp>
      <p:sp>
        <p:nvSpPr>
          <p:cNvPr id="6" name="Footer Placeholder 5"/>
          <p:cNvSpPr>
            <a:spLocks noGrp="1"/>
          </p:cNvSpPr>
          <p:nvPr>
            <p:ph type="ftr" sz="quarter" idx="11"/>
          </p:nvPr>
        </p:nvSpPr>
        <p:spPr/>
        <p:txBody>
          <a:bodyPr/>
          <a:lstStyle/>
          <a:p>
            <a:r>
              <a:rPr lang="en-IN"/>
              <a:t>The Northcap University EWA</a:t>
            </a:r>
          </a:p>
        </p:txBody>
      </p:sp>
      <p:sp>
        <p:nvSpPr>
          <p:cNvPr id="7" name="Slide Number Placeholder 6"/>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217527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CCB6C3-08EA-4DB5-B1A1-17BABC0C9EFE}" type="datetime1">
              <a:rPr lang="en-IN" smtClean="0"/>
              <a:t>29-12-2020</a:t>
            </a:fld>
            <a:endParaRPr lang="en-IN"/>
          </a:p>
        </p:txBody>
      </p:sp>
      <p:sp>
        <p:nvSpPr>
          <p:cNvPr id="6" name="Footer Placeholder 5"/>
          <p:cNvSpPr>
            <a:spLocks noGrp="1"/>
          </p:cNvSpPr>
          <p:nvPr>
            <p:ph type="ftr" sz="quarter" idx="11"/>
          </p:nvPr>
        </p:nvSpPr>
        <p:spPr/>
        <p:txBody>
          <a:bodyPr/>
          <a:lstStyle/>
          <a:p>
            <a:r>
              <a:rPr lang="en-IN"/>
              <a:t>The Northcap University EWA</a:t>
            </a:r>
          </a:p>
        </p:txBody>
      </p:sp>
      <p:sp>
        <p:nvSpPr>
          <p:cNvPr id="7" name="Slide Number Placeholder 6"/>
          <p:cNvSpPr>
            <a:spLocks noGrp="1"/>
          </p:cNvSpPr>
          <p:nvPr>
            <p:ph type="sldNum" sz="quarter" idx="12"/>
          </p:nvPr>
        </p:nvSpPr>
        <p:spPr/>
        <p:txBody>
          <a:bodyPr/>
          <a:lstStyle/>
          <a:p>
            <a:fld id="{70F20EA7-3CB1-429F-B6AD-897F1AAE4636}" type="slidenum">
              <a:rPr lang="en-IN" smtClean="0"/>
              <a:t>‹#›</a:t>
            </a:fld>
            <a:endParaRPr lang="en-IN"/>
          </a:p>
        </p:txBody>
      </p:sp>
    </p:spTree>
    <p:extLst>
      <p:ext uri="{BB962C8B-B14F-4D97-AF65-F5344CB8AC3E}">
        <p14:creationId xmlns:p14="http://schemas.microsoft.com/office/powerpoint/2010/main" val="2673699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21A51FB-85DB-47A9-9E08-B9092FD9DB8C}" type="datetime1">
              <a:rPr lang="en-IN" smtClean="0"/>
              <a:t>29-12-2020</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IN"/>
              <a:t>The Northcap University EWA</a:t>
            </a: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0F20EA7-3CB1-429F-B6AD-897F1AAE4636}" type="slidenum">
              <a:rPr lang="en-IN" smtClean="0"/>
              <a:t>‹#›</a:t>
            </a:fld>
            <a:endParaRPr lang="en-IN"/>
          </a:p>
        </p:txBody>
      </p:sp>
    </p:spTree>
    <p:extLst>
      <p:ext uri="{BB962C8B-B14F-4D97-AF65-F5344CB8AC3E}">
        <p14:creationId xmlns:p14="http://schemas.microsoft.com/office/powerpoint/2010/main" val="333959595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178FD57-ED67-4101-8BD8-8B0836F86D7B}"/>
              </a:ext>
            </a:extLst>
          </p:cNvPr>
          <p:cNvSpPr>
            <a:spLocks noGrp="1"/>
          </p:cNvSpPr>
          <p:nvPr>
            <p:ph type="subTitle" idx="1"/>
          </p:nvPr>
        </p:nvSpPr>
        <p:spPr>
          <a:xfrm>
            <a:off x="0" y="3905711"/>
            <a:ext cx="12192000" cy="2802999"/>
          </a:xfrm>
        </p:spPr>
        <p:txBody>
          <a:bodyPr/>
          <a:lstStyle/>
          <a:p>
            <a:r>
              <a:rPr lang="en-IN" sz="4800" dirty="0"/>
              <a:t>EWA Final Project</a:t>
            </a:r>
          </a:p>
          <a:p>
            <a:r>
              <a:rPr lang="en-IN" i="1" dirty="0"/>
              <a:t>by</a:t>
            </a:r>
          </a:p>
          <a:p>
            <a:pPr>
              <a:lnSpc>
                <a:spcPct val="100000"/>
              </a:lnSpc>
              <a:spcBef>
                <a:spcPts val="600"/>
              </a:spcBef>
            </a:pPr>
            <a:r>
              <a:rPr lang="en-IN" dirty="0"/>
              <a:t> Grishav Bhardwaj -19csu118</a:t>
            </a:r>
          </a:p>
          <a:p>
            <a:pPr>
              <a:lnSpc>
                <a:spcPct val="100000"/>
              </a:lnSpc>
              <a:spcBef>
                <a:spcPts val="600"/>
              </a:spcBef>
            </a:pPr>
            <a:r>
              <a:rPr lang="en-IN" dirty="0"/>
              <a:t> Harshit Sharma -19csu411</a:t>
            </a:r>
          </a:p>
          <a:p>
            <a:pPr>
              <a:lnSpc>
                <a:spcPct val="100000"/>
              </a:lnSpc>
              <a:spcBef>
                <a:spcPts val="600"/>
              </a:spcBef>
            </a:pPr>
            <a:r>
              <a:rPr lang="en-IN" dirty="0"/>
              <a:t> Gopal -19csu115</a:t>
            </a:r>
          </a:p>
        </p:txBody>
      </p:sp>
      <p:pic>
        <p:nvPicPr>
          <p:cNvPr id="1026" name="Picture 2" descr="Logo Image Not Found">
            <a:extLst>
              <a:ext uri="{FF2B5EF4-FFF2-40B4-BE49-F238E27FC236}">
                <a16:creationId xmlns:a16="http://schemas.microsoft.com/office/drawing/2014/main" id="{64950662-B5FA-48D6-A427-901364A82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158" y="1749447"/>
            <a:ext cx="2405684" cy="2405684"/>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AAADC2B8-9BAB-45B2-8107-C45F5D4C6CBF}"/>
              </a:ext>
            </a:extLst>
          </p:cNvPr>
          <p:cNvSpPr>
            <a:spLocks noGrp="1"/>
          </p:cNvSpPr>
          <p:nvPr>
            <p:ph type="ftr" sz="quarter" idx="11"/>
          </p:nvPr>
        </p:nvSpPr>
        <p:spPr/>
        <p:txBody>
          <a:bodyPr/>
          <a:lstStyle/>
          <a:p>
            <a:r>
              <a:rPr lang="en-IN"/>
              <a:t>The Northcap University EWA</a:t>
            </a:r>
          </a:p>
        </p:txBody>
      </p:sp>
      <p:sp>
        <p:nvSpPr>
          <p:cNvPr id="7" name="Slide Number Placeholder 6">
            <a:extLst>
              <a:ext uri="{FF2B5EF4-FFF2-40B4-BE49-F238E27FC236}">
                <a16:creationId xmlns:a16="http://schemas.microsoft.com/office/drawing/2014/main" id="{58F61471-181B-43D5-9E4C-573B61F8C312}"/>
              </a:ext>
            </a:extLst>
          </p:cNvPr>
          <p:cNvSpPr>
            <a:spLocks noGrp="1"/>
          </p:cNvSpPr>
          <p:nvPr>
            <p:ph type="sldNum" sz="quarter" idx="12"/>
          </p:nvPr>
        </p:nvSpPr>
        <p:spPr/>
        <p:txBody>
          <a:bodyPr/>
          <a:lstStyle/>
          <a:p>
            <a:fld id="{70F20EA7-3CB1-429F-B6AD-897F1AAE4636}" type="slidenum">
              <a:rPr lang="en-IN" smtClean="0"/>
              <a:t>1</a:t>
            </a:fld>
            <a:endParaRPr lang="en-IN"/>
          </a:p>
        </p:txBody>
      </p:sp>
    </p:spTree>
    <p:extLst>
      <p:ext uri="{BB962C8B-B14F-4D97-AF65-F5344CB8AC3E}">
        <p14:creationId xmlns:p14="http://schemas.microsoft.com/office/powerpoint/2010/main" val="1836923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Customer Home page </a:t>
            </a:r>
            <a:r>
              <a:rPr lang="en-IN" sz="1400" dirty="0" err="1">
                <a:solidFill>
                  <a:srgbClr val="FF4233"/>
                </a:solidFill>
              </a:rPr>
              <a:t>customer.jsp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a:xfrm>
            <a:off x="7790688" y="2150620"/>
            <a:ext cx="3200400" cy="4423203"/>
          </a:xfrm>
        </p:spPr>
        <p:txBody>
          <a:bodyPr>
            <a:normAutofit/>
          </a:bodyPr>
          <a:lstStyle/>
          <a:p>
            <a:pPr algn="just"/>
            <a:r>
              <a:rPr lang="en-IN" dirty="0"/>
              <a:t>Here all the houses that are  available are displayed and the options to filter house according to type of houses, interior type, price range and logout option are also provided.</a:t>
            </a:r>
          </a:p>
          <a:p>
            <a:pPr algn="just"/>
            <a:r>
              <a:rPr lang="en-IN" dirty="0"/>
              <a:t>Logout invalidates the session and redirects us to home page.</a:t>
            </a:r>
          </a:p>
          <a:p>
            <a:pPr algn="just"/>
            <a:r>
              <a:rPr lang="en-IN" dirty="0"/>
              <a:t>The processing of filter requests is done by </a:t>
            </a:r>
            <a:r>
              <a:rPr lang="en-IN" dirty="0" err="1"/>
              <a:t>SearchResult.jsp</a:t>
            </a:r>
            <a:endParaRPr lang="en-IN" dirty="0"/>
          </a:p>
          <a:p>
            <a:pPr algn="just"/>
            <a:r>
              <a:rPr lang="en-IN" dirty="0"/>
              <a:t>The image of all the houses is displayed using the servlet GetImage.java</a:t>
            </a:r>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10</a:t>
            </a:fld>
            <a:endParaRPr lang="en-IN"/>
          </a:p>
        </p:txBody>
      </p:sp>
      <p:pic>
        <p:nvPicPr>
          <p:cNvPr id="7" name="Picture 2" descr="Logo Image Not Found">
            <a:extLst>
              <a:ext uri="{FF2B5EF4-FFF2-40B4-BE49-F238E27FC236}">
                <a16:creationId xmlns:a16="http://schemas.microsoft.com/office/drawing/2014/main" id="{41BC1512-2290-429B-BAF5-92CCAF2B6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40FC073-35C4-44F0-B873-34E26508D2DE}"/>
              </a:ext>
            </a:extLst>
          </p:cNvPr>
          <p:cNvPicPr>
            <a:picLocks noChangeAspect="1"/>
          </p:cNvPicPr>
          <p:nvPr/>
        </p:nvPicPr>
        <p:blipFill rotWithShape="1">
          <a:blip r:embed="rId3"/>
          <a:srcRect b="3896"/>
          <a:stretch/>
        </p:blipFill>
        <p:spPr>
          <a:xfrm>
            <a:off x="522760" y="2225537"/>
            <a:ext cx="6805086" cy="41973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997728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Customer Search result page </a:t>
            </a:r>
            <a:r>
              <a:rPr lang="en-IN" sz="1400" dirty="0" err="1">
                <a:solidFill>
                  <a:srgbClr val="FF4233"/>
                </a:solidFill>
              </a:rPr>
              <a:t>searchresult.jsp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a:xfrm>
            <a:off x="7790688" y="2150620"/>
            <a:ext cx="3200400" cy="4423203"/>
          </a:xfrm>
        </p:spPr>
        <p:txBody>
          <a:bodyPr>
            <a:normAutofit/>
          </a:bodyPr>
          <a:lstStyle/>
          <a:p>
            <a:pPr algn="just"/>
            <a:r>
              <a:rPr lang="en-IN" dirty="0"/>
              <a:t>Here all the houses that fit the criterion of filters are displayed.</a:t>
            </a:r>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11</a:t>
            </a:fld>
            <a:endParaRPr lang="en-IN"/>
          </a:p>
        </p:txBody>
      </p:sp>
      <p:pic>
        <p:nvPicPr>
          <p:cNvPr id="7" name="Picture 2" descr="Logo Image Not Found">
            <a:extLst>
              <a:ext uri="{FF2B5EF4-FFF2-40B4-BE49-F238E27FC236}">
                <a16:creationId xmlns:a16="http://schemas.microsoft.com/office/drawing/2014/main" id="{53FAB83A-07C9-4595-BCCD-281ABFA21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8F08078-8FBE-47D2-92C2-E6B6DBD4DA24}"/>
              </a:ext>
            </a:extLst>
          </p:cNvPr>
          <p:cNvPicPr>
            <a:picLocks noChangeAspect="1"/>
          </p:cNvPicPr>
          <p:nvPr/>
        </p:nvPicPr>
        <p:blipFill>
          <a:blip r:embed="rId3"/>
          <a:stretch>
            <a:fillRect/>
          </a:stretch>
        </p:blipFill>
        <p:spPr>
          <a:xfrm>
            <a:off x="586809" y="2150620"/>
            <a:ext cx="6866336" cy="43504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778392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Customer Edit profile </a:t>
            </a:r>
            <a:r>
              <a:rPr lang="en-IN" sz="1400" dirty="0" err="1">
                <a:solidFill>
                  <a:srgbClr val="FF4233"/>
                </a:solidFill>
              </a:rPr>
              <a:t>editprofie.jsp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a:xfrm>
            <a:off x="7790688" y="2034283"/>
            <a:ext cx="3200400" cy="4823717"/>
          </a:xfrm>
        </p:spPr>
        <p:txBody>
          <a:bodyPr>
            <a:normAutofit/>
          </a:bodyPr>
          <a:lstStyle/>
          <a:p>
            <a:pPr algn="just"/>
            <a:r>
              <a:rPr lang="en-IN" dirty="0"/>
              <a:t>Here we are presented with the options to edit profile picture, edit </a:t>
            </a:r>
            <a:r>
              <a:rPr lang="en-IN" dirty="0" err="1"/>
              <a:t>name,edit</a:t>
            </a:r>
            <a:r>
              <a:rPr lang="en-IN" dirty="0"/>
              <a:t> password, view profile picture.</a:t>
            </a:r>
          </a:p>
          <a:p>
            <a:pPr algn="just"/>
            <a:r>
              <a:rPr lang="en-IN" dirty="0"/>
              <a:t>Edit profile picture request is processed at the servlet AddImage.java</a:t>
            </a:r>
          </a:p>
          <a:p>
            <a:pPr algn="just"/>
            <a:r>
              <a:rPr lang="en-IN" dirty="0"/>
              <a:t>View profile picture is processed by the servlet UploadImage.java</a:t>
            </a:r>
          </a:p>
          <a:p>
            <a:pPr algn="just"/>
            <a:r>
              <a:rPr lang="en-IN" dirty="0"/>
              <a:t>Edit name is processed at the Servlet MainEdit.java</a:t>
            </a:r>
          </a:p>
          <a:p>
            <a:pPr algn="just"/>
            <a:r>
              <a:rPr lang="en-IN" dirty="0"/>
              <a:t>Edit password is processed at the Servlet EditProfile.java</a:t>
            </a:r>
          </a:p>
          <a:p>
            <a:pPr algn="just"/>
            <a:endParaRPr lang="en-IN" dirty="0"/>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12</a:t>
            </a:fld>
            <a:endParaRPr lang="en-IN"/>
          </a:p>
        </p:txBody>
      </p:sp>
      <p:pic>
        <p:nvPicPr>
          <p:cNvPr id="7" name="Picture 2" descr="Logo Image Not Found">
            <a:extLst>
              <a:ext uri="{FF2B5EF4-FFF2-40B4-BE49-F238E27FC236}">
                <a16:creationId xmlns:a16="http://schemas.microsoft.com/office/drawing/2014/main" id="{CADA5568-B612-4FAA-9CD0-19D4B0029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2103C31-A15D-46F3-92DE-B70247175B7B}"/>
              </a:ext>
            </a:extLst>
          </p:cNvPr>
          <p:cNvPicPr>
            <a:picLocks noChangeAspect="1"/>
          </p:cNvPicPr>
          <p:nvPr/>
        </p:nvPicPr>
        <p:blipFill rotWithShape="1">
          <a:blip r:embed="rId3"/>
          <a:srcRect b="4370"/>
          <a:stretch/>
        </p:blipFill>
        <p:spPr>
          <a:xfrm>
            <a:off x="575592" y="2139241"/>
            <a:ext cx="6808454" cy="41786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8772091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4EF1A8-8644-4034-941A-7E6FB513BA40}"/>
              </a:ext>
            </a:extLst>
          </p:cNvPr>
          <p:cNvSpPr>
            <a:spLocks noGrp="1"/>
          </p:cNvSpPr>
          <p:nvPr>
            <p:ph type="ftr" sz="quarter" idx="11"/>
          </p:nvPr>
        </p:nvSpPr>
        <p:spPr/>
        <p:txBody>
          <a:bodyPr/>
          <a:lstStyle/>
          <a:p>
            <a:r>
              <a:rPr lang="en-IN"/>
              <a:t>The Northcap University EWA</a:t>
            </a:r>
          </a:p>
        </p:txBody>
      </p:sp>
      <p:sp>
        <p:nvSpPr>
          <p:cNvPr id="3" name="Slide Number Placeholder 2">
            <a:extLst>
              <a:ext uri="{FF2B5EF4-FFF2-40B4-BE49-F238E27FC236}">
                <a16:creationId xmlns:a16="http://schemas.microsoft.com/office/drawing/2014/main" id="{49D8C9C6-398B-4A0E-8479-F1D517C7BFD5}"/>
              </a:ext>
            </a:extLst>
          </p:cNvPr>
          <p:cNvSpPr>
            <a:spLocks noGrp="1"/>
          </p:cNvSpPr>
          <p:nvPr>
            <p:ph type="sldNum" sz="quarter" idx="12"/>
          </p:nvPr>
        </p:nvSpPr>
        <p:spPr/>
        <p:txBody>
          <a:bodyPr/>
          <a:lstStyle/>
          <a:p>
            <a:fld id="{70F20EA7-3CB1-429F-B6AD-897F1AAE4636}" type="slidenum">
              <a:rPr lang="en-IN" smtClean="0"/>
              <a:t>13</a:t>
            </a:fld>
            <a:endParaRPr lang="en-IN"/>
          </a:p>
        </p:txBody>
      </p:sp>
      <p:sp>
        <p:nvSpPr>
          <p:cNvPr id="4" name="TextBox 3">
            <a:extLst>
              <a:ext uri="{FF2B5EF4-FFF2-40B4-BE49-F238E27FC236}">
                <a16:creationId xmlns:a16="http://schemas.microsoft.com/office/drawing/2014/main" id="{5C0B1997-FF6E-4C92-988A-A699CB70168D}"/>
              </a:ext>
            </a:extLst>
          </p:cNvPr>
          <p:cNvSpPr txBox="1"/>
          <p:nvPr/>
        </p:nvSpPr>
        <p:spPr>
          <a:xfrm>
            <a:off x="0" y="2105561"/>
            <a:ext cx="12191999" cy="2646878"/>
          </a:xfrm>
          <a:prstGeom prst="rect">
            <a:avLst/>
          </a:prstGeom>
          <a:solidFill>
            <a:schemeClr val="tx1"/>
          </a:solidFill>
        </p:spPr>
        <p:txBody>
          <a:bodyPr wrap="square" rtlCol="0">
            <a:spAutoFit/>
          </a:bodyPr>
          <a:lstStyle/>
          <a:p>
            <a:pPr algn="ctr"/>
            <a:r>
              <a:rPr lang="en-IN" sz="16600" dirty="0">
                <a:solidFill>
                  <a:srgbClr val="FF4233"/>
                </a:solidFill>
                <a:latin typeface="+mj-lt"/>
              </a:rPr>
              <a:t>Thank You</a:t>
            </a:r>
          </a:p>
        </p:txBody>
      </p:sp>
      <p:pic>
        <p:nvPicPr>
          <p:cNvPr id="5" name="Picture 2" descr="Logo Image Not Found">
            <a:extLst>
              <a:ext uri="{FF2B5EF4-FFF2-40B4-BE49-F238E27FC236}">
                <a16:creationId xmlns:a16="http://schemas.microsoft.com/office/drawing/2014/main" id="{7B8950E3-FDEA-4D12-8605-F26E2589C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50310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6D18-C251-40D7-BECE-54CD56594BC8}"/>
              </a:ext>
            </a:extLst>
          </p:cNvPr>
          <p:cNvSpPr>
            <a:spLocks noGrp="1"/>
          </p:cNvSpPr>
          <p:nvPr>
            <p:ph type="title"/>
          </p:nvPr>
        </p:nvSpPr>
        <p:spPr/>
        <p:txBody>
          <a:bodyPr/>
          <a:lstStyle/>
          <a:p>
            <a:r>
              <a:rPr lang="en-IN" dirty="0">
                <a:solidFill>
                  <a:srgbClr val="FF4233"/>
                </a:solidFill>
              </a:rPr>
              <a:t>Flow of the project</a:t>
            </a:r>
          </a:p>
        </p:txBody>
      </p:sp>
      <p:sp>
        <p:nvSpPr>
          <p:cNvPr id="3" name="Footer Placeholder 2">
            <a:extLst>
              <a:ext uri="{FF2B5EF4-FFF2-40B4-BE49-F238E27FC236}">
                <a16:creationId xmlns:a16="http://schemas.microsoft.com/office/drawing/2014/main" id="{2F9B5E77-F949-40E1-A927-A8B024A33D50}"/>
              </a:ext>
            </a:extLst>
          </p:cNvPr>
          <p:cNvSpPr>
            <a:spLocks noGrp="1"/>
          </p:cNvSpPr>
          <p:nvPr>
            <p:ph type="ftr" sz="quarter" idx="11"/>
          </p:nvPr>
        </p:nvSpPr>
        <p:spPr/>
        <p:txBody>
          <a:bodyPr/>
          <a:lstStyle/>
          <a:p>
            <a:r>
              <a:rPr lang="en-IN"/>
              <a:t>The Northcap University EWA</a:t>
            </a:r>
          </a:p>
        </p:txBody>
      </p:sp>
      <p:sp>
        <p:nvSpPr>
          <p:cNvPr id="4" name="Slide Number Placeholder 3">
            <a:extLst>
              <a:ext uri="{FF2B5EF4-FFF2-40B4-BE49-F238E27FC236}">
                <a16:creationId xmlns:a16="http://schemas.microsoft.com/office/drawing/2014/main" id="{8ECEE6A0-80A2-4B55-9AB6-B9FD45BF104A}"/>
              </a:ext>
            </a:extLst>
          </p:cNvPr>
          <p:cNvSpPr>
            <a:spLocks noGrp="1"/>
          </p:cNvSpPr>
          <p:nvPr>
            <p:ph type="sldNum" sz="quarter" idx="12"/>
          </p:nvPr>
        </p:nvSpPr>
        <p:spPr/>
        <p:txBody>
          <a:bodyPr/>
          <a:lstStyle/>
          <a:p>
            <a:fld id="{70F20EA7-3CB1-429F-B6AD-897F1AAE4636}" type="slidenum">
              <a:rPr lang="en-IN" smtClean="0"/>
              <a:t>2</a:t>
            </a:fld>
            <a:endParaRPr lang="en-IN"/>
          </a:p>
        </p:txBody>
      </p:sp>
      <p:sp>
        <p:nvSpPr>
          <p:cNvPr id="5" name="Footer Placeholder 1">
            <a:extLst>
              <a:ext uri="{FF2B5EF4-FFF2-40B4-BE49-F238E27FC236}">
                <a16:creationId xmlns:a16="http://schemas.microsoft.com/office/drawing/2014/main" id="{A6773E70-B66D-4722-8664-157948C08AA6}"/>
              </a:ext>
            </a:extLst>
          </p:cNvPr>
          <p:cNvSpPr txBox="1">
            <a:spLocks/>
          </p:cNvSpPr>
          <p:nvPr/>
        </p:nvSpPr>
        <p:spPr>
          <a:xfrm>
            <a:off x="5596471" y="6422854"/>
            <a:ext cx="504444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The Northcap University EWA</a:t>
            </a:r>
          </a:p>
        </p:txBody>
      </p:sp>
      <p:sp>
        <p:nvSpPr>
          <p:cNvPr id="6" name="Slide Number Placeholder 2">
            <a:extLst>
              <a:ext uri="{FF2B5EF4-FFF2-40B4-BE49-F238E27FC236}">
                <a16:creationId xmlns:a16="http://schemas.microsoft.com/office/drawing/2014/main" id="{6DC5EA1B-EB67-49D8-A269-4152C282C85E}"/>
              </a:ext>
            </a:extLst>
          </p:cNvPr>
          <p:cNvSpPr txBox="1">
            <a:spLocks/>
          </p:cNvSpPr>
          <p:nvPr/>
        </p:nvSpPr>
        <p:spPr>
          <a:xfrm>
            <a:off x="10658927" y="6422854"/>
            <a:ext cx="946264" cy="365125"/>
          </a:xfrm>
          <a:prstGeom prst="rect">
            <a:avLst/>
          </a:prstGeom>
        </p:spPr>
        <p:txBody>
          <a:bodyPr vert="horz" lIns="45720" tIns="45720" rIns="91440" bIns="45720" rtlCol="0" anchor="ctr"/>
          <a:lstStyle>
            <a:defPPr>
              <a:defRPr lang="en-US"/>
            </a:defPPr>
            <a:lvl1pPr marL="0" algn="l" defTabSz="457200" rtl="0" eaLnBrk="1" latinLnBrk="0" hangingPunct="1">
              <a:defRPr sz="1200" b="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0F20EA7-3CB1-429F-B6AD-897F1AAE4636}" type="slidenum">
              <a:rPr lang="en-IN" smtClean="0"/>
              <a:pPr/>
              <a:t>2</a:t>
            </a:fld>
            <a:endParaRPr lang="en-IN"/>
          </a:p>
        </p:txBody>
      </p:sp>
      <p:graphicFrame>
        <p:nvGraphicFramePr>
          <p:cNvPr id="10" name="Diagram 9">
            <a:extLst>
              <a:ext uri="{FF2B5EF4-FFF2-40B4-BE49-F238E27FC236}">
                <a16:creationId xmlns:a16="http://schemas.microsoft.com/office/drawing/2014/main" id="{48DC0513-857B-4DA3-A401-C93D3474B3C4}"/>
              </a:ext>
            </a:extLst>
          </p:cNvPr>
          <p:cNvGraphicFramePr/>
          <p:nvPr>
            <p:extLst>
              <p:ext uri="{D42A27DB-BD31-4B8C-83A1-F6EECF244321}">
                <p14:modId xmlns:p14="http://schemas.microsoft.com/office/powerpoint/2010/main" val="941090741"/>
              </p:ext>
            </p:extLst>
          </p:nvPr>
        </p:nvGraphicFramePr>
        <p:xfrm>
          <a:off x="2031999" y="1923673"/>
          <a:ext cx="7769547" cy="2326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245F7932-9AC2-4814-B9F0-F912B8A17AE1}"/>
              </a:ext>
            </a:extLst>
          </p:cNvPr>
          <p:cNvGraphicFramePr/>
          <p:nvPr>
            <p:extLst>
              <p:ext uri="{D42A27DB-BD31-4B8C-83A1-F6EECF244321}">
                <p14:modId xmlns:p14="http://schemas.microsoft.com/office/powerpoint/2010/main" val="3927285235"/>
              </p:ext>
            </p:extLst>
          </p:nvPr>
        </p:nvGraphicFramePr>
        <p:xfrm>
          <a:off x="3452288" y="4109662"/>
          <a:ext cx="5044440" cy="30719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Arrow: Left-Right-Up 13">
            <a:extLst>
              <a:ext uri="{FF2B5EF4-FFF2-40B4-BE49-F238E27FC236}">
                <a16:creationId xmlns:a16="http://schemas.microsoft.com/office/drawing/2014/main" id="{C2D36417-A4A9-48FB-AA3A-E597358A9DFF}"/>
              </a:ext>
            </a:extLst>
          </p:cNvPr>
          <p:cNvSpPr/>
          <p:nvPr/>
        </p:nvSpPr>
        <p:spPr>
          <a:xfrm>
            <a:off x="5794474" y="4240399"/>
            <a:ext cx="360067" cy="690229"/>
          </a:xfrm>
          <a:prstGeom prst="leftRightUpArrow">
            <a:avLst/>
          </a:prstGeom>
          <a:solidFill>
            <a:schemeClr val="tx1"/>
          </a:solidFill>
          <a:ln>
            <a:solidFill>
              <a:srgbClr val="FF42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2" descr="Logo Image Not Found">
            <a:extLst>
              <a:ext uri="{FF2B5EF4-FFF2-40B4-BE49-F238E27FC236}">
                <a16:creationId xmlns:a16="http://schemas.microsoft.com/office/drawing/2014/main" id="{87558585-5B6B-40E7-94AC-2DFB2B1557D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88989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Home page </a:t>
            </a:r>
            <a:r>
              <a:rPr lang="en-IN" sz="1400" dirty="0" err="1">
                <a:solidFill>
                  <a:srgbClr val="FF4233"/>
                </a:solidFill>
              </a:rPr>
              <a:t>index.jsp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p:txBody>
          <a:bodyPr/>
          <a:lstStyle/>
          <a:p>
            <a:pPr algn="just"/>
            <a:r>
              <a:rPr lang="en-IN" dirty="0"/>
              <a:t>This is the page our site starts at and it provides us with the options to Sign Up or Login and redirects to there respective pages.</a:t>
            </a:r>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3</a:t>
            </a:fld>
            <a:endParaRPr lang="en-IN"/>
          </a:p>
        </p:txBody>
      </p:sp>
      <p:pic>
        <p:nvPicPr>
          <p:cNvPr id="7" name="Picture 2" descr="Logo Image Not Found">
            <a:extLst>
              <a:ext uri="{FF2B5EF4-FFF2-40B4-BE49-F238E27FC236}">
                <a16:creationId xmlns:a16="http://schemas.microsoft.com/office/drawing/2014/main" id="{E26DC031-4023-4D25-B872-C48D83A4A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5F3C4EB-DFE4-4CB3-90F3-A805492F1D68}"/>
              </a:ext>
            </a:extLst>
          </p:cNvPr>
          <p:cNvPicPr>
            <a:picLocks noChangeAspect="1"/>
          </p:cNvPicPr>
          <p:nvPr/>
        </p:nvPicPr>
        <p:blipFill rotWithShape="1">
          <a:blip r:embed="rId3"/>
          <a:srcRect b="5170"/>
          <a:stretch/>
        </p:blipFill>
        <p:spPr>
          <a:xfrm>
            <a:off x="433501" y="2150620"/>
            <a:ext cx="7058224" cy="4272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65007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Sign up page </a:t>
            </a:r>
            <a:r>
              <a:rPr lang="en-IN" sz="1400" dirty="0" err="1">
                <a:solidFill>
                  <a:srgbClr val="FF4233"/>
                </a:solidFill>
              </a:rPr>
              <a:t>registration.jsp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p:txBody>
          <a:bodyPr/>
          <a:lstStyle/>
          <a:p>
            <a:pPr algn="just"/>
            <a:r>
              <a:rPr lang="en-IN" dirty="0"/>
              <a:t>Here we register as a new customer or owner and get redirected to login page.</a:t>
            </a:r>
          </a:p>
          <a:p>
            <a:pPr algn="just"/>
            <a:r>
              <a:rPr lang="en-IN" dirty="0"/>
              <a:t>Sign Up requests are handled by the servlet RegistrationHandler.java</a:t>
            </a:r>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4</a:t>
            </a:fld>
            <a:endParaRPr lang="en-IN"/>
          </a:p>
        </p:txBody>
      </p:sp>
      <p:pic>
        <p:nvPicPr>
          <p:cNvPr id="7" name="Picture 2" descr="Logo Image Not Found">
            <a:extLst>
              <a:ext uri="{FF2B5EF4-FFF2-40B4-BE49-F238E27FC236}">
                <a16:creationId xmlns:a16="http://schemas.microsoft.com/office/drawing/2014/main" id="{889CF5DF-1D91-46FE-99F0-F098C0D00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2299A55-BF38-420C-8E63-6D5D1CC29728}"/>
              </a:ext>
            </a:extLst>
          </p:cNvPr>
          <p:cNvPicPr>
            <a:picLocks noChangeAspect="1"/>
          </p:cNvPicPr>
          <p:nvPr/>
        </p:nvPicPr>
        <p:blipFill rotWithShape="1">
          <a:blip r:embed="rId3"/>
          <a:srcRect b="5170"/>
          <a:stretch/>
        </p:blipFill>
        <p:spPr>
          <a:xfrm>
            <a:off x="365141" y="2150620"/>
            <a:ext cx="7164663" cy="4272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52284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Login page </a:t>
            </a:r>
            <a:r>
              <a:rPr lang="en-IN" sz="1400" dirty="0" err="1">
                <a:solidFill>
                  <a:srgbClr val="FF4233"/>
                </a:solidFill>
              </a:rPr>
              <a:t>login.jsp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p:txBody>
          <a:bodyPr/>
          <a:lstStyle/>
          <a:p>
            <a:pPr algn="just"/>
            <a:r>
              <a:rPr lang="en-IN" dirty="0"/>
              <a:t>Here we login as customer or owner and get redirected to respective customer or owner home page.</a:t>
            </a:r>
          </a:p>
          <a:p>
            <a:pPr algn="just"/>
            <a:r>
              <a:rPr lang="en-IN" dirty="0"/>
              <a:t>Login requests are handled by the servlet Login.java</a:t>
            </a:r>
          </a:p>
          <a:p>
            <a:pPr algn="just"/>
            <a:r>
              <a:rPr lang="en-IN" dirty="0"/>
              <a:t>On successful login a new session is created.</a:t>
            </a:r>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5</a:t>
            </a:fld>
            <a:endParaRPr lang="en-IN"/>
          </a:p>
        </p:txBody>
      </p:sp>
      <p:pic>
        <p:nvPicPr>
          <p:cNvPr id="7" name="Picture 2" descr="Logo Image Not Found">
            <a:extLst>
              <a:ext uri="{FF2B5EF4-FFF2-40B4-BE49-F238E27FC236}">
                <a16:creationId xmlns:a16="http://schemas.microsoft.com/office/drawing/2014/main" id="{DEABC0EA-4CB1-46C1-9181-9E988BBB5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AAB66DF-B4B6-4C0A-B35D-D0128D8FC784}"/>
              </a:ext>
            </a:extLst>
          </p:cNvPr>
          <p:cNvPicPr>
            <a:picLocks noChangeAspect="1"/>
          </p:cNvPicPr>
          <p:nvPr/>
        </p:nvPicPr>
        <p:blipFill rotWithShape="1">
          <a:blip r:embed="rId3"/>
          <a:srcRect b="5170"/>
          <a:stretch/>
        </p:blipFill>
        <p:spPr>
          <a:xfrm>
            <a:off x="354190" y="2150620"/>
            <a:ext cx="7222267" cy="4272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27726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owner home page </a:t>
            </a:r>
            <a:r>
              <a:rPr lang="en-IN" sz="1400" dirty="0" err="1">
                <a:solidFill>
                  <a:srgbClr val="FF4233"/>
                </a:solidFill>
              </a:rPr>
              <a:t>owner.jsp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a:xfrm>
            <a:off x="7790688" y="2150620"/>
            <a:ext cx="3200400" cy="4272233"/>
          </a:xfrm>
        </p:spPr>
        <p:txBody>
          <a:bodyPr>
            <a:normAutofit fontScale="92500" lnSpcReduction="10000"/>
          </a:bodyPr>
          <a:lstStyle/>
          <a:p>
            <a:pPr algn="just"/>
            <a:r>
              <a:rPr lang="en-IN" dirty="0"/>
              <a:t>Here all the houses that are uploaded by a particular owner are displayed and the options to view house image, edit profile, add new house, update existing houses, delete existing houses and logout are also provided.</a:t>
            </a:r>
          </a:p>
          <a:p>
            <a:pPr algn="just"/>
            <a:r>
              <a:rPr lang="en-IN" dirty="0"/>
              <a:t>Logout invalidates the session and redirects us to the home page.</a:t>
            </a:r>
          </a:p>
          <a:p>
            <a:pPr algn="just"/>
            <a:r>
              <a:rPr lang="en-IN" dirty="0"/>
              <a:t>The processing of delete request is done by the servlet DeleteProcess.java</a:t>
            </a:r>
          </a:p>
          <a:p>
            <a:pPr algn="just"/>
            <a:r>
              <a:rPr lang="en-IN" dirty="0"/>
              <a:t>The image of all the houses is displayed using the servlet GetImage.java</a:t>
            </a:r>
          </a:p>
          <a:p>
            <a:pPr algn="just"/>
            <a:endParaRPr lang="en-IN" dirty="0"/>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6</a:t>
            </a:fld>
            <a:endParaRPr lang="en-IN"/>
          </a:p>
        </p:txBody>
      </p:sp>
      <p:pic>
        <p:nvPicPr>
          <p:cNvPr id="7" name="Picture 2" descr="Logo Image Not Found">
            <a:extLst>
              <a:ext uri="{FF2B5EF4-FFF2-40B4-BE49-F238E27FC236}">
                <a16:creationId xmlns:a16="http://schemas.microsoft.com/office/drawing/2014/main" id="{BA1BFEE5-61CA-4408-8A4E-CCDB9D63C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CAAE345-F808-4FDB-AD73-A935B1F11854}"/>
              </a:ext>
            </a:extLst>
          </p:cNvPr>
          <p:cNvPicPr>
            <a:picLocks noChangeAspect="1"/>
          </p:cNvPicPr>
          <p:nvPr/>
        </p:nvPicPr>
        <p:blipFill rotWithShape="1">
          <a:blip r:embed="rId3"/>
          <a:srcRect b="3658"/>
          <a:stretch/>
        </p:blipFill>
        <p:spPr>
          <a:xfrm>
            <a:off x="503699" y="2150619"/>
            <a:ext cx="6915801" cy="4272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540891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owner Add page </a:t>
            </a:r>
            <a:r>
              <a:rPr lang="en-IN" sz="1400" dirty="0" err="1">
                <a:solidFill>
                  <a:srgbClr val="FF4233"/>
                </a:solidFill>
              </a:rPr>
              <a:t>add.jsp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p:txBody>
          <a:bodyPr/>
          <a:lstStyle/>
          <a:p>
            <a:pPr algn="just"/>
            <a:r>
              <a:rPr lang="en-IN" dirty="0"/>
              <a:t>Here we are presented with the options to upload image for the new house, write locality, choose type of house, enter the rent per month, area of the house and interior type of house.</a:t>
            </a:r>
          </a:p>
          <a:p>
            <a:pPr algn="just"/>
            <a:r>
              <a:rPr lang="en-IN" dirty="0"/>
              <a:t>The processing of add request is done by the servlet AddProcess.java</a:t>
            </a:r>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7</a:t>
            </a:fld>
            <a:endParaRPr lang="en-IN"/>
          </a:p>
        </p:txBody>
      </p:sp>
      <p:pic>
        <p:nvPicPr>
          <p:cNvPr id="7" name="Picture 2" descr="Logo Image Not Found">
            <a:extLst>
              <a:ext uri="{FF2B5EF4-FFF2-40B4-BE49-F238E27FC236}">
                <a16:creationId xmlns:a16="http://schemas.microsoft.com/office/drawing/2014/main" id="{321C036D-0FA1-4415-ADD6-D6A910CBA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460C6765-3F17-40EA-BDA8-B20DC83D011A}"/>
              </a:ext>
            </a:extLst>
          </p:cNvPr>
          <p:cNvPicPr>
            <a:picLocks noChangeAspect="1"/>
          </p:cNvPicPr>
          <p:nvPr/>
        </p:nvPicPr>
        <p:blipFill rotWithShape="1">
          <a:blip r:embed="rId3"/>
          <a:srcRect b="3183"/>
          <a:stretch/>
        </p:blipFill>
        <p:spPr>
          <a:xfrm>
            <a:off x="438593" y="2150621"/>
            <a:ext cx="6990285" cy="43434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94274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owner Update page </a:t>
            </a:r>
            <a:r>
              <a:rPr lang="en-IN" sz="1400" dirty="0" err="1">
                <a:solidFill>
                  <a:srgbClr val="FF4233"/>
                </a:solidFill>
              </a:rPr>
              <a:t>update.jsp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a:xfrm>
            <a:off x="7790688" y="2150620"/>
            <a:ext cx="3200400" cy="4423203"/>
          </a:xfrm>
        </p:spPr>
        <p:txBody>
          <a:bodyPr>
            <a:normAutofit/>
          </a:bodyPr>
          <a:lstStyle/>
          <a:p>
            <a:pPr algn="just"/>
            <a:r>
              <a:rPr lang="en-IN" dirty="0"/>
              <a:t>Here we are presented with the options to change image for the house, change locality, change type of the house, change the rent per month, area of the house and interior type of house.</a:t>
            </a:r>
          </a:p>
          <a:p>
            <a:pPr algn="just"/>
            <a:r>
              <a:rPr lang="en-IN" dirty="0"/>
              <a:t>Any field can be left empty if it is not the one in need for a change.</a:t>
            </a:r>
          </a:p>
          <a:p>
            <a:pPr algn="just"/>
            <a:r>
              <a:rPr lang="en-IN" dirty="0"/>
              <a:t>The processing of update request is done by the servlet UpdateProcess.java</a:t>
            </a:r>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8</a:t>
            </a:fld>
            <a:endParaRPr lang="en-IN"/>
          </a:p>
        </p:txBody>
      </p:sp>
      <p:pic>
        <p:nvPicPr>
          <p:cNvPr id="7" name="Picture 2" descr="Logo Image Not Found">
            <a:extLst>
              <a:ext uri="{FF2B5EF4-FFF2-40B4-BE49-F238E27FC236}">
                <a16:creationId xmlns:a16="http://schemas.microsoft.com/office/drawing/2014/main" id="{F96D317B-851E-4F45-B909-9A177D52B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29A696E-EC04-4CD5-979B-4BC0EAB12FAA}"/>
              </a:ext>
            </a:extLst>
          </p:cNvPr>
          <p:cNvPicPr>
            <a:picLocks noChangeAspect="1"/>
          </p:cNvPicPr>
          <p:nvPr/>
        </p:nvPicPr>
        <p:blipFill rotWithShape="1">
          <a:blip r:embed="rId3"/>
          <a:srcRect b="4642"/>
          <a:stretch/>
        </p:blipFill>
        <p:spPr>
          <a:xfrm>
            <a:off x="517670" y="2186983"/>
            <a:ext cx="6858522" cy="41485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043707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4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8F27-A4BD-4078-A621-5B17821F4887}"/>
              </a:ext>
            </a:extLst>
          </p:cNvPr>
          <p:cNvSpPr>
            <a:spLocks noGrp="1"/>
          </p:cNvSpPr>
          <p:nvPr>
            <p:ph type="title"/>
          </p:nvPr>
        </p:nvSpPr>
        <p:spPr/>
        <p:txBody>
          <a:bodyPr/>
          <a:lstStyle/>
          <a:p>
            <a:r>
              <a:rPr lang="en-IN" dirty="0">
                <a:solidFill>
                  <a:srgbClr val="FF4233"/>
                </a:solidFill>
              </a:rPr>
              <a:t>owner Edit profile </a:t>
            </a:r>
            <a:r>
              <a:rPr lang="en-IN" sz="1400" dirty="0" err="1">
                <a:solidFill>
                  <a:srgbClr val="FF4233"/>
                </a:solidFill>
              </a:rPr>
              <a:t>editprofie.jsp</a:t>
            </a:r>
            <a:endParaRPr lang="en-IN" dirty="0">
              <a:solidFill>
                <a:srgbClr val="FF4233"/>
              </a:solidFill>
            </a:endParaRPr>
          </a:p>
        </p:txBody>
      </p:sp>
      <p:sp>
        <p:nvSpPr>
          <p:cNvPr id="4" name="Text Placeholder 3">
            <a:extLst>
              <a:ext uri="{FF2B5EF4-FFF2-40B4-BE49-F238E27FC236}">
                <a16:creationId xmlns:a16="http://schemas.microsoft.com/office/drawing/2014/main" id="{CEE33B5D-7ECC-4C9C-863A-8ABB3AF0EE65}"/>
              </a:ext>
            </a:extLst>
          </p:cNvPr>
          <p:cNvSpPr>
            <a:spLocks noGrp="1"/>
          </p:cNvSpPr>
          <p:nvPr>
            <p:ph type="body" sz="half" idx="2"/>
          </p:nvPr>
        </p:nvSpPr>
        <p:spPr>
          <a:xfrm>
            <a:off x="7790688" y="2034283"/>
            <a:ext cx="3200400" cy="4823717"/>
          </a:xfrm>
        </p:spPr>
        <p:txBody>
          <a:bodyPr>
            <a:normAutofit/>
          </a:bodyPr>
          <a:lstStyle/>
          <a:p>
            <a:pPr algn="just"/>
            <a:r>
              <a:rPr lang="en-IN" dirty="0"/>
              <a:t>Here we are presented with the options to edit profile picture, edit </a:t>
            </a:r>
            <a:r>
              <a:rPr lang="en-IN" dirty="0" err="1"/>
              <a:t>name,edit</a:t>
            </a:r>
            <a:r>
              <a:rPr lang="en-IN" dirty="0"/>
              <a:t> password, view profile picture.</a:t>
            </a:r>
          </a:p>
          <a:p>
            <a:pPr algn="just"/>
            <a:r>
              <a:rPr lang="en-IN" dirty="0"/>
              <a:t>Edit profile picture request is processed at the servlet AddImage.java</a:t>
            </a:r>
          </a:p>
          <a:p>
            <a:pPr algn="just"/>
            <a:r>
              <a:rPr lang="en-IN" dirty="0"/>
              <a:t>View profile picture is processed by the servlet UploadImage.java</a:t>
            </a:r>
          </a:p>
          <a:p>
            <a:pPr algn="just"/>
            <a:r>
              <a:rPr lang="en-IN" dirty="0"/>
              <a:t>Edit name is processed at the Servlet MainEdit.java</a:t>
            </a:r>
          </a:p>
          <a:p>
            <a:pPr algn="just"/>
            <a:r>
              <a:rPr lang="en-IN" dirty="0"/>
              <a:t>Edit password is processed at the Servlet EditProfile.java</a:t>
            </a:r>
          </a:p>
          <a:p>
            <a:pPr algn="just"/>
            <a:endParaRPr lang="en-IN" dirty="0"/>
          </a:p>
        </p:txBody>
      </p:sp>
      <p:sp>
        <p:nvSpPr>
          <p:cNvPr id="5" name="Footer Placeholder 4">
            <a:extLst>
              <a:ext uri="{FF2B5EF4-FFF2-40B4-BE49-F238E27FC236}">
                <a16:creationId xmlns:a16="http://schemas.microsoft.com/office/drawing/2014/main" id="{A2877EC6-EE17-4F58-ACC1-1FAE9C9ABDFA}"/>
              </a:ext>
            </a:extLst>
          </p:cNvPr>
          <p:cNvSpPr>
            <a:spLocks noGrp="1"/>
          </p:cNvSpPr>
          <p:nvPr>
            <p:ph type="ftr" sz="quarter" idx="11"/>
          </p:nvPr>
        </p:nvSpPr>
        <p:spPr/>
        <p:txBody>
          <a:bodyPr/>
          <a:lstStyle/>
          <a:p>
            <a:r>
              <a:rPr lang="en-IN"/>
              <a:t>The Northcap University EWA</a:t>
            </a:r>
          </a:p>
        </p:txBody>
      </p:sp>
      <p:sp>
        <p:nvSpPr>
          <p:cNvPr id="6" name="Slide Number Placeholder 5">
            <a:extLst>
              <a:ext uri="{FF2B5EF4-FFF2-40B4-BE49-F238E27FC236}">
                <a16:creationId xmlns:a16="http://schemas.microsoft.com/office/drawing/2014/main" id="{A24B217C-C916-4857-9AA1-819819354473}"/>
              </a:ext>
            </a:extLst>
          </p:cNvPr>
          <p:cNvSpPr>
            <a:spLocks noGrp="1"/>
          </p:cNvSpPr>
          <p:nvPr>
            <p:ph type="sldNum" sz="quarter" idx="12"/>
          </p:nvPr>
        </p:nvSpPr>
        <p:spPr/>
        <p:txBody>
          <a:bodyPr/>
          <a:lstStyle/>
          <a:p>
            <a:fld id="{70F20EA7-3CB1-429F-B6AD-897F1AAE4636}" type="slidenum">
              <a:rPr lang="en-IN" smtClean="0"/>
              <a:t>9</a:t>
            </a:fld>
            <a:endParaRPr lang="en-IN"/>
          </a:p>
        </p:txBody>
      </p:sp>
      <p:pic>
        <p:nvPicPr>
          <p:cNvPr id="7" name="Picture 2" descr="Logo Image Not Found">
            <a:extLst>
              <a:ext uri="{FF2B5EF4-FFF2-40B4-BE49-F238E27FC236}">
                <a16:creationId xmlns:a16="http://schemas.microsoft.com/office/drawing/2014/main" id="{FF782457-7C47-4374-8469-25EB66F2C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858" y="70021"/>
            <a:ext cx="1017142" cy="10171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D98570C-2432-47B9-98B1-15C68CA10538}"/>
              </a:ext>
            </a:extLst>
          </p:cNvPr>
          <p:cNvPicPr>
            <a:picLocks noChangeAspect="1"/>
          </p:cNvPicPr>
          <p:nvPr/>
        </p:nvPicPr>
        <p:blipFill rotWithShape="1">
          <a:blip r:embed="rId3"/>
          <a:srcRect b="3421"/>
          <a:stretch/>
        </p:blipFill>
        <p:spPr>
          <a:xfrm>
            <a:off x="578498" y="2136855"/>
            <a:ext cx="6801751" cy="42159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50234278"/>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372</TotalTime>
  <Words>685</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Corbel</vt:lpstr>
      <vt:lpstr>Wingdings</vt:lpstr>
      <vt:lpstr>Banded</vt:lpstr>
      <vt:lpstr>PowerPoint Presentation</vt:lpstr>
      <vt:lpstr>Flow of the project</vt:lpstr>
      <vt:lpstr>Home page index.jsp</vt:lpstr>
      <vt:lpstr>Sign up page registration.jsp</vt:lpstr>
      <vt:lpstr>Login page login.jsp</vt:lpstr>
      <vt:lpstr>owner home page owner.jsp</vt:lpstr>
      <vt:lpstr>owner Add page add.jsp</vt:lpstr>
      <vt:lpstr>owner Update page update.jsp</vt:lpstr>
      <vt:lpstr>owner Edit profile editprofie.jsp</vt:lpstr>
      <vt:lpstr>Customer Home page customer.jsp</vt:lpstr>
      <vt:lpstr>Customer Search result page searchresult.jsp</vt:lpstr>
      <vt:lpstr>Customer Edit profile editprofie.jsp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Grishav</dc:creator>
  <cp:lastModifiedBy>Grishav</cp:lastModifiedBy>
  <cp:revision>59</cp:revision>
  <dcterms:created xsi:type="dcterms:W3CDTF">2020-12-28T13:55:05Z</dcterms:created>
  <dcterms:modified xsi:type="dcterms:W3CDTF">2020-12-29T04:30:15Z</dcterms:modified>
</cp:coreProperties>
</file>