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R7QHD9nFFmAACfBJUnuixpzzn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52571b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e52571b8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52571b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e52571b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52571b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e52571b84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52571b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be52571b8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4294967295" type="ctrTitle"/>
          </p:nvPr>
        </p:nvSpPr>
        <p:spPr>
          <a:xfrm>
            <a:off x="539552" y="1988840"/>
            <a:ext cx="8348662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1" lang="ru-RU" sz="4300">
                <a:latin typeface="Times New Roman"/>
                <a:ea typeface="Times New Roman"/>
                <a:cs typeface="Times New Roman"/>
                <a:sym typeface="Times New Roman"/>
              </a:rPr>
              <a:t>Трёхмерная визуализация распространения Wi-Fi сигнала</a:t>
            </a:r>
            <a:endParaRPr b="0" i="0" sz="4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613000" y="5676125"/>
            <a:ext cx="4455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ГРИШИН</a:t>
            </a: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Е.Б.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ИУ7-55Б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СТЕПАНОВ В.П.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52571b84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Пример работы</a:t>
            </a:r>
            <a:r>
              <a:rPr lang="ru-RU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gbe52571b84_0_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2" name="Google Shape;152;gbe52571b8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0"/>
            <a:ext cx="8229599" cy="46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Эксперимент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457225" y="1417650"/>
            <a:ext cx="85074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компьютера: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Windows 10 64-bit;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 AMD Ryzen 5 3500U CPU @ 2.1GHz;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ядер;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Гб оперативной памяти.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эксперимента: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554 мс – обычный алгоритм, 1 препятствие;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248 мс – оптимизированный алгоритм, 1 препятствие;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618 мс – обычный алгоритм, 2 препятствия;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239 мс – оптимизированный алгоритм, 2 препятствия;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646 мс – обычный алгоритм, 3 препятствия;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242 мс – оптимизированный алгоритм, 3 препятствия.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solidFill>
                  <a:schemeClr val="dk1"/>
                </a:solidFill>
              </a:rPr>
              <a:t>Заключение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Во время выполнения курсового проекты была описана структура трехмерной сцены, были рассмотрены основные алгоритмы удаления невидимых линий, методы закрашивания, модели распространения радиосигнала. Были проанализированы их достоинства и недостатки, выбраны и реализованы наиболее подходящие для решения поставленной задачи. Было разработано программное обеспечение для визуализации распространения Wi-Fi сигнала.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Программа реализована таким образом, что пользователь может удалять препятствия, добавлять новые, изменять положение антенны, источника света.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поставленной задачи были изучены возможности Windows Forms, получены знания в области компьютерной графики.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2"/>
          <p:cNvSpPr txBox="1"/>
          <p:nvPr>
            <p:ph idx="4294967295" type="title"/>
          </p:nvPr>
        </p:nvSpPr>
        <p:spPr>
          <a:xfrm>
            <a:off x="467544" y="404664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>
                <a:solidFill>
                  <a:schemeClr val="dk1"/>
                </a:solidFill>
              </a:rPr>
              <a:t>Цель и задачи работы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96" name="Google Shape;96;p2"/>
          <p:cNvSpPr txBox="1"/>
          <p:nvPr>
            <p:ph idx="4294967295" type="body"/>
          </p:nvPr>
        </p:nvSpPr>
        <p:spPr>
          <a:xfrm>
            <a:off x="539552" y="1556792"/>
            <a:ext cx="8229600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реализация построения трехмерной сцены и визуализация распространения Wi-Fi сигнала в пространстве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описать структуру трехмерной сцены, включая объекты, из которых состоит сцена;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выбрать и/или модифицировать существующие алгоритмы трехмерной графики, которые позволят визуализировать трехмерную сцену;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выбрать подходящую модель распространения радиосигнала Wi-Fi;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реализовать данные алгоритмы для создания трехмерной сцены;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программное обеспечение, которое позволит отобразить трехмерную сцену и визуализировать распространение Wi-Fi сигнала в пространстве.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50"/>
            <a:ext cx="8229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>
                <a:solidFill>
                  <a:schemeClr val="dk1"/>
                </a:solidFill>
              </a:rPr>
              <a:t>Анализ алгоритмов </a:t>
            </a:r>
            <a:r>
              <a:rPr lang="ru-RU" sz="4000"/>
              <a:t>удаления невидимых линий и поверхностей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4"/>
          <p:cNvSpPr txBox="1"/>
          <p:nvPr>
            <p:ph idx="4294967295" type="body"/>
          </p:nvPr>
        </p:nvSpPr>
        <p:spPr>
          <a:xfrm>
            <a:off x="457200" y="1616850"/>
            <a:ext cx="82296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Алгоритм обратной трассировки лучей: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Плюсы: высокое качество изображения, реализация сложных оптических явлений.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Минусы: большое количество необходимых вычислений, сложность.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Алгоритм, использующий Z-буфер: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Плюсы: простота, высокая скорость работы (важно для динамических сцен), возможность учесть особенности задачи.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Минусы: хранение буфера кадра и Z-буфера (незначительно для современных компьютеров), сложность реализации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сложных оптических явлений.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Робертса: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Плюсы: точность вычислений.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Минусы: большое количество вычислений (растет как квадрат количества объектов сцены).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>
                <a:solidFill>
                  <a:schemeClr val="dk1"/>
                </a:solidFill>
              </a:rPr>
              <a:t>Алгоритм </a:t>
            </a:r>
            <a:r>
              <a:rPr lang="ru-RU" sz="4000"/>
              <a:t>Z-буфера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79512" y="1628800"/>
            <a:ext cx="8784976" cy="44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Всем элементам буфера кадра присвоить фоновое значение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Инициализировать Z-буфер минимальными значениями глубины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Выполнить растровую развертку каждого полигона сцены: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Для каждого пикселя, связанного с полигоном вычислить его глубину z(x, 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Получить цвет точки полигона с координатами (x, y, z) - colorPoint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Если z(x, y) &gt; zBuf(x, y):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zBuf(x,y) = z(x,y)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color(x, y) =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colorPoint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Отобразить результат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Структура и состав классов</a:t>
            </a:r>
            <a:endParaRPr sz="4000"/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88" y="1417651"/>
            <a:ext cx="6672026" cy="49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52571b84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Структура и состав классов</a:t>
            </a:r>
            <a:endParaRPr/>
          </a:p>
        </p:txBody>
      </p:sp>
      <p:sp>
        <p:nvSpPr>
          <p:cNvPr id="123" name="Google Shape;123;gbe52571b84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4" name="Google Shape;124;gbe52571b8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25" y="1417649"/>
            <a:ext cx="5748161" cy="49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52571b84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Структура и состав классов</a:t>
            </a:r>
            <a:endParaRPr/>
          </a:p>
        </p:txBody>
      </p:sp>
      <p:sp>
        <p:nvSpPr>
          <p:cNvPr id="130" name="Google Shape;130;gbe52571b84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1" name="Google Shape;131;gbe52571b8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1"/>
            <a:ext cx="8229599" cy="478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52571b84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Структура и состав классов</a:t>
            </a:r>
            <a:endParaRPr/>
          </a:p>
        </p:txBody>
      </p:sp>
      <p:sp>
        <p:nvSpPr>
          <p:cNvPr id="137" name="Google Shape;137;gbe52571b84_0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8" name="Google Shape;138;gbe52571b8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13" y="1417651"/>
            <a:ext cx="6776578" cy="4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/>
              <a:t>Пример работы</a:t>
            </a:r>
            <a:r>
              <a:rPr lang="ru-RU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21" y="1570050"/>
            <a:ext cx="8427952" cy="47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2020-12-09T08:01:58Z</dcterms:created>
  <dc:creator>Dmitry Zhigalkin</dc:creator>
</cp:coreProperties>
</file>