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155D-4117-1D73-1D74-DC45C8F9B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EBF1F-B897-F1E5-3974-8E8A77BF5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0C5CC-C440-16DD-E797-B3609D2A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5355-8C44-4684-8B86-CAD842227AA1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425CD-0E8C-F597-AB7D-6D0E5ADE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80C0C-5A8E-A941-DFF9-86F29432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CEED-53F9-4021-ADEA-D04B08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2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E541-A15D-AA81-01EA-CBF7F15F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F4FBD-F8F2-637D-587F-89B0DB2BF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7B862-03E1-A708-660D-98B38183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5355-8C44-4684-8B86-CAD842227AA1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FC339-C0E8-D58E-7FAD-9E241215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611E9-5657-F679-7EC1-91E2250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CEED-53F9-4021-ADEA-D04B08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1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6BFFAB-EED2-4086-584C-C0504115D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83F70-35F3-E619-ECD6-D17D25305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522AB-20DB-4D6D-31D2-4EF43432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5355-8C44-4684-8B86-CAD842227AA1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E4E48-67FC-C13B-E617-6486D7668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0477E-DC9D-C8A7-AE84-2E3D0737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CEED-53F9-4021-ADEA-D04B08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8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B2EB-EED0-AE30-9FA7-132C7FC4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ACD44-B8DC-698E-6D21-43792AF06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C29CB-23AA-A4C5-FBA5-C08AD4A2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5355-8C44-4684-8B86-CAD842227AA1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9F71A-D46C-4D6E-FF73-930990EA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6AC7A-030D-A739-B344-48B312AD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CEED-53F9-4021-ADEA-D04B08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6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DFE9-CB04-71A9-BED1-9E9CFFB0B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2B7EB-FFEE-8839-DCB5-FE043DBE7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1EDE9-BF96-07CD-06B8-C5CE8473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5355-8C44-4684-8B86-CAD842227AA1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23A8F-8F46-D533-1D2D-75C9E122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EB734-FE38-B8D6-1C61-5FCEF6B8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CEED-53F9-4021-ADEA-D04B08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8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705B-FCFB-34E8-57A1-8E8FB4CB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F369F-C210-BE98-C18E-F42C5B445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69EF0-4CAA-9FA2-EC3F-CBF657133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CE0C3-27D9-C3FA-49E5-5E1036EA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5355-8C44-4684-8B86-CAD842227AA1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009A3-C854-7190-B8DC-D7C58F41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05855-3C76-92FE-52FD-259C7F96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CEED-53F9-4021-ADEA-D04B08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1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8162-33DB-89B3-06E4-B1C9308C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F7006-7DA9-1B21-A40A-B48F33ED2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764DC-F7B1-3089-46F1-54265E04F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2C15D5-0BE3-9C15-3227-9FB84A99F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FDD86-CD24-DEF4-418C-4AA78CEF2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5F685B-007F-7233-4CAB-CFD8C1CD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5355-8C44-4684-8B86-CAD842227AA1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49FEEF-6539-ED10-590B-45B5EA44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DC1322-F219-34D6-3A74-E5F9821E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CEED-53F9-4021-ADEA-D04B08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27BE-6E7C-C1BE-FE2B-612CCFB4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D3D845-EC96-B2D2-0E3B-4CF084CE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5355-8C44-4684-8B86-CAD842227AA1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BDBB0-A5A8-2D7E-80F2-8608DFB1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43CBC-7E40-BBEC-7F60-FD28ECCB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CEED-53F9-4021-ADEA-D04B08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2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D1A90-2ADC-A453-0D8F-6CB98876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5355-8C44-4684-8B86-CAD842227AA1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FEB64-FDFA-3FF7-9034-904CA93F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C76F-9A49-FCCA-69C8-10CC3194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CEED-53F9-4021-ADEA-D04B08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0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1D43-A8E1-ABFC-DB94-961D81C93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5DD6B-59DB-63AB-6102-EB4FADDDC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7D654-2C7B-C2E8-C2AA-4FA750C10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BD34B-C983-D70D-D2B7-EF99D508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5355-8C44-4684-8B86-CAD842227AA1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A7A4C-0BC7-BD60-C0C8-89799B6C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9803C-6F68-1659-C32E-F3DAE452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CEED-53F9-4021-ADEA-D04B08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EBBC-C8CA-3616-C435-7CCA4F0C3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F88930-2DDA-39F3-CDBD-AA54976BC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B86F2-30EF-7271-D7A7-F43A46AE7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06795-AABF-F6E2-F415-2791B37E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5355-8C44-4684-8B86-CAD842227AA1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140E4-DC7C-D564-D38C-5C82220F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16297-9F2D-2C5D-E9F2-35C9C0FA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CEED-53F9-4021-ADEA-D04B08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3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F58EC6-1E00-615D-1D1A-1DF6AA458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8A6A-525B-D313-D5D1-2B4BA672A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DA5A9-8EFA-2A6C-5366-42623CC59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75355-8C44-4684-8B86-CAD842227AA1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563FB-9F47-FAAF-584E-5DA728DCA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0B784-66FB-1D3C-D37E-58FB120F7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9CEED-53F9-4021-ADEA-D04B08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7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01C14B-861D-01AE-8F0E-2F3E1BB8A11A}"/>
              </a:ext>
            </a:extLst>
          </p:cNvPr>
          <p:cNvSpPr/>
          <p:nvPr/>
        </p:nvSpPr>
        <p:spPr>
          <a:xfrm>
            <a:off x="152400" y="1"/>
            <a:ext cx="10842171" cy="12845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Problem Statement: 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</a:rPr>
              <a:t>How can People living in Kolkata reduce their rent  by 10% by monitoring rent price with respect with Furnishing Status, Area Type,  Built Area, Point of Contact , Number of Bathroom by the end of the year 2022.</a:t>
            </a:r>
            <a:endParaRPr lang="en-US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8CD346-B978-21B0-4F24-5F029F7AA372}"/>
              </a:ext>
            </a:extLst>
          </p:cNvPr>
          <p:cNvSpPr/>
          <p:nvPr/>
        </p:nvSpPr>
        <p:spPr>
          <a:xfrm>
            <a:off x="500743" y="1524000"/>
            <a:ext cx="5595257" cy="51162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200" b="1" dirty="0"/>
              <a:t>Context</a:t>
            </a:r>
          </a:p>
          <a:p>
            <a:r>
              <a:rPr lang="en-US" sz="2000" dirty="0"/>
              <a:t>People of Kolkata spending money on renting their apartment more than average which can be reduce at least by 10% by mitering rent price with respect with Furnishing Status. Area Type, Built Area, Point of Contact, Number of Bathroom.</a:t>
            </a:r>
          </a:p>
          <a:p>
            <a:endParaRPr lang="en-US" sz="2000" dirty="0"/>
          </a:p>
          <a:p>
            <a:r>
              <a:rPr lang="en-US" sz="2200" b="1" dirty="0"/>
              <a:t>2. Criteria for Success</a:t>
            </a:r>
          </a:p>
          <a:p>
            <a:r>
              <a:rPr lang="en-US" sz="2000" dirty="0"/>
              <a:t>Rent can be reduce by at least 10% by the end of the year 2022.</a:t>
            </a:r>
          </a:p>
          <a:p>
            <a:endParaRPr lang="en-US" sz="2000" dirty="0"/>
          </a:p>
          <a:p>
            <a:r>
              <a:rPr lang="en-US" sz="2200" b="1" dirty="0"/>
              <a:t>3. Scope of solution space </a:t>
            </a:r>
          </a:p>
          <a:p>
            <a:r>
              <a:rPr lang="en-US" sz="2000" dirty="0"/>
              <a:t>Evaluating rent price with respect with Furnishing Status. Area Type, Built Area, Point of Contact, Number of Bathroom.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EA7E9-373A-B88B-A0C1-986F2974D993}"/>
              </a:ext>
            </a:extLst>
          </p:cNvPr>
          <p:cNvSpPr/>
          <p:nvPr/>
        </p:nvSpPr>
        <p:spPr>
          <a:xfrm>
            <a:off x="6291943" y="1524000"/>
            <a:ext cx="5595257" cy="51162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b="1" dirty="0"/>
              <a:t>4. Constraints within solution space</a:t>
            </a:r>
          </a:p>
          <a:p>
            <a:r>
              <a:rPr lang="en-US" sz="2000" dirty="0"/>
              <a:t>Reduce rent price by 10%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200" b="1" dirty="0"/>
              <a:t>5. Stakeholders to provide key insight</a:t>
            </a:r>
          </a:p>
          <a:p>
            <a:r>
              <a:rPr lang="en-US" sz="2000" dirty="0"/>
              <a:t>Residents, Realters, and House Owner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200" b="1" dirty="0"/>
              <a:t>6. Key Data sources</a:t>
            </a:r>
          </a:p>
          <a:p>
            <a:r>
              <a:rPr lang="en-US" sz="2000" dirty="0"/>
              <a:t>House rent data set (Kaggle)</a:t>
            </a:r>
          </a:p>
        </p:txBody>
      </p:sp>
    </p:spTree>
    <p:extLst>
      <p:ext uri="{BB962C8B-B14F-4D97-AF65-F5344CB8AC3E}">
        <p14:creationId xmlns:p14="http://schemas.microsoft.com/office/powerpoint/2010/main" val="2001670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6688</TotalTime>
  <Words>181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Subedi</dc:creator>
  <cp:lastModifiedBy>Krishna Subedi</cp:lastModifiedBy>
  <cp:revision>1</cp:revision>
  <dcterms:created xsi:type="dcterms:W3CDTF">2022-10-01T17:20:39Z</dcterms:created>
  <dcterms:modified xsi:type="dcterms:W3CDTF">2022-10-07T19:02:07Z</dcterms:modified>
</cp:coreProperties>
</file>