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Introduction - Anushri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Amit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Mojedh + Anushri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</a:t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</a:t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Node - Amit , Ashwini - SSO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Mojedh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Mojedh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Anushri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Anushri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Ashwini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" name="Shape 42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c2-54-89-178-39.compute-1.amazonaw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54.177.122.80:809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822256" y="2338187"/>
            <a:ext cx="5216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ICOMPARE</a:t>
            </a:r>
            <a:endParaRPr b="0" i="0" sz="4800" u="none" cap="none" strike="noStrike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800291" y="4372653"/>
            <a:ext cx="5216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By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Amit Rajoriya</a:t>
            </a:r>
            <a:endParaRPr b="0" i="0" sz="1800" u="none" cap="none" strike="noStrike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Anushri Srinath Aithal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Ashwini Shankar Narayan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rPr b="0" i="0" lang="en-US" sz="1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Mojdeh Keykhanzadeh</a:t>
            </a:r>
            <a:endParaRPr b="0" i="0" sz="1800" u="none" cap="none" strike="noStrike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93700" y="244225"/>
            <a:ext cx="6701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 sz="3000"/>
              <a:t>Best Practices &amp; Process</a:t>
            </a:r>
            <a:endParaRPr b="0" i="0" sz="3000" u="none" cap="none" strike="noStrike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93700" y="1193525"/>
            <a:ext cx="69822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sz="36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Continuous</a:t>
            </a:r>
            <a:r>
              <a:rPr lang="en-US"/>
              <a:t> Integration &amp; deployment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Automation Testing using Mocha &amp; Chai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MVC Architecture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Agile Methodology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93700" y="244225"/>
            <a:ext cx="6701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 sz="3000"/>
              <a:t>Challenges</a:t>
            </a:r>
            <a:endParaRPr b="0" i="0" sz="3000" u="none" cap="none" strike="noStrike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93700" y="1193525"/>
            <a:ext cx="69822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Cognito Integration</a:t>
            </a:r>
            <a:endParaRPr/>
          </a:p>
          <a:p>
            <a:pPr indent="-419100" lvl="0" marL="13716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Facebook Redirect Error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Integration with Okta</a:t>
            </a:r>
            <a:endParaRPr/>
          </a:p>
          <a:p>
            <a:pPr indent="-419100" lvl="0" marL="1371600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30 day free trial</a:t>
            </a:r>
            <a:endParaRPr/>
          </a:p>
          <a:p>
            <a:pPr indent="-419100" lvl="0" marL="13716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-US"/>
              <a:t>Windows Server EC2 free tier memory limits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60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0" i="0" sz="6000" u="none" cap="none" strike="noStrike">
              <a:solidFill>
                <a:srgbClr val="7EC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Shape 136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84102" y="1657675"/>
            <a:ext cx="73758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rPr b="1" lang="en-US"/>
              <a:t>ICompare User</a:t>
            </a:r>
            <a:r>
              <a:rPr b="1" i="0" lang="en-US" sz="1800" u="none" cap="none" strike="noStrike">
                <a:solidFill>
                  <a:srgbClr val="677480"/>
                </a:solidFill>
              </a:rPr>
              <a:t> Portal</a:t>
            </a:r>
            <a:endParaRPr b="1"/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Price Comparison Web Application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Search for Products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Wish List Option</a:t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lang="en-US"/>
              <a:t>Integration with Semantics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https://ec2-54-89-178-39.compute-1.amazonaws.com</a:t>
            </a:r>
            <a:r>
              <a:rPr lang="en-US"/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93699" y="1581875"/>
            <a:ext cx="7034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rgbClr val="677480"/>
                </a:solidFill>
              </a:rPr>
              <a:t>Admin Portal</a:t>
            </a:r>
            <a:endParaRPr b="1"/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Okta Based SSO Access to Admin App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Redirect to API Settings Page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Access Jenkins </a:t>
            </a:r>
            <a:r>
              <a:rPr lang="en-US"/>
              <a:t>integration</a:t>
            </a:r>
            <a:r>
              <a:rPr b="0" i="0" lang="en-US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with Okta SSO</a:t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https://54.177.122.80:8090/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</a:pPr>
            <a:r>
              <a:rPr b="0" i="0" lang="en-US" sz="72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0" i="0" sz="4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62175" y="304750"/>
            <a:ext cx="762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60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  <a:endParaRPr b="0" i="0" sz="6000" u="none" cap="none" strike="noStrike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25" y="1231850"/>
            <a:ext cx="4907274" cy="5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Cognito </a:t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301775"/>
            <a:ext cx="7742126" cy="25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61525" y="5946275"/>
            <a:ext cx="8274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Source:https://docs.aws.amazon.com/cognito/latest/developerguide/cognito-user-pools-social.html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93700" y="303125"/>
            <a:ext cx="76503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Okta Active Directory Integration</a:t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00" y="2220582"/>
            <a:ext cx="7278063" cy="323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93700" y="244225"/>
            <a:ext cx="3718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24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Okta Jenkins Integration</a:t>
            </a:r>
            <a:endParaRPr b="0" i="0" sz="2400" u="none" cap="none" strike="noStrike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93700" y="1193525"/>
            <a:ext cx="37188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Install Jenkins on EC2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Configure Jenkins to run on HTTPs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Install SAML Plugin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Create Jenkins SAML SSO app in Okta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Configure IDP Metadata with the Okta certificate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/>
              <a:t>Configure logout URL</a:t>
            </a:r>
            <a:endParaRPr sz="1800"/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25" y="1251200"/>
            <a:ext cx="4226701" cy="2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00" y="3656325"/>
            <a:ext cx="4053875" cy="3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Portal Integration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0" y="1731250"/>
            <a:ext cx="7639851" cy="4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