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CEA-B1E7-48B4-A0E8-D901D5E42E1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C48072-F9B3-4FBC-82CA-D68C325E78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3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CEA-B1E7-48B4-A0E8-D901D5E42E1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8072-F9B3-4FBC-82CA-D68C325E786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4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CEA-B1E7-48B4-A0E8-D901D5E42E1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8072-F9B3-4FBC-82CA-D68C325E78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28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CEA-B1E7-48B4-A0E8-D901D5E42E1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8072-F9B3-4FBC-82CA-D68C325E786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2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CEA-B1E7-48B4-A0E8-D901D5E42E1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8072-F9B3-4FBC-82CA-D68C325E78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CEA-B1E7-48B4-A0E8-D901D5E42E1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8072-F9B3-4FBC-82CA-D68C325E786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3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CEA-B1E7-48B4-A0E8-D901D5E42E1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8072-F9B3-4FBC-82CA-D68C325E786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86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CEA-B1E7-48B4-A0E8-D901D5E42E1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8072-F9B3-4FBC-82CA-D68C325E786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84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CEA-B1E7-48B4-A0E8-D901D5E42E1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8072-F9B3-4FBC-82CA-D68C325E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0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CEA-B1E7-48B4-A0E8-D901D5E42E1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8072-F9B3-4FBC-82CA-D68C325E786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D558CEA-B1E7-48B4-A0E8-D901D5E42E1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8072-F9B3-4FBC-82CA-D68C325E786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52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8CEA-B1E7-48B4-A0E8-D901D5E42E1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C48072-F9B3-4FBC-82CA-D68C325E78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CCB8-8E19-72C3-8128-1C83BED7C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</a:rPr>
              <a:t>School</a:t>
            </a:r>
            <a:r>
              <a:rPr lang="en-US" sz="6600" dirty="0">
                <a:solidFill>
                  <a:srgbClr val="7030A0"/>
                </a:solidFill>
              </a:rPr>
              <a:t> 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Website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464E8-232E-3A02-85AF-57C4EC282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Bernard MT Condensed" panose="02050806060905020404" pitchFamily="18" charset="0"/>
              </a:rPr>
              <a:t>Made by Grishma Thapa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E01C-FF01-D863-9B24-DA0CD93E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AD98-B780-F60C-A58C-DACDC5EC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school website is basically a digital platform where students, parents and teachers can find all the important about the school.</a:t>
            </a:r>
          </a:p>
          <a:p>
            <a:r>
              <a:rPr lang="en-US" dirty="0"/>
              <a:t>This website provides details about the school’s programs, activities and events</a:t>
            </a:r>
          </a:p>
          <a:p>
            <a:r>
              <a:rPr lang="en-US" dirty="0"/>
              <a:t>It make information easily accessible to everyone, allowing users to access it anytime, anywhere as long as there is the availability of internet.</a:t>
            </a:r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2941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D1B2-B866-7B63-9252-07C38562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Slides contains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3CB8-53EF-799E-348D-6CBA57BD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LA  </a:t>
            </a:r>
          </a:p>
          <a:p>
            <a:r>
              <a:rPr lang="en-US" dirty="0"/>
              <a:t>Our objectives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Future enhancement </a:t>
            </a:r>
          </a:p>
          <a:p>
            <a:r>
              <a:rPr lang="en-US" dirty="0"/>
              <a:t>Conclusions.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8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52AC-0A2C-F8FE-2EEB-D7C2CC2C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Our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AB40-4595-C2F6-D582-4A291D7C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Facilitate effective communication between students and teachers administration</a:t>
            </a:r>
            <a:r>
              <a:rPr lang="en-US" dirty="0"/>
              <a:t>.</a:t>
            </a:r>
          </a:p>
          <a:p>
            <a:r>
              <a:rPr lang="en-US" dirty="0"/>
              <a:t>Provide easy access to information.</a:t>
            </a:r>
          </a:p>
          <a:p>
            <a:r>
              <a:rPr lang="en-US" sz="2000" dirty="0"/>
              <a:t>Facilitate effective communication between students and teachers administration</a:t>
            </a:r>
            <a:r>
              <a:rPr lang="en-US" dirty="0"/>
              <a:t>.</a:t>
            </a:r>
          </a:p>
          <a:p>
            <a:r>
              <a:rPr lang="en-US" dirty="0"/>
              <a:t>To learn and implement the HTML and CSS codes</a:t>
            </a:r>
          </a:p>
          <a:p>
            <a:r>
              <a:rPr lang="en-US" dirty="0"/>
              <a:t>To understand how the website works and functions…..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9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B35C-76C4-E949-4A62-E0CA7A13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Technologies &amp; tools used</a:t>
            </a:r>
            <a:endParaRPr lang="en-US" dirty="0"/>
          </a:p>
        </p:txBody>
      </p:sp>
      <p:pic>
        <p:nvPicPr>
          <p:cNvPr id="4" name="Picture 2" descr="Html5 Css3 Logo Png - Html And Css Logo Transparent PNG - 820x600 - Free  Download on NicePNG">
            <a:extLst>
              <a:ext uri="{FF2B5EF4-FFF2-40B4-BE49-F238E27FC236}">
                <a16:creationId xmlns:a16="http://schemas.microsoft.com/office/drawing/2014/main" id="{737EB193-A3F8-3647-BA88-D78C602B39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273" y="2337954"/>
            <a:ext cx="2630978" cy="21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Top 7 VS Code Extensions">
            <a:extLst>
              <a:ext uri="{FF2B5EF4-FFF2-40B4-BE49-F238E27FC236}">
                <a16:creationId xmlns:a16="http://schemas.microsoft.com/office/drawing/2014/main" id="{D4B8C2A6-A0A3-40C0-4492-ECB8A538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42" y="2217814"/>
            <a:ext cx="606742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Download PNG Github logo, png - Free Transparent PNG">
            <a:extLst>
              <a:ext uri="{FF2B5EF4-FFF2-40B4-BE49-F238E27FC236}">
                <a16:creationId xmlns:a16="http://schemas.microsoft.com/office/drawing/2014/main" id="{75C3865F-AC3E-0332-750E-DA6F5487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42" y="4286850"/>
            <a:ext cx="4203626" cy="155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08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C587-FF96-01BF-F6DA-8505EBD4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906B-2E15-712E-5261-3510E0B13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With advancements in technology, school websites could integrate virtual classrooms, allowing students to attend classes remotely and participate in real-time discussion.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could offer personalized learning experiences, adapting content and resources based on individual student needs and learning styles.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9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EB63-7DF9-E5C1-61C2-9DFEE3CF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BEE7-7A80-2C3D-64F7-71643D5A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CONCLUSION, I HAVE LEARNT TO IMPLEMENT THE HTML AND  CSS. </a:t>
            </a:r>
            <a:r>
              <a:rPr lang="en-US" sz="2000"/>
              <a:t>THIS IS MY FIRST EVER WEBSITE DESIGN AND I HOPE TO MAKE OTHER MORE BETTER DESIGNS AND PAGES IN THE FUTURE.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87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211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Bernard MT Condensed</vt:lpstr>
      <vt:lpstr>Gill Sans MT</vt:lpstr>
      <vt:lpstr>Wingdings</vt:lpstr>
      <vt:lpstr>Gallery</vt:lpstr>
      <vt:lpstr>School Website</vt:lpstr>
      <vt:lpstr>Introduction</vt:lpstr>
      <vt:lpstr>Slides contains</vt:lpstr>
      <vt:lpstr>Our objectives</vt:lpstr>
      <vt:lpstr>Technologies &amp; tools used</vt:lpstr>
      <vt:lpstr>FUTURE ENHANCEMENT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Website</dc:title>
  <dc:creator>Grishma Thapa</dc:creator>
  <cp:lastModifiedBy>Grishma Thapa</cp:lastModifiedBy>
  <cp:revision>1</cp:revision>
  <dcterms:created xsi:type="dcterms:W3CDTF">2024-04-10T07:09:23Z</dcterms:created>
  <dcterms:modified xsi:type="dcterms:W3CDTF">2024-04-10T07:18:49Z</dcterms:modified>
</cp:coreProperties>
</file>