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362B7-1E30-6FB5-3085-F2891DE75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E6120-8AE8-C9FB-70E6-62835DBAC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67788-3091-4EED-B22C-42D5E97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77D03-95C9-A1BF-C8AB-C818C36A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43C58-8A33-495F-8721-6280039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2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92851-5E22-7862-27A6-645570B2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6E23C-D629-CB64-9237-57BDEF214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91B76-C2E2-72D3-3E63-2B4FF0C0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20ACA-299D-4243-33B4-A51E72E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FD814-0A6B-EF62-CAAC-0F85E6E9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7180F-A18B-204F-9158-DB57EAB31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91348-C682-CF49-2D3D-CBCFBB81C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6CDD2-F2F0-9718-4538-4B31EE9B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33DB7-B1FE-062E-AA27-2AF14C24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17498-74B1-DDD4-9D5F-09E6CCDE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729BE-9775-4B86-7A37-D72DC2F1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1C867-8864-3A2A-6883-CEB1173B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F0EAE-F3EC-5E0C-608E-7431C7B9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0BAE1-B982-F097-7FED-02ADF6E9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CAFE0-7181-07EA-72E3-E2FD4C37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3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707FC-29D7-DC7E-54E6-77BFF6DA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251C5-F5DD-6260-98ED-3F70A8FF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9A3EF2-D015-B020-87A0-4C941322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A220F-FFD5-DB78-7E9F-2CFF34A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9BCD9-70CE-11A9-E5A8-52C8FE38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49C30-23EB-1107-9364-0A9C5587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4E70C-D126-E601-C4FC-6A874D47B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5872F-D4AC-1F63-F838-3344048F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5F3EA-7436-D058-7D9A-808BB08C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64106-F130-2354-2D82-281BF13C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10265-4EC3-0E3C-0BB8-698E722F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92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C6199-4214-0525-96C7-992009D4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B9102-6BB0-93A2-FDBB-78A76898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82760-0A10-0A17-8F54-025740EE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34D38B-DD10-FF71-8C1F-297EE64C1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D765F-2FA5-A2D8-A654-9D830B3DB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A079B-9E4F-01D2-D05F-32592FC7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C77A34-3422-801A-0D54-C9420246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CEC363-1BD1-B95C-5DD8-00BC194D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29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02789-F3AC-6124-6740-389FBF6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DB95A-4363-E8E3-917E-423C21CB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DB3F71-6C57-7314-BAB1-13A3BC37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FEF12C-2EEC-9EDA-C9F0-4A7604AF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92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3FF605-0389-8668-BBF4-AEDDB75D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2B49D9-0012-5FC3-F87E-35DEF82B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5828B-83C5-487D-A7B0-395D1B52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5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58006-4B22-50F1-5535-19284272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DD78-AE63-0312-73E9-88F1AEED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BEDFD-49C5-3F46-099E-DF01DBB4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1A9BF-B895-E7FC-2BA0-AF75B57C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AD8E46-BC2D-CE83-C6D9-44FE5712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CFDF4C-1E8B-75BC-575B-DD7DE537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6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0FF9A-184E-FDF3-0C29-B1A98040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68384B-B33A-F80F-1DDF-80F1F6A8A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4B53F-5F08-C3A1-F94D-00EEBFD51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33084-BECD-5954-D93F-95069E88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560B5-3157-96B7-F5F0-3FD72C5C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010B4-5D2D-23F4-A788-720E0745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2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1341A1-8770-DAFE-C12A-57F0FA00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BE489-CEFC-8CDD-0BE7-EB27FBF6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9C042-A65E-196D-EF1C-239BD1EA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0066-1B1D-4CC6-B1A1-EF24BFCB15B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7BBD3-132B-DE36-6061-6CA6105D4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F36E3-E8CA-77D7-9C56-8AD842E8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D0DD-D3C4-4173-8876-F66859FA00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6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C6A6B5-6BF9-FBC3-7AF3-F1843D3CA7B5}"/>
              </a:ext>
            </a:extLst>
          </p:cNvPr>
          <p:cNvGrpSpPr/>
          <p:nvPr/>
        </p:nvGrpSpPr>
        <p:grpSpPr>
          <a:xfrm>
            <a:off x="0" y="-181160"/>
            <a:ext cx="11160541" cy="7201349"/>
            <a:chOff x="0" y="-181160"/>
            <a:chExt cx="11160541" cy="720134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A9206B-31BC-4A85-FF28-A1D014D7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79811"/>
              <a:ext cx="5091407" cy="72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B90198-8958-D444-89F3-894E323F8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26" y="3387011"/>
              <a:ext cx="6048000" cy="363202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EF0060-A845-EA94-9C54-12A1964EC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27" y="-181160"/>
              <a:ext cx="6048814" cy="360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DC4B7C1-043D-0C15-3D42-44477A925F5C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4511040" y="1618840"/>
              <a:ext cx="600687" cy="4842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1A6A3E9-EBC4-906C-E761-C4D3862CD46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511040" y="5152345"/>
              <a:ext cx="600686" cy="506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94494F2-34C1-7B31-E47B-87E74686E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46862" y="457200"/>
            <a:ext cx="10598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 Han</dc:creator>
  <cp:lastModifiedBy>Yuri Han</cp:lastModifiedBy>
  <cp:revision>6</cp:revision>
  <dcterms:created xsi:type="dcterms:W3CDTF">2025-09-27T16:24:49Z</dcterms:created>
  <dcterms:modified xsi:type="dcterms:W3CDTF">2025-09-27T16:28:01Z</dcterms:modified>
</cp:coreProperties>
</file>