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B4B2-4E21-417C-AB38-F033BA5BC185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05F49-D8A8-417D-BCBF-01A016894E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6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FF49-A021-C714-05E1-5C00AAE4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65449D7-78E5-7A48-3B6B-465A8BA2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06D085-1157-80E6-4F81-5F538060C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D194D6-8E44-E52D-99BC-E25B67AA6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05F49-D8A8-417D-BCBF-01A016894EC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7D516-192A-2D20-486A-11838EE4B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1E06B5-34E2-75BD-B102-CA11DA44B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55E549-B901-BF84-E991-C07FF6D7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2E4EB-E05B-2307-B731-659F139E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6EFFC0-3E3B-6F3A-4F56-9C66E16C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2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55AFC-46E8-7028-BBD0-19AE6819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78B63D-D9E1-314E-C93E-A8209F82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2F49E5-2E0C-9286-FC61-70BCF7B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06DD82-D066-9C49-AD45-E086CEB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D2076-E5D7-426D-1734-80A0FAD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7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A8C182-14A2-B715-69DD-9A32656B9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2E1B67-6697-F489-9E53-5C291DA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C43417-BD7E-8B20-26A6-8C1D22A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C156F-7CA7-8038-FFAA-95A3EDD7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E4148D-CD61-DFA4-3E72-1A6F7F1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5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5B40D9-A655-B1CC-3599-90B944A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FE0F7C-7532-881D-E389-9C243A3F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4F427-E9DD-4DF5-2959-9581C48B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EC059-392C-8F05-C72F-50DA1352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B5E0-0FA9-7A28-4B70-AC7731C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7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830E8-3D9D-66E4-A7DD-6D5EFEBE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B2C30-EBFD-9985-B8E3-6E7AD18D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57880-4517-E5A1-2257-44C075EA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CCDFA1-F97E-F420-811A-F0D2C12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88DD62-951A-D309-9BDE-2F9D2381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7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B002E-8423-B117-275B-F17D1FC8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18A96A-A896-A097-4589-AE07C7BE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131AC4-3FD8-A062-6D48-F5376CC7D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4AED55-A460-A23C-2FEB-05864625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7AB984-C50A-513D-9A66-7E3B9E7D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AD70B9-1AFF-A1F5-9A5D-D6465802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3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F5874-4E69-8BF0-EA1B-65F1648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B56751-873A-ECA9-F333-B180EF97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B79D21-9FD8-7FBE-D037-CB47B10D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AD11A3-34F3-78C0-4798-6B7CA55D0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27797B-4948-D688-EA34-FE2F29DB9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2A18BE-695D-E753-8C02-C3D3DE9A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F8B6D5-18BF-F623-1AE2-86907C12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7CB38B-5419-E63C-4D85-6901D5EB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42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6C127-610F-7AEE-0551-8EC1B9D5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1A7914-D5BD-86EB-24A8-D3C077B8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FEFDFA-DD03-3188-672A-9700C312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06129C-8157-CD9F-4F1B-43501734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8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211B5B-583B-6E55-E44C-7D09F7D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561E8B-E2EA-CFF9-D47D-25712114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DEE9A6-3C27-6AA5-97C0-65DE8695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1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F0DE5-9002-1BDA-FB50-47BFDE7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4C7A1-A0BA-F319-3C88-FC11F66D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CA076A-2E9F-08D5-77B3-FD4121749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A8C5A0-CAC9-D33C-957A-F9476498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7D4570-6F95-222E-C9E2-BCBB9506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25B404-A0F7-98F2-EF0D-4437E0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6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EDE63-DBC5-F65E-2A8A-80268B05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6C90E1-29E0-A32C-D4D1-CDED95458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A2F41D-81F7-2FE9-6E35-3D7A85A5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DA3853-F62A-0E73-D048-E04809FE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0D5F27-B844-5671-3674-7673295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F0E95-92D5-7F15-9A8A-A54A174C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B3F081-8C8E-7CF7-505C-EDC8DE91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281498-A1CB-51FF-4E6C-CBC283B7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EBCA33-DE4C-85E9-5602-1B63372DC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E8925-7E7A-43ED-B5B4-5B187FED3000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60B9E3-BF88-6350-3896-DF1EC982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20A7E-ACC7-7842-4DA6-B60D920D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D4B4-AA2F-4E34-8D49-B811772D49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B49AA-21F6-E8BA-47AC-A3BA2631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Modello Concettuale di Gestione dell'Offerta Formativa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439418-A18F-4534-2FFC-C93BACB5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Il presente modello concettuale </a:t>
            </a:r>
            <a:r>
              <a:rPr lang="it-IT" sz="2400"/>
              <a:t>è strutturato per </a:t>
            </a:r>
            <a:r>
              <a:rPr lang="it-IT" sz="2400" dirty="0"/>
              <a:t>la gestione dei dati relativi alle attività didattiche di un corso. L’idea è nata con il tentativo di descrivere i diversi attori e processi di un corso come quello </a:t>
            </a:r>
            <a:r>
              <a:rPr lang="it-IT" sz="2400" dirty="0" err="1"/>
              <a:t>Epicode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r>
              <a:rPr lang="it-IT" sz="2400" dirty="0"/>
              <a:t>Esso integra informazioni anagrafiche di studenti e insegnanti, la definizione dei moduli didattici, la programmazione delle lezioni, il tracciamento delle presenze e la registrazione delle valutazioni. </a:t>
            </a:r>
          </a:p>
          <a:p>
            <a:pPr marL="0" indent="0" algn="just">
              <a:buNone/>
            </a:pPr>
            <a:r>
              <a:rPr lang="it-IT" sz="2400" dirty="0"/>
              <a:t>Il modello è composto da sei entità principali (STUDENTI, INSEGNANTI, MODULI DIDATTICI, LEZIONI, PRESENZE e VALUTAZIONI) e le relazioni tra di esse.</a:t>
            </a:r>
          </a:p>
        </p:txBody>
      </p:sp>
    </p:spTree>
    <p:extLst>
      <p:ext uri="{BB962C8B-B14F-4D97-AF65-F5344CB8AC3E}">
        <p14:creationId xmlns:p14="http://schemas.microsoft.com/office/powerpoint/2010/main" val="13841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A283-AD3E-FF2A-CFDA-06784F3F2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E2AE3B0-2E10-04FC-0769-F13F3D0F1B7E}"/>
              </a:ext>
            </a:extLst>
          </p:cNvPr>
          <p:cNvSpPr/>
          <p:nvPr/>
        </p:nvSpPr>
        <p:spPr>
          <a:xfrm>
            <a:off x="2116317" y="1481544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DAFE07-02D4-7979-44B5-4B03E7956DDF}"/>
              </a:ext>
            </a:extLst>
          </p:cNvPr>
          <p:cNvSpPr/>
          <p:nvPr/>
        </p:nvSpPr>
        <p:spPr>
          <a:xfrm>
            <a:off x="7949153" y="4888658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INSEGNANTI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87A637-D946-4AA9-BDDC-D24FFD47C628}"/>
              </a:ext>
            </a:extLst>
          </p:cNvPr>
          <p:cNvSpPr/>
          <p:nvPr/>
        </p:nvSpPr>
        <p:spPr>
          <a:xfrm>
            <a:off x="4927074" y="3273507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MODULI DIDATTICI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CEDEFFB-66FE-304D-891E-F714A185357B}"/>
              </a:ext>
            </a:extLst>
          </p:cNvPr>
          <p:cNvSpPr/>
          <p:nvPr/>
        </p:nvSpPr>
        <p:spPr>
          <a:xfrm>
            <a:off x="2083116" y="487923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VALUTAZIONI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790781-8C14-003E-E55C-35560EA3C3AA}"/>
              </a:ext>
            </a:extLst>
          </p:cNvPr>
          <p:cNvSpPr/>
          <p:nvPr/>
        </p:nvSpPr>
        <p:spPr>
          <a:xfrm>
            <a:off x="7949153" y="1481545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LEZIONI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48EC2EC5-CC54-D8BC-12FD-AED01CD3F37B}"/>
              </a:ext>
            </a:extLst>
          </p:cNvPr>
          <p:cNvSpPr/>
          <p:nvPr/>
        </p:nvSpPr>
        <p:spPr>
          <a:xfrm>
            <a:off x="4929432" y="1400825"/>
            <a:ext cx="2045617" cy="1075838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Frequentano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1DADBC1F-293C-A283-0B17-E15AF9DE54A4}"/>
              </a:ext>
            </a:extLst>
          </p:cNvPr>
          <p:cNvSpPr/>
          <p:nvPr/>
        </p:nvSpPr>
        <p:spPr>
          <a:xfrm>
            <a:off x="7949153" y="3180387"/>
            <a:ext cx="2045616" cy="914401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Erogano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FFDE2902-6415-6124-4AE1-0260736130E2}"/>
              </a:ext>
            </a:extLst>
          </p:cNvPr>
          <p:cNvSpPr/>
          <p:nvPr/>
        </p:nvSpPr>
        <p:spPr>
          <a:xfrm>
            <a:off x="2041687" y="3180387"/>
            <a:ext cx="2194874" cy="914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Ricevono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A003B488-6C2C-45C9-C4E5-F06BEBD0DB74}"/>
              </a:ext>
            </a:extLst>
          </p:cNvPr>
          <p:cNvSpPr/>
          <p:nvPr/>
        </p:nvSpPr>
        <p:spPr>
          <a:xfrm>
            <a:off x="4929427" y="4907175"/>
            <a:ext cx="2045617" cy="914400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Decidono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BCF0430-91A0-3E3B-1E10-EC6360EBEE06}"/>
              </a:ext>
            </a:extLst>
          </p:cNvPr>
          <p:cNvGrpSpPr/>
          <p:nvPr/>
        </p:nvGrpSpPr>
        <p:grpSpPr>
          <a:xfrm rot="16200000">
            <a:off x="1644388" y="1615288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BFB0C9FD-A917-5E33-31EF-290971E8BC45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F4748D6-BF4D-8634-B1D2-368D7D5C661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5604506-CDAB-CF7D-10DA-6AB5712AF024}"/>
              </a:ext>
            </a:extLst>
          </p:cNvPr>
          <p:cNvGrpSpPr/>
          <p:nvPr/>
        </p:nvGrpSpPr>
        <p:grpSpPr>
          <a:xfrm rot="16200000">
            <a:off x="1611187" y="4997643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B2AEDA53-1AAB-012B-FC8D-1D70030148B4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4558ED6-DA35-C66F-9980-B37E9B990139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41F0A7A-5C86-2FA9-3049-F909074716F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161933" y="1938744"/>
            <a:ext cx="767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BF445D-8E05-9C7B-242E-50AD87EDF0A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75049" y="1938744"/>
            <a:ext cx="9741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A5CF968-62D3-101D-016C-68F1907DA4B9}"/>
              </a:ext>
            </a:extLst>
          </p:cNvPr>
          <p:cNvSpPr txBox="1"/>
          <p:nvPr/>
        </p:nvSpPr>
        <p:spPr>
          <a:xfrm>
            <a:off x="1111184" y="1536534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9CE86C04-FE76-1D1E-6640-26A57BED135E}"/>
              </a:ext>
            </a:extLst>
          </p:cNvPr>
          <p:cNvGrpSpPr/>
          <p:nvPr/>
        </p:nvGrpSpPr>
        <p:grpSpPr>
          <a:xfrm rot="5400000">
            <a:off x="10198694" y="5037729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EAA15B75-2EDF-C9E2-D6FD-378F06A0256C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0BBE8917-2744-877D-CB65-91303521B195}"/>
                </a:ext>
              </a:extLst>
            </p:cNvPr>
            <p:cNvCxnSpPr>
              <a:stCxn id="32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6EDDF7B-D2CC-6496-9B67-FC62F4E1071A}"/>
              </a:ext>
            </a:extLst>
          </p:cNvPr>
          <p:cNvSpPr txBox="1"/>
          <p:nvPr/>
        </p:nvSpPr>
        <p:spPr>
          <a:xfrm>
            <a:off x="10036061" y="54601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A36FC3DB-DD7F-F94A-57FF-9789D96C56CB}"/>
              </a:ext>
            </a:extLst>
          </p:cNvPr>
          <p:cNvGrpSpPr/>
          <p:nvPr/>
        </p:nvGrpSpPr>
        <p:grpSpPr>
          <a:xfrm rot="5400000">
            <a:off x="10215848" y="1498620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36" name="Connettore 35">
              <a:extLst>
                <a:ext uri="{FF2B5EF4-FFF2-40B4-BE49-F238E27FC236}">
                  <a16:creationId xmlns:a16="http://schemas.microsoft.com/office/drawing/2014/main" id="{133E5346-C129-5A2B-B868-102DEC38D4AB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EAF37DAF-E061-AD93-1914-168FFADB7D09}"/>
                </a:ext>
              </a:extLst>
            </p:cNvPr>
            <p:cNvCxnSpPr>
              <a:stCxn id="3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D77F2B0-A178-8B14-3AF0-8495DDFE867A}"/>
              </a:ext>
            </a:extLst>
          </p:cNvPr>
          <p:cNvSpPr txBox="1"/>
          <p:nvPr/>
        </p:nvSpPr>
        <p:spPr>
          <a:xfrm>
            <a:off x="10151190" y="197642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id_lezione</a:t>
            </a:r>
            <a:endParaRPr lang="it-IT" sz="1100" b="1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0D296F9-6C36-A3FF-4E29-88EEAC8B574E}"/>
              </a:ext>
            </a:extLst>
          </p:cNvPr>
          <p:cNvSpPr/>
          <p:nvPr/>
        </p:nvSpPr>
        <p:spPr>
          <a:xfrm>
            <a:off x="5224018" y="419700"/>
            <a:ext cx="1451729" cy="646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PRESENZE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CE20A2E-C63C-5BA5-07BE-5A95ECAB1435}"/>
              </a:ext>
            </a:extLst>
          </p:cNvPr>
          <p:cNvGrpSpPr/>
          <p:nvPr/>
        </p:nvGrpSpPr>
        <p:grpSpPr>
          <a:xfrm rot="16200000">
            <a:off x="4763873" y="232932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41" name="Connettore 40">
              <a:extLst>
                <a:ext uri="{FF2B5EF4-FFF2-40B4-BE49-F238E27FC236}">
                  <a16:creationId xmlns:a16="http://schemas.microsoft.com/office/drawing/2014/main" id="{032A6666-80AD-76AD-3B93-7D8702725BA5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35DAAEF-F217-623C-0ACE-0BDA0FBF904C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FA409F7-D13B-08EC-2B85-8D09F26883C0}"/>
              </a:ext>
            </a:extLst>
          </p:cNvPr>
          <p:cNvSpPr txBox="1"/>
          <p:nvPr/>
        </p:nvSpPr>
        <p:spPr>
          <a:xfrm>
            <a:off x="3671839" y="41970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8819892-7D02-67F0-8B22-6FCE1139807B}"/>
              </a:ext>
            </a:extLst>
          </p:cNvPr>
          <p:cNvGrpSpPr/>
          <p:nvPr/>
        </p:nvGrpSpPr>
        <p:grpSpPr>
          <a:xfrm rot="5400000">
            <a:off x="6866640" y="248584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45" name="Connettore 44">
              <a:extLst>
                <a:ext uri="{FF2B5EF4-FFF2-40B4-BE49-F238E27FC236}">
                  <a16:creationId xmlns:a16="http://schemas.microsoft.com/office/drawing/2014/main" id="{024F3556-66CA-DC73-3B75-4575EDE541B4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C26D34F6-EEF9-88B5-ED5F-93BF2C19C596}"/>
                </a:ext>
              </a:extLst>
            </p:cNvPr>
            <p:cNvCxnSpPr>
              <a:stCxn id="45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CE2B7D0-7ADB-5328-5780-B5557F9596B7}"/>
              </a:ext>
            </a:extLst>
          </p:cNvPr>
          <p:cNvSpPr txBox="1"/>
          <p:nvPr/>
        </p:nvSpPr>
        <p:spPr>
          <a:xfrm>
            <a:off x="7416673" y="404070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id_lezione</a:t>
            </a:r>
            <a:endParaRPr lang="it-IT" sz="1100" b="1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A7237D0-C000-9342-E5D8-DBCAA702E256}"/>
              </a:ext>
            </a:extLst>
          </p:cNvPr>
          <p:cNvSpPr txBox="1"/>
          <p:nvPr/>
        </p:nvSpPr>
        <p:spPr>
          <a:xfrm>
            <a:off x="960252" y="4900031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id_studente</a:t>
            </a:r>
            <a:endParaRPr lang="it-IT" sz="1100" b="1" dirty="0"/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92B4CEE4-855D-BD31-D6CD-E3107780CD53}"/>
              </a:ext>
            </a:extLst>
          </p:cNvPr>
          <p:cNvGrpSpPr/>
          <p:nvPr/>
        </p:nvGrpSpPr>
        <p:grpSpPr>
          <a:xfrm rot="10800000">
            <a:off x="2387869" y="5793630"/>
            <a:ext cx="273377" cy="646914"/>
            <a:chOff x="707011" y="5659618"/>
            <a:chExt cx="273377" cy="646914"/>
          </a:xfrm>
        </p:grpSpPr>
        <p:sp>
          <p:nvSpPr>
            <p:cNvPr id="50" name="Connettore 49">
              <a:extLst>
                <a:ext uri="{FF2B5EF4-FFF2-40B4-BE49-F238E27FC236}">
                  <a16:creationId xmlns:a16="http://schemas.microsoft.com/office/drawing/2014/main" id="{44B59EC0-FA5F-8B47-82B5-54A053FC927A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1803D4-9589-5097-FED9-323EF7E026C4}"/>
                </a:ext>
              </a:extLst>
            </p:cNvPr>
            <p:cNvCxnSpPr>
              <a:stCxn id="50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28C878-36FB-03A3-E6F0-2FEBEF12A5A4}"/>
              </a:ext>
            </a:extLst>
          </p:cNvPr>
          <p:cNvSpPr txBox="1"/>
          <p:nvPr/>
        </p:nvSpPr>
        <p:spPr>
          <a:xfrm>
            <a:off x="2789104" y="6178934"/>
            <a:ext cx="463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voto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B1BEA764-BC7B-0806-3048-C7FC9ECD9551}"/>
              </a:ext>
            </a:extLst>
          </p:cNvPr>
          <p:cNvGrpSpPr/>
          <p:nvPr/>
        </p:nvGrpSpPr>
        <p:grpSpPr>
          <a:xfrm rot="10800000">
            <a:off x="3656407" y="5793630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54" name="Connettore 53">
              <a:extLst>
                <a:ext uri="{FF2B5EF4-FFF2-40B4-BE49-F238E27FC236}">
                  <a16:creationId xmlns:a16="http://schemas.microsoft.com/office/drawing/2014/main" id="{966401F4-3811-66C9-60F0-4567ABD70C22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21577331-631A-40FB-C173-EB6E8B2C59FC}"/>
                </a:ext>
              </a:extLst>
            </p:cNvPr>
            <p:cNvCxnSpPr>
              <a:stCxn id="54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0926952-891F-FAE8-BF35-49C05CA64449}"/>
              </a:ext>
            </a:extLst>
          </p:cNvPr>
          <p:cNvSpPr txBox="1"/>
          <p:nvPr/>
        </p:nvSpPr>
        <p:spPr>
          <a:xfrm>
            <a:off x="3976361" y="6178934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C0836F0-5A43-0030-8724-B1F473F2BD6F}"/>
              </a:ext>
            </a:extLst>
          </p:cNvPr>
          <p:cNvSpPr txBox="1"/>
          <p:nvPr/>
        </p:nvSpPr>
        <p:spPr>
          <a:xfrm>
            <a:off x="2449909" y="10612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9D6AF725-95ED-5A0A-19E8-25DDE7611BD8}"/>
              </a:ext>
            </a:extLst>
          </p:cNvPr>
          <p:cNvSpPr txBox="1"/>
          <p:nvPr/>
        </p:nvSpPr>
        <p:spPr>
          <a:xfrm>
            <a:off x="3653835" y="7109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4FED7BB8-C959-DDD8-D424-2E7D505600D9}"/>
              </a:ext>
            </a:extLst>
          </p:cNvPr>
          <p:cNvCxnSpPr>
            <a:stCxn id="4" idx="0"/>
            <a:endCxn id="39" idx="1"/>
          </p:cNvCxnSpPr>
          <p:nvPr/>
        </p:nvCxnSpPr>
        <p:spPr>
          <a:xfrm rot="5400000" flipH="1" flipV="1">
            <a:off x="3812229" y="69756"/>
            <a:ext cx="738684" cy="2084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3C6F8D78-F9B8-F4BF-0E9E-7C09C5BD1D13}"/>
              </a:ext>
            </a:extLst>
          </p:cNvPr>
          <p:cNvCxnSpPr>
            <a:cxnSpLocks/>
            <a:stCxn id="8" idx="0"/>
            <a:endCxn id="39" idx="3"/>
          </p:cNvCxnSpPr>
          <p:nvPr/>
        </p:nvCxnSpPr>
        <p:spPr>
          <a:xfrm rot="16200000" flipV="1">
            <a:off x="7454512" y="-35904"/>
            <a:ext cx="738685" cy="22962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BFCB01EF-D9DF-A86A-F260-6BBB8F675B9B}"/>
              </a:ext>
            </a:extLst>
          </p:cNvPr>
          <p:cNvGrpSpPr/>
          <p:nvPr/>
        </p:nvGrpSpPr>
        <p:grpSpPr>
          <a:xfrm rot="16200000">
            <a:off x="4759749" y="711418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71" name="Connettore 70">
              <a:extLst>
                <a:ext uri="{FF2B5EF4-FFF2-40B4-BE49-F238E27FC236}">
                  <a16:creationId xmlns:a16="http://schemas.microsoft.com/office/drawing/2014/main" id="{F8DF231B-A43C-DA0F-BB5B-4864A34AE018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37CFCE9-7208-FC1F-85E6-F32E151B1682}"/>
                </a:ext>
              </a:extLst>
            </p:cNvPr>
            <p:cNvCxnSpPr>
              <a:stCxn id="71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70CC240-CCE0-A1D1-9819-A76CC278A388}"/>
              </a:ext>
            </a:extLst>
          </p:cNvPr>
          <p:cNvSpPr txBox="1"/>
          <p:nvPr/>
        </p:nvSpPr>
        <p:spPr>
          <a:xfrm>
            <a:off x="4262560" y="117156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id_presenza</a:t>
            </a:r>
            <a:endParaRPr lang="it-IT" sz="1100" b="1" dirty="0"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11764036-A3DB-0731-8366-98EA568990B1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5949883" y="1066020"/>
            <a:ext cx="2358" cy="334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B3689F84-7BAB-D478-1691-497CEB55CC9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8971961" y="2395945"/>
            <a:ext cx="0" cy="78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56C747EE-66D2-1739-7C10-9A52BB4BAD8B}"/>
              </a:ext>
            </a:extLst>
          </p:cNvPr>
          <p:cNvCxnSpPr>
            <a:cxnSpLocks/>
          </p:cNvCxnSpPr>
          <p:nvPr/>
        </p:nvCxnSpPr>
        <p:spPr>
          <a:xfrm flipV="1">
            <a:off x="8971961" y="4094788"/>
            <a:ext cx="0" cy="78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9B62F89F-5F53-8D2D-F5FD-9FBA81EFC9AD}"/>
              </a:ext>
            </a:extLst>
          </p:cNvPr>
          <p:cNvSpPr txBox="1"/>
          <p:nvPr/>
        </p:nvSpPr>
        <p:spPr>
          <a:xfrm>
            <a:off x="8951072" y="256235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CFCF460-0D9A-8BE2-4685-934339BFC8EB}"/>
              </a:ext>
            </a:extLst>
          </p:cNvPr>
          <p:cNvSpPr txBox="1"/>
          <p:nvPr/>
        </p:nvSpPr>
        <p:spPr>
          <a:xfrm>
            <a:off x="8918290" y="443161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18C30CA5-DD12-71A9-8398-AE57C8ADFEC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39124" y="2407864"/>
            <a:ext cx="0" cy="772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BEC061CA-46DA-29A9-3BC0-834F93E45AAC}"/>
              </a:ext>
            </a:extLst>
          </p:cNvPr>
          <p:cNvCxnSpPr>
            <a:cxnSpLocks/>
          </p:cNvCxnSpPr>
          <p:nvPr/>
        </p:nvCxnSpPr>
        <p:spPr>
          <a:xfrm>
            <a:off x="3139124" y="4094787"/>
            <a:ext cx="0" cy="772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4CEC4A5-C7A0-C93E-E580-27BE42DCEE6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975044" y="5361185"/>
            <a:ext cx="974108" cy="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7714B153-B32B-DCD4-0DD5-B3A053625C4F}"/>
              </a:ext>
            </a:extLst>
          </p:cNvPr>
          <p:cNvCxnSpPr>
            <a:cxnSpLocks/>
          </p:cNvCxnSpPr>
          <p:nvPr/>
        </p:nvCxnSpPr>
        <p:spPr>
          <a:xfrm flipH="1">
            <a:off x="4114897" y="5361185"/>
            <a:ext cx="774573" cy="5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CA6A17E5-1BBD-5B2F-7574-F59DDE7E4E77}"/>
              </a:ext>
            </a:extLst>
          </p:cNvPr>
          <p:cNvCxnSpPr>
            <a:cxnSpLocks/>
          </p:cNvCxnSpPr>
          <p:nvPr/>
        </p:nvCxnSpPr>
        <p:spPr>
          <a:xfrm flipV="1">
            <a:off x="6983812" y="2419949"/>
            <a:ext cx="965340" cy="85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5327289F-D675-8F42-F93B-8A26EDAD8F5C}"/>
              </a:ext>
            </a:extLst>
          </p:cNvPr>
          <p:cNvCxnSpPr>
            <a:cxnSpLocks/>
          </p:cNvCxnSpPr>
          <p:nvPr/>
        </p:nvCxnSpPr>
        <p:spPr>
          <a:xfrm flipH="1">
            <a:off x="4123244" y="4187907"/>
            <a:ext cx="786674" cy="700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4648780B-B89A-B522-EB6C-646649F5B437}"/>
              </a:ext>
            </a:extLst>
          </p:cNvPr>
          <p:cNvCxnSpPr>
            <a:cxnSpLocks/>
          </p:cNvCxnSpPr>
          <p:nvPr/>
        </p:nvCxnSpPr>
        <p:spPr>
          <a:xfrm>
            <a:off x="6972690" y="4187811"/>
            <a:ext cx="1019819" cy="691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554D2BE1-3500-A49C-B7E1-63A80C343442}"/>
              </a:ext>
            </a:extLst>
          </p:cNvPr>
          <p:cNvSpPr txBox="1"/>
          <p:nvPr/>
        </p:nvSpPr>
        <p:spPr>
          <a:xfrm>
            <a:off x="6978033" y="369069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</a:t>
            </a:r>
            <a:r>
              <a:rPr lang="it-IT"/>
              <a:t>, n)</a:t>
            </a:r>
            <a:endParaRPr lang="it-IT" dirty="0"/>
          </a:p>
        </p:txBody>
      </p:sp>
      <p:sp>
        <p:nvSpPr>
          <p:cNvPr id="113" name="Rombo 112">
            <a:extLst>
              <a:ext uri="{FF2B5EF4-FFF2-40B4-BE49-F238E27FC236}">
                <a16:creationId xmlns:a16="http://schemas.microsoft.com/office/drawing/2014/main" id="{1A58E85D-DFF3-320B-090B-AAE2CA436467}"/>
              </a:ext>
            </a:extLst>
          </p:cNvPr>
          <p:cNvSpPr/>
          <p:nvPr/>
        </p:nvSpPr>
        <p:spPr>
          <a:xfrm>
            <a:off x="6605031" y="4057948"/>
            <a:ext cx="1651262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Assegnati a</a:t>
            </a:r>
          </a:p>
        </p:txBody>
      </p:sp>
      <p:sp>
        <p:nvSpPr>
          <p:cNvPr id="114" name="Rombo 113">
            <a:extLst>
              <a:ext uri="{FF2B5EF4-FFF2-40B4-BE49-F238E27FC236}">
                <a16:creationId xmlns:a16="http://schemas.microsoft.com/office/drawing/2014/main" id="{59F5C997-3A8C-D1A8-A33B-393CB66829E5}"/>
              </a:ext>
            </a:extLst>
          </p:cNvPr>
          <p:cNvSpPr/>
          <p:nvPr/>
        </p:nvSpPr>
        <p:spPr>
          <a:xfrm>
            <a:off x="6636467" y="2373486"/>
            <a:ext cx="1651261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Suddiviso in</a:t>
            </a:r>
          </a:p>
        </p:txBody>
      </p:sp>
      <p:sp>
        <p:nvSpPr>
          <p:cNvPr id="115" name="Rombo 114">
            <a:extLst>
              <a:ext uri="{FF2B5EF4-FFF2-40B4-BE49-F238E27FC236}">
                <a16:creationId xmlns:a16="http://schemas.microsoft.com/office/drawing/2014/main" id="{E4C5D77C-4E9D-035D-8538-4E8AEFD27F2C}"/>
              </a:ext>
            </a:extLst>
          </p:cNvPr>
          <p:cNvSpPr/>
          <p:nvPr/>
        </p:nvSpPr>
        <p:spPr>
          <a:xfrm>
            <a:off x="3718009" y="4051734"/>
            <a:ext cx="1651259" cy="914400"/>
          </a:xfrm>
          <a:prstGeom prst="diamond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Prevede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CAE2499-523F-8097-B49D-9C4B6BA29196}"/>
              </a:ext>
            </a:extLst>
          </p:cNvPr>
          <p:cNvSpPr txBox="1"/>
          <p:nvPr/>
        </p:nvSpPr>
        <p:spPr>
          <a:xfrm>
            <a:off x="7870008" y="455183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5329292D-B9C4-9CDE-76B2-62CD4DE8A53C}"/>
              </a:ext>
            </a:extLst>
          </p:cNvPr>
          <p:cNvSpPr txBox="1"/>
          <p:nvPr/>
        </p:nvSpPr>
        <p:spPr>
          <a:xfrm>
            <a:off x="7923095" y="234554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F705733-3D84-3F2C-4F39-542658AD88ED}"/>
              </a:ext>
            </a:extLst>
          </p:cNvPr>
          <p:cNvSpPr txBox="1"/>
          <p:nvPr/>
        </p:nvSpPr>
        <p:spPr>
          <a:xfrm>
            <a:off x="3387927" y="45382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7724ADC-BA82-BD41-515A-2F34FE826021}"/>
              </a:ext>
            </a:extLst>
          </p:cNvPr>
          <p:cNvSpPr txBox="1"/>
          <p:nvPr/>
        </p:nvSpPr>
        <p:spPr>
          <a:xfrm>
            <a:off x="4336659" y="3707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AAF86EEF-2582-F92E-00A2-624D97E71416}"/>
              </a:ext>
            </a:extLst>
          </p:cNvPr>
          <p:cNvSpPr txBox="1"/>
          <p:nvPr/>
        </p:nvSpPr>
        <p:spPr>
          <a:xfrm>
            <a:off x="6369223" y="292063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AE5593FB-1BB2-0BD2-92F7-A8148F794673}"/>
              </a:ext>
            </a:extLst>
          </p:cNvPr>
          <p:cNvSpPr txBox="1"/>
          <p:nvPr/>
        </p:nvSpPr>
        <p:spPr>
          <a:xfrm>
            <a:off x="2462758" y="23959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7A09165-B18C-E307-03C7-4156E4A5CC13}"/>
              </a:ext>
            </a:extLst>
          </p:cNvPr>
          <p:cNvSpPr txBox="1"/>
          <p:nvPr/>
        </p:nvSpPr>
        <p:spPr>
          <a:xfrm>
            <a:off x="2452046" y="453069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AC7DBC54-2F82-6A6A-9499-3F4BD6B8C391}"/>
              </a:ext>
            </a:extLst>
          </p:cNvPr>
          <p:cNvSpPr txBox="1"/>
          <p:nvPr/>
        </p:nvSpPr>
        <p:spPr>
          <a:xfrm>
            <a:off x="7206143" y="53990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7E1BFD7A-E0EA-DCBC-E22B-B1D15BFB1653}"/>
              </a:ext>
            </a:extLst>
          </p:cNvPr>
          <p:cNvGrpSpPr/>
          <p:nvPr/>
        </p:nvGrpSpPr>
        <p:grpSpPr>
          <a:xfrm>
            <a:off x="5566991" y="2675115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26" name="Connettore 125">
              <a:extLst>
                <a:ext uri="{FF2B5EF4-FFF2-40B4-BE49-F238E27FC236}">
                  <a16:creationId xmlns:a16="http://schemas.microsoft.com/office/drawing/2014/main" id="{A0AD6DAD-382D-1603-0797-EB3509A7E46D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BC44058F-F6E0-C835-94C9-585C5311227B}"/>
                </a:ext>
              </a:extLst>
            </p:cNvPr>
            <p:cNvCxnSpPr>
              <a:stCxn id="12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6DF48811-2F8E-429A-9771-B07862E8298B}"/>
              </a:ext>
            </a:extLst>
          </p:cNvPr>
          <p:cNvSpPr txBox="1"/>
          <p:nvPr/>
        </p:nvSpPr>
        <p:spPr>
          <a:xfrm>
            <a:off x="4756421" y="287117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0EBE82B8-05B6-51F3-C4D7-7CBCE9F66FEB}"/>
              </a:ext>
            </a:extLst>
          </p:cNvPr>
          <p:cNvGrpSpPr/>
          <p:nvPr/>
        </p:nvGrpSpPr>
        <p:grpSpPr>
          <a:xfrm>
            <a:off x="9775463" y="817566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0" name="Connettore 129">
              <a:extLst>
                <a:ext uri="{FF2B5EF4-FFF2-40B4-BE49-F238E27FC236}">
                  <a16:creationId xmlns:a16="http://schemas.microsoft.com/office/drawing/2014/main" id="{509FC223-3EC9-15C4-991C-069A7091FF67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6358BC9D-3D20-A21D-1987-FB7830896AA2}"/>
                </a:ext>
              </a:extLst>
            </p:cNvPr>
            <p:cNvCxnSpPr>
              <a:stCxn id="130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CA061D0E-B435-9DE2-8694-EF7429777E1A}"/>
              </a:ext>
            </a:extLst>
          </p:cNvPr>
          <p:cNvSpPr txBox="1"/>
          <p:nvPr/>
        </p:nvSpPr>
        <p:spPr>
          <a:xfrm>
            <a:off x="10074063" y="90995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B45FE829-4335-5611-7ECE-E772D6312C6C}"/>
              </a:ext>
            </a:extLst>
          </p:cNvPr>
          <p:cNvGrpSpPr/>
          <p:nvPr/>
        </p:nvGrpSpPr>
        <p:grpSpPr>
          <a:xfrm>
            <a:off x="9678037" y="4231476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4" name="Connettore 133">
              <a:extLst>
                <a:ext uri="{FF2B5EF4-FFF2-40B4-BE49-F238E27FC236}">
                  <a16:creationId xmlns:a16="http://schemas.microsoft.com/office/drawing/2014/main" id="{11362B20-29A1-129D-5332-400F3B1F8E1B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C8E7011D-377A-44B2-8577-F198F0B684A7}"/>
                </a:ext>
              </a:extLst>
            </p:cNvPr>
            <p:cNvCxnSpPr>
              <a:stCxn id="134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6700A2E-1E29-66A9-62C3-3199167A73AD}"/>
              </a:ext>
            </a:extLst>
          </p:cNvPr>
          <p:cNvSpPr txBox="1"/>
          <p:nvPr/>
        </p:nvSpPr>
        <p:spPr>
          <a:xfrm>
            <a:off x="9976637" y="432386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37" name="Gruppo 136">
            <a:extLst>
              <a:ext uri="{FF2B5EF4-FFF2-40B4-BE49-F238E27FC236}">
                <a16:creationId xmlns:a16="http://schemas.microsoft.com/office/drawing/2014/main" id="{7A3BF3A0-9F2C-7E0B-15FB-064DEB0066F4}"/>
              </a:ext>
            </a:extLst>
          </p:cNvPr>
          <p:cNvGrpSpPr/>
          <p:nvPr/>
        </p:nvGrpSpPr>
        <p:grpSpPr>
          <a:xfrm>
            <a:off x="1997421" y="4224712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38" name="Connettore 137">
              <a:extLst>
                <a:ext uri="{FF2B5EF4-FFF2-40B4-BE49-F238E27FC236}">
                  <a16:creationId xmlns:a16="http://schemas.microsoft.com/office/drawing/2014/main" id="{DBAF092A-068F-D054-F318-1E77CFA24411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12E89C91-A99D-243C-471F-26A43AC02120}"/>
                </a:ext>
              </a:extLst>
            </p:cNvPr>
            <p:cNvCxnSpPr>
              <a:stCxn id="138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B3E4BF7F-8385-0022-6D1E-386D58BE5BF1}"/>
              </a:ext>
            </a:extLst>
          </p:cNvPr>
          <p:cNvSpPr txBox="1"/>
          <p:nvPr/>
        </p:nvSpPr>
        <p:spPr>
          <a:xfrm>
            <a:off x="2266973" y="424732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id_modulo</a:t>
            </a:r>
            <a:endParaRPr lang="it-IT" sz="1100" b="1" dirty="0"/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E23A8DF-2F14-CE36-A9B0-787B606B589E}"/>
              </a:ext>
            </a:extLst>
          </p:cNvPr>
          <p:cNvGrpSpPr/>
          <p:nvPr/>
        </p:nvGrpSpPr>
        <p:grpSpPr>
          <a:xfrm rot="16200000">
            <a:off x="1632590" y="5398321"/>
            <a:ext cx="273377" cy="646914"/>
            <a:chOff x="707011" y="5659618"/>
            <a:chExt cx="273377" cy="646914"/>
          </a:xfrm>
          <a:solidFill>
            <a:schemeClr val="accent3"/>
          </a:solidFill>
        </p:grpSpPr>
        <p:sp>
          <p:nvSpPr>
            <p:cNvPr id="142" name="Connettore 141">
              <a:extLst>
                <a:ext uri="{FF2B5EF4-FFF2-40B4-BE49-F238E27FC236}">
                  <a16:creationId xmlns:a16="http://schemas.microsoft.com/office/drawing/2014/main" id="{18546C50-02A2-A498-0436-C917CB58D0CD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3" name="Connettore diritto 142">
              <a:extLst>
                <a:ext uri="{FF2B5EF4-FFF2-40B4-BE49-F238E27FC236}">
                  <a16:creationId xmlns:a16="http://schemas.microsoft.com/office/drawing/2014/main" id="{B1D9CE6A-AA6F-10CF-36EF-C91DAD9F6919}"/>
                </a:ext>
              </a:extLst>
            </p:cNvPr>
            <p:cNvCxnSpPr>
              <a:stCxn id="142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D8B894A-B18E-E9A8-B7C9-557F1BCE0DFA}"/>
              </a:ext>
            </a:extLst>
          </p:cNvPr>
          <p:cNvSpPr txBox="1"/>
          <p:nvPr/>
        </p:nvSpPr>
        <p:spPr>
          <a:xfrm>
            <a:off x="880101" y="5880881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id_valutazione</a:t>
            </a:r>
            <a:endParaRPr lang="it-IT" sz="1100" b="1" dirty="0"/>
          </a:p>
        </p:txBody>
      </p: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5409118F-6F4D-5CF7-8A5D-3B7113851619}"/>
              </a:ext>
            </a:extLst>
          </p:cNvPr>
          <p:cNvGrpSpPr/>
          <p:nvPr/>
        </p:nvGrpSpPr>
        <p:grpSpPr>
          <a:xfrm rot="10800000">
            <a:off x="9783017" y="2405373"/>
            <a:ext cx="273377" cy="646914"/>
            <a:chOff x="707011" y="5659618"/>
            <a:chExt cx="273377" cy="646914"/>
          </a:xfrm>
          <a:solidFill>
            <a:srgbClr val="C00000"/>
          </a:solidFill>
        </p:grpSpPr>
        <p:sp>
          <p:nvSpPr>
            <p:cNvPr id="146" name="Connettore 145">
              <a:extLst>
                <a:ext uri="{FF2B5EF4-FFF2-40B4-BE49-F238E27FC236}">
                  <a16:creationId xmlns:a16="http://schemas.microsoft.com/office/drawing/2014/main" id="{81D8DB4C-F901-AB8A-FD28-CFA63C4BC8CC}"/>
                </a:ext>
              </a:extLst>
            </p:cNvPr>
            <p:cNvSpPr/>
            <p:nvPr/>
          </p:nvSpPr>
          <p:spPr>
            <a:xfrm>
              <a:off x="707011" y="5659618"/>
              <a:ext cx="273377" cy="250988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12AE8BEA-E049-D1F1-3E13-04631FC2C457}"/>
                </a:ext>
              </a:extLst>
            </p:cNvPr>
            <p:cNvCxnSpPr>
              <a:stCxn id="146" idx="4"/>
            </p:cNvCxnSpPr>
            <p:nvPr/>
          </p:nvCxnSpPr>
          <p:spPr>
            <a:xfrm flipH="1">
              <a:off x="843699" y="5910606"/>
              <a:ext cx="1" cy="395926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084AFBC-A3C4-B2FB-056B-CEBFE6C2AFDF}"/>
              </a:ext>
            </a:extLst>
          </p:cNvPr>
          <p:cNvSpPr txBox="1"/>
          <p:nvPr/>
        </p:nvSpPr>
        <p:spPr>
          <a:xfrm>
            <a:off x="10087263" y="277325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 err="1"/>
              <a:t>id_insegnante</a:t>
            </a:r>
            <a:endParaRPr lang="it-IT" sz="1100" b="1" dirty="0"/>
          </a:p>
        </p:txBody>
      </p:sp>
      <p:sp>
        <p:nvSpPr>
          <p:cNvPr id="2" name="Rombo 1">
            <a:extLst>
              <a:ext uri="{FF2B5EF4-FFF2-40B4-BE49-F238E27FC236}">
                <a16:creationId xmlns:a16="http://schemas.microsoft.com/office/drawing/2014/main" id="{7F0E38C3-6CD1-D0CA-1040-09243D4483AA}"/>
              </a:ext>
            </a:extLst>
          </p:cNvPr>
          <p:cNvSpPr/>
          <p:nvPr/>
        </p:nvSpPr>
        <p:spPr>
          <a:xfrm>
            <a:off x="2823630" y="422745"/>
            <a:ext cx="671311" cy="6472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999E32A4-BFAF-2F68-00B1-E238BBEF9718}"/>
              </a:ext>
            </a:extLst>
          </p:cNvPr>
          <p:cNvSpPr/>
          <p:nvPr/>
        </p:nvSpPr>
        <p:spPr>
          <a:xfrm>
            <a:off x="8620560" y="419226"/>
            <a:ext cx="671311" cy="6472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F3295D-B453-5EC8-5765-BFA12F162E89}"/>
              </a:ext>
            </a:extLst>
          </p:cNvPr>
          <p:cNvSpPr txBox="1"/>
          <p:nvPr/>
        </p:nvSpPr>
        <p:spPr>
          <a:xfrm>
            <a:off x="7445879" y="70923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9BCED9-957F-A88D-4642-1F383DC2DFF8}"/>
              </a:ext>
            </a:extLst>
          </p:cNvPr>
          <p:cNvSpPr txBox="1"/>
          <p:nvPr/>
        </p:nvSpPr>
        <p:spPr>
          <a:xfrm>
            <a:off x="8935520" y="111692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DC939D-34A6-9D40-3DE0-DAC912F357E8}"/>
              </a:ext>
            </a:extLst>
          </p:cNvPr>
          <p:cNvSpPr txBox="1"/>
          <p:nvPr/>
        </p:nvSpPr>
        <p:spPr>
          <a:xfrm>
            <a:off x="4040383" y="540048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(1, n)</a:t>
            </a:r>
          </a:p>
        </p:txBody>
      </p:sp>
    </p:spTree>
    <p:extLst>
      <p:ext uri="{BB962C8B-B14F-4D97-AF65-F5344CB8AC3E}">
        <p14:creationId xmlns:p14="http://schemas.microsoft.com/office/powerpoint/2010/main" val="217314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97BC-EB7F-F2EE-B667-211354F8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5DD1E2C-988E-D319-3923-CDDA17F23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32542"/>
              </p:ext>
            </p:extLst>
          </p:nvPr>
        </p:nvGraphicFramePr>
        <p:xfrm>
          <a:off x="985625" y="1898017"/>
          <a:ext cx="102982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80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Titolo_studio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1A7199F4-E64C-2561-4D64-9506A5F53366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STUDENTI</a:t>
            </a:r>
          </a:p>
        </p:txBody>
      </p:sp>
    </p:spTree>
    <p:extLst>
      <p:ext uri="{BB962C8B-B14F-4D97-AF65-F5344CB8AC3E}">
        <p14:creationId xmlns:p14="http://schemas.microsoft.com/office/powerpoint/2010/main" val="29700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9BE58-95C1-DAC5-8D09-BB1FC3E29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3105BA5-55FE-DF8B-73C5-AC736345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16010"/>
              </p:ext>
            </p:extLst>
          </p:nvPr>
        </p:nvGraphicFramePr>
        <p:xfrm>
          <a:off x="985625" y="1898017"/>
          <a:ext cx="102982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80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471180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id_lezione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n_presenti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durata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CCBD1CC0-D365-586E-1BFB-7B85B282E58A}"/>
              </a:ext>
            </a:extLst>
          </p:cNvPr>
          <p:cNvSpPr/>
          <p:nvPr/>
        </p:nvSpPr>
        <p:spPr>
          <a:xfrm>
            <a:off x="5073192" y="152365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LEZIONI</a:t>
            </a:r>
          </a:p>
        </p:txBody>
      </p:sp>
    </p:spTree>
    <p:extLst>
      <p:ext uri="{BB962C8B-B14F-4D97-AF65-F5344CB8AC3E}">
        <p14:creationId xmlns:p14="http://schemas.microsoft.com/office/powerpoint/2010/main" val="42756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D4A4C-0DF6-02BE-DD6F-B8D40556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46D6F39-F94E-993A-6549-70DC24F96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32087"/>
              </p:ext>
            </p:extLst>
          </p:nvPr>
        </p:nvGraphicFramePr>
        <p:xfrm>
          <a:off x="985625" y="1898017"/>
          <a:ext cx="514913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83863456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id_presenza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id_lezione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presenza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6A233D0F-32E8-D932-187C-AA60C6563B30}"/>
              </a:ext>
            </a:extLst>
          </p:cNvPr>
          <p:cNvSpPr/>
          <p:nvPr/>
        </p:nvSpPr>
        <p:spPr>
          <a:xfrm>
            <a:off x="5408890" y="551674"/>
            <a:ext cx="1451729" cy="646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PRESENZE</a:t>
            </a:r>
          </a:p>
        </p:txBody>
      </p:sp>
    </p:spTree>
    <p:extLst>
      <p:ext uri="{BB962C8B-B14F-4D97-AF65-F5344CB8AC3E}">
        <p14:creationId xmlns:p14="http://schemas.microsoft.com/office/powerpoint/2010/main" val="33836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EDC2A-57B5-23C2-1AF2-10871261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B03B8F3-0DA1-16B6-22B3-9F63667A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92009"/>
              </p:ext>
            </p:extLst>
          </p:nvPr>
        </p:nvGraphicFramePr>
        <p:xfrm>
          <a:off x="985625" y="1898017"/>
          <a:ext cx="901098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690526542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540579569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42031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Cognome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Data_nascita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Indirizzo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Area_competenza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7870CCCE-9FCF-24CF-AA54-6401E17DB620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INSEGNANTI</a:t>
            </a:r>
          </a:p>
        </p:txBody>
      </p:sp>
    </p:spTree>
    <p:extLst>
      <p:ext uri="{BB962C8B-B14F-4D97-AF65-F5344CB8AC3E}">
        <p14:creationId xmlns:p14="http://schemas.microsoft.com/office/powerpoint/2010/main" val="14404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6C50-5013-6289-ECFE-23C1168F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8077FF7-CC1F-4839-1712-13889AE1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88581"/>
              </p:ext>
            </p:extLst>
          </p:nvPr>
        </p:nvGraphicFramePr>
        <p:xfrm>
          <a:off x="985625" y="1898017"/>
          <a:ext cx="77236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83">
                  <a:extLst>
                    <a:ext uri="{9D8B030D-6E8A-4147-A177-3AD203B41FA5}">
                      <a16:colId xmlns:a16="http://schemas.microsoft.com/office/drawing/2014/main" val="3124029296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690526542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4181595193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3191439887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526040111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118847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id_valutazione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id_modulo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id_studente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id_insegnante</a:t>
                      </a:r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6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5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226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F6D5DE58-33EC-6BDB-3653-3BC660D2CA6A}"/>
              </a:ext>
            </a:extLst>
          </p:cNvPr>
          <p:cNvSpPr/>
          <p:nvPr/>
        </p:nvSpPr>
        <p:spPr>
          <a:xfrm>
            <a:off x="5073192" y="312620"/>
            <a:ext cx="2045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VALUTAZIONI</a:t>
            </a:r>
          </a:p>
        </p:txBody>
      </p:sp>
    </p:spTree>
    <p:extLst>
      <p:ext uri="{BB962C8B-B14F-4D97-AF65-F5344CB8AC3E}">
        <p14:creationId xmlns:p14="http://schemas.microsoft.com/office/powerpoint/2010/main" val="3689967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316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Modello Concettuale di Gestione dell'Offerta Formativa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GAETANO RIZZO 529816</dc:creator>
  <cp:lastModifiedBy>GAETANO RIZZO 529816</cp:lastModifiedBy>
  <cp:revision>41</cp:revision>
  <dcterms:created xsi:type="dcterms:W3CDTF">2025-03-18T11:31:20Z</dcterms:created>
  <dcterms:modified xsi:type="dcterms:W3CDTF">2025-03-26T16:39:34Z</dcterms:modified>
</cp:coreProperties>
</file>