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08" d="100"/>
          <a:sy n="10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FB95-388A-BA4A-9135-144CE60A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273E0-FEE6-DB48-AF8A-44B3FF3E6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B9AEB-ECFB-0B47-B28C-1BB924C0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08DED-5C60-994C-B460-E693D12B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4A1F-E21C-0B49-8F13-343E5819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08BCC4-1DDB-BE46-91E4-00764A42EB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3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5FE1-CAE0-FF42-AA31-1F8E2678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516AB-1990-2547-B882-B6D715BA5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200D-4500-5A42-B00E-BB85100D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44D7-CC27-7643-8A2A-EAFCAB67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8F3F-68E5-284D-A76C-E2543C3B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022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5EB3A-B092-0044-A1A2-44CEE8B9E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4942-CDD1-B349-B2D6-BAE3DF45F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06FA1-0953-5140-8512-A823F7D91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904B-A958-B34F-AC89-DD526E12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0FAC-AEB9-8543-BC49-7931915A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015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85B6-96A0-0544-8BD5-249450A9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56FF-9495-3749-8FB1-2EEBAB43D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1123C-4707-6D48-B357-315523AC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2C91-C8AC-3D4B-AFC3-AA4FE15E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2E70-E602-944D-B416-2436A00B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7789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6EF1-E8B4-8D4F-B134-AEBCD707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0B9E1-458D-8846-B446-4B036AAB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2FE2-5020-334E-A258-5637538D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A0B82-F2C3-1C42-ACA1-F3163112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1486-5B95-954C-AF06-08DC7B03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9764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85DC-3D8D-BE4E-ACB7-C7DA827C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F68A-92C2-384C-AC0B-9FBC959C0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A9A2-16FA-A046-95F5-996B1EC3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1D4D4-3FB7-5B44-B312-6FAF9BF0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F03BE-CE38-A14F-BBA7-85A7F406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EDD91-54DF-BC4D-BCF2-B8F1738D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2081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C533-83EA-B546-B29A-D804D966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EC126-DD82-1C4B-9B67-0F1CE4DCE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139A1-FE16-EB44-BC12-8A552CB0C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F3BC6-F119-9B47-8184-EFFF3B702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6BFE7-E957-D245-BDA8-04B1A243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5C0C6-C0C6-9049-8D50-51E5B7BA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AD74A-4213-F142-974E-00AFA5F2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16BE6F-6373-AB4C-910D-D4491013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2296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BD07-304C-E84C-82D7-45AD6FDC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12C4-9D7E-0F4B-97F3-08954617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429CD-A6A5-1048-AC48-2ECF1326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405CE-F923-DE41-AE6A-4324253E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1183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30423-F538-FB45-B002-A85BCBD2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B6818-2FD6-8D4B-B4BE-24277E0C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3159-5369-404A-86DC-CCB6E94A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3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0C5E-FAAE-494A-8300-0957EC1C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D1C1E-C259-2A4E-BBCD-4C7C0ED2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291D0-8517-3643-B889-A98AE9D8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7E1A0-41E6-D545-9F20-A1F74616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6FA76-4EFE-3F40-A2D1-57C0B713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2095A-47AC-4D44-9F0C-1454B087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8638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E214E-D77B-E949-93D6-333EE41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5D50E-AF1E-864E-9EE5-655D35BA5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40B4-C70E-1941-9394-21540DB79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AE5B1-10ED-8E47-AFF4-FE077CA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D1B64-5B94-974D-AB5A-159BF910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075D-39A7-EA47-B0E3-755CBC20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342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DF7A0-46FE-1A40-9C40-BDD2C0D6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BFB0C-3D6A-0D46-B431-56C253FA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A32DB-C7EE-3641-8B45-BE63DE217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035D-BDB9-464D-9775-2B01D10B8000}" type="datetimeFigureOut">
              <a:rPr lang="en-UA" smtClean="0"/>
              <a:t>31.01.2022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05E79-7C13-6546-89F0-263A307B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C6089-65EF-194E-8520-5BB14D686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7E8A0-C3BA-6040-8BE2-143B3CF2C647}" type="slidenum">
              <a:rPr lang="en-UA" smtClean="0"/>
              <a:t>‹#›</a:t>
            </a:fld>
            <a:endParaRPr lang="en-U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4B1A8-96BE-474D-8F07-FEEA4B21A8E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330B-4ADE-3346-9AFF-B7E466D74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852" y="611724"/>
            <a:ext cx="6705600" cy="2387600"/>
          </a:xfrm>
        </p:spPr>
        <p:txBody>
          <a:bodyPr/>
          <a:lstStyle/>
          <a:p>
            <a:pPr algn="l"/>
            <a:r>
              <a:rPr lang="en-UA" dirty="0"/>
              <a:t>NAME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F29CB-2039-4E4C-B364-6CA31815E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852" y="3091399"/>
            <a:ext cx="6705600" cy="1655762"/>
          </a:xfrm>
        </p:spPr>
        <p:txBody>
          <a:bodyPr/>
          <a:lstStyle/>
          <a:p>
            <a:pPr algn="l"/>
            <a:r>
              <a:rPr lang="en-UA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75668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F197-5845-0246-B0C6-26234886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A" dirty="0"/>
              <a:t>Slide title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E1302D6-257F-6049-A0AC-B5818B1B3CB3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215"/>
            <a:ext cx="5105400" cy="555625"/>
            <a:chOff x="1248" y="1440"/>
            <a:chExt cx="3216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4356D47-A4B5-7E4D-B481-53D6E81DB7D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9A59C3A-246E-994D-B27A-309504428AC7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E37AF571-0F8F-7348-B2BF-B2A94FAB0D9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50E507C2-CCC5-114A-BAB6-A08B8C590C0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9FE9F472-C2EF-3E4D-8FDA-E56D16DA5E9E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615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BFA5259-87C7-8E4B-905F-A032B953F0C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97263C4-F649-644F-9045-AE423BD992B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B61FFE47-036E-D749-88BA-43B08C0F2A88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209CBA0D-8644-8942-A98F-FC2E85DB7A4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A7E4B21-0389-EA4B-A601-DB891F47A52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481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E12DD674-4CC7-3F42-B258-215FDC510C0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6A1981A6-0B40-6B4B-B0E1-07106C34BAE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B34031EA-75E6-0D4B-ADA7-0A4B68E620E0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C0C77A1-6192-0443-B46A-5627AD3D02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6D0CBE3B-2994-9F4F-A782-75E46739117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015"/>
            <a:ext cx="5105400" cy="555625"/>
            <a:chOff x="1248" y="3230"/>
            <a:chExt cx="3216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C59FA526-A97A-4447-B43A-6B672E8D6FB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0D995D2E-9E7F-7444-AA91-0E3BC899B13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DBAE7C5D-DE0D-0748-B2F7-DB716612311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D4B5C5FB-BB93-F645-9CE0-1C47B49DEF9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170678F6-5590-A44D-B16E-09A5003D7D7D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640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447AD355-F23E-9041-A033-362E05430CD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8292D637-9AC4-4245-A9D1-409C23922EF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id="{88102D9D-91F8-2C47-96DB-C6495EDAB3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>
                  <a:solidFill>
                    <a:srgbClr val="000000"/>
                  </a:solidFill>
                </a:rPr>
                <a:t>Click to add Title</a:t>
              </a: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5A01BF8A-B9E2-3744-8EB1-2EAE5A44A7A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22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видео-уроки,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511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NAME OF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Microsoft Office User</cp:lastModifiedBy>
  <cp:revision>1</cp:revision>
  <dcterms:created xsi:type="dcterms:W3CDTF">2022-01-31T14:44:07Z</dcterms:created>
  <dcterms:modified xsi:type="dcterms:W3CDTF">2022-01-31T14:45:31Z</dcterms:modified>
</cp:coreProperties>
</file>