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7"/>
  </p:notesMasterIdLst>
  <p:handoutMasterIdLst>
    <p:handoutMasterId r:id="rId18"/>
  </p:handoutMasterIdLst>
  <p:sldIdLst>
    <p:sldId id="480" r:id="rId2"/>
    <p:sldId id="1885" r:id="rId3"/>
    <p:sldId id="1886" r:id="rId4"/>
    <p:sldId id="1887" r:id="rId5"/>
    <p:sldId id="1888" r:id="rId6"/>
    <p:sldId id="1889" r:id="rId7"/>
    <p:sldId id="1890" r:id="rId8"/>
    <p:sldId id="1891" r:id="rId9"/>
    <p:sldId id="1892" r:id="rId10"/>
    <p:sldId id="1690" r:id="rId11"/>
    <p:sldId id="1894" r:id="rId12"/>
    <p:sldId id="1895" r:id="rId13"/>
    <p:sldId id="1694" r:id="rId14"/>
    <p:sldId id="1693" r:id="rId15"/>
    <p:sldId id="1681" r:id="rId16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FF"/>
    <a:srgbClr val="C8FFFF"/>
    <a:srgbClr val="00FFFF"/>
    <a:srgbClr val="969696"/>
    <a:srgbClr val="FF0000"/>
    <a:srgbClr val="777777"/>
    <a:srgbClr val="FFFFFF"/>
    <a:srgbClr val="9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0" autoAdjust="0"/>
    <p:restoredTop sz="88462" autoAdjust="0"/>
  </p:normalViewPr>
  <p:slideViewPr>
    <p:cSldViewPr>
      <p:cViewPr varScale="1">
        <p:scale>
          <a:sx n="101" d="100"/>
          <a:sy n="101" d="100"/>
        </p:scale>
        <p:origin x="186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192"/>
    </p:cViewPr>
  </p:sorterViewPr>
  <p:notesViewPr>
    <p:cSldViewPr>
      <p:cViewPr varScale="1">
        <p:scale>
          <a:sx n="48" d="100"/>
          <a:sy n="48" d="100"/>
        </p:scale>
        <p:origin x="-297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solidFill>
          <a:srgbClr val="BAE3F9">
            <a:alpha val="35000"/>
          </a:srgbClr>
        </a:solidFill>
        <a:ln w="25400"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平时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2.1206721740106935E-2"/>
                  <c:y val="-0.4474749435957375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A791-47BB-9265-990591C64D01}"/>
                </c:ext>
              </c:extLst>
            </c:dLbl>
            <c:dLbl>
              <c:idx val="1"/>
              <c:layout>
                <c:manualLayout>
                  <c:x val="-1.9156140686975329E-2"/>
                  <c:y val="-0.463460604303576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A791-47BB-9265-990591C64D01}"/>
                </c:ext>
              </c:extLst>
            </c:dLbl>
            <c:dLbl>
              <c:idx val="2"/>
              <c:layout>
                <c:manualLayout>
                  <c:x val="-1.8906115115260743E-2"/>
                  <c:y val="-0.409192341255036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A791-47BB-9265-990591C64D01}"/>
                </c:ext>
              </c:extLst>
            </c:dLbl>
            <c:dLbl>
              <c:idx val="3"/>
              <c:layout>
                <c:manualLayout>
                  <c:x val="-1.980643322173813E-2"/>
                  <c:y val="-0.4675048340465823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791-47BB-9265-990591C64D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平时</c:v>
                </c:pt>
                <c:pt idx="1">
                  <c:v>课堂汇报</c:v>
                </c:pt>
                <c:pt idx="2">
                  <c:v>课程答辩</c:v>
                </c:pt>
                <c:pt idx="3">
                  <c:v>设计报告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20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91-47BB-9265-990591C64D0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5"/>
        <c:shape val="pyramid"/>
        <c:axId val="1252961152"/>
        <c:axId val="1252970720"/>
        <c:axId val="0"/>
      </c:bar3DChart>
      <c:catAx>
        <c:axId val="12529611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970720"/>
        <c:crosses val="autoZero"/>
        <c:auto val="1"/>
        <c:lblAlgn val="ctr"/>
        <c:lblOffset val="100"/>
        <c:noMultiLvlLbl val="0"/>
      </c:catAx>
      <c:valAx>
        <c:axId val="1252970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25296115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63D1E-A7AE-4D77-8CA5-7A787A0327F7}" type="doc">
      <dgm:prSet loTypeId="urn:microsoft.com/office/officeart/2005/8/layout/radial4" loCatId="relationship" qsTypeId="urn:microsoft.com/office/officeart/2005/8/quickstyle/3d9" qsCatId="3D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1B1E5F7E-373D-4C15-9EAD-908661DE225C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软件工程</a:t>
          </a:r>
          <a:r>
            <a:rPr lang="en-US" altLang="zh-CN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II</a:t>
          </a:r>
          <a:endParaRPr lang="zh-CN" altLang="en-US" b="1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A64C3CA-DC16-4CC2-A37A-C5FDCC3756AF}" type="parTrans" cxnId="{F5752863-8320-4F6E-83FE-2F6DFD025715}">
      <dgm:prSet/>
      <dgm:spPr/>
      <dgm:t>
        <a:bodyPr/>
        <a:lstStyle/>
        <a:p>
          <a:endParaRPr lang="zh-CN" altLang="en-US"/>
        </a:p>
      </dgm:t>
    </dgm:pt>
    <dgm:pt modelId="{A3B84F5D-01DF-46D2-A11B-77BA3BD803DC}" type="sibTrans" cxnId="{F5752863-8320-4F6E-83FE-2F6DFD025715}">
      <dgm:prSet/>
      <dgm:spPr/>
      <dgm:t>
        <a:bodyPr/>
        <a:lstStyle/>
        <a:p>
          <a:endParaRPr lang="zh-CN" altLang="en-US"/>
        </a:p>
      </dgm:t>
    </dgm:pt>
    <dgm:pt modelId="{C6F17431-8EB3-4244-98CF-1B83EBA868B8}">
      <dgm:prSet phldrT="[文本]" custT="1"/>
      <dgm:spPr/>
      <dgm:t>
        <a:bodyPr/>
        <a:lstStyle/>
        <a:p>
          <a:r>
            <a:rPr lang="zh-CN" altLang="en-US" sz="2800" dirty="0" smtClean="0"/>
            <a:t>现代管理技术</a:t>
          </a:r>
          <a:endParaRPr lang="zh-CN" altLang="en-US" sz="2800" dirty="0"/>
        </a:p>
      </dgm:t>
    </dgm:pt>
    <dgm:pt modelId="{1719880E-15F9-488D-839D-7C10661E1BB8}" type="parTrans" cxnId="{01E73722-F1CB-4CA3-8FBE-B07295F74790}">
      <dgm:prSet/>
      <dgm:spPr/>
      <dgm:t>
        <a:bodyPr/>
        <a:lstStyle/>
        <a:p>
          <a:endParaRPr lang="zh-CN" altLang="en-US"/>
        </a:p>
      </dgm:t>
    </dgm:pt>
    <dgm:pt modelId="{E416B5FD-8AFC-4E5A-87AD-95FA3A071649}" type="sibTrans" cxnId="{01E73722-F1CB-4CA3-8FBE-B07295F74790}">
      <dgm:prSet/>
      <dgm:spPr/>
      <dgm:t>
        <a:bodyPr/>
        <a:lstStyle/>
        <a:p>
          <a:endParaRPr lang="zh-CN" altLang="en-US"/>
        </a:p>
      </dgm:t>
    </dgm:pt>
    <dgm:pt modelId="{7B928014-8CEC-44DC-8A8E-4E5D6AC74941}">
      <dgm:prSet phldrT="[文本]" custT="1"/>
      <dgm:spPr/>
      <dgm:t>
        <a:bodyPr/>
        <a:lstStyle/>
        <a:p>
          <a:r>
            <a:rPr lang="zh-CN" altLang="en-US" sz="2800" dirty="0" smtClean="0"/>
            <a:t>计算机技术</a:t>
          </a:r>
          <a:endParaRPr lang="zh-CN" altLang="en-US" sz="2800" dirty="0"/>
        </a:p>
      </dgm:t>
    </dgm:pt>
    <dgm:pt modelId="{7D3A026D-F5F8-4350-97E7-DACD5D1F813E}" type="parTrans" cxnId="{D5C39B19-4A1B-4BDF-951B-8865226249DC}">
      <dgm:prSet/>
      <dgm:spPr/>
      <dgm:t>
        <a:bodyPr/>
        <a:lstStyle/>
        <a:p>
          <a:endParaRPr lang="zh-CN" altLang="en-US"/>
        </a:p>
      </dgm:t>
    </dgm:pt>
    <dgm:pt modelId="{41C259C3-6894-4CC2-AA6D-B672FE5B4EA0}" type="sibTrans" cxnId="{D5C39B19-4A1B-4BDF-951B-8865226249DC}">
      <dgm:prSet/>
      <dgm:spPr/>
      <dgm:t>
        <a:bodyPr/>
        <a:lstStyle/>
        <a:p>
          <a:endParaRPr lang="zh-CN" altLang="en-US"/>
        </a:p>
      </dgm:t>
    </dgm:pt>
    <dgm:pt modelId="{AF7EAE93-274B-4EBF-9F10-601F33E9C6F1}">
      <dgm:prSet phldrT="[文本]" custT="1"/>
      <dgm:spPr/>
      <dgm:t>
        <a:bodyPr/>
        <a:lstStyle/>
        <a:p>
          <a:r>
            <a:rPr lang="zh-CN" altLang="en-US" sz="2800" dirty="0" smtClean="0"/>
            <a:t>机器学习技术</a:t>
          </a:r>
          <a:endParaRPr lang="zh-CN" altLang="en-US" sz="2800" dirty="0"/>
        </a:p>
      </dgm:t>
    </dgm:pt>
    <dgm:pt modelId="{D7031C97-CF04-4BE8-B1A4-F3A0033C11D3}" type="parTrans" cxnId="{E3CA0681-D477-4116-8DF8-32A45753EA93}">
      <dgm:prSet/>
      <dgm:spPr/>
      <dgm:t>
        <a:bodyPr/>
        <a:lstStyle/>
        <a:p>
          <a:endParaRPr lang="zh-CN" altLang="en-US"/>
        </a:p>
      </dgm:t>
    </dgm:pt>
    <dgm:pt modelId="{237EFEE1-B3E1-447D-8577-64E06F46938C}" type="sibTrans" cxnId="{E3CA0681-D477-4116-8DF8-32A45753EA93}">
      <dgm:prSet/>
      <dgm:spPr/>
      <dgm:t>
        <a:bodyPr/>
        <a:lstStyle/>
        <a:p>
          <a:endParaRPr lang="zh-CN" altLang="en-US"/>
        </a:p>
      </dgm:t>
    </dgm:pt>
    <dgm:pt modelId="{C3938851-5F21-4A05-9053-9C942EC24574}">
      <dgm:prSet phldrT="[文本]" custT="1"/>
      <dgm:spPr/>
      <dgm:t>
        <a:bodyPr/>
        <a:lstStyle/>
        <a:p>
          <a:r>
            <a:rPr lang="zh-CN" altLang="en-US" sz="2800" dirty="0" smtClean="0"/>
            <a:t>智能制造技术</a:t>
          </a:r>
          <a:endParaRPr lang="zh-CN" altLang="en-US" sz="2800" dirty="0"/>
        </a:p>
      </dgm:t>
    </dgm:pt>
    <dgm:pt modelId="{3A877B81-7135-4F87-9228-59D50A9788A9}" type="parTrans" cxnId="{A8042582-515E-474D-AE6F-FE2063F3F54A}">
      <dgm:prSet/>
      <dgm:spPr/>
      <dgm:t>
        <a:bodyPr/>
        <a:lstStyle/>
        <a:p>
          <a:endParaRPr lang="zh-CN" altLang="en-US"/>
        </a:p>
      </dgm:t>
    </dgm:pt>
    <dgm:pt modelId="{DC72253B-01FA-4D08-81BC-49CE7353A1E7}" type="sibTrans" cxnId="{A8042582-515E-474D-AE6F-FE2063F3F54A}">
      <dgm:prSet/>
      <dgm:spPr/>
      <dgm:t>
        <a:bodyPr/>
        <a:lstStyle/>
        <a:p>
          <a:endParaRPr lang="zh-CN" altLang="en-US"/>
        </a:p>
      </dgm:t>
    </dgm:pt>
    <dgm:pt modelId="{0D318236-53B7-44CC-B1AD-82703B16AB0E}" type="pres">
      <dgm:prSet presAssocID="{ABC63D1E-A7AE-4D77-8CA5-7A787A0327F7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2FB0920-2D69-48FC-81C9-97A175490C2B}" type="pres">
      <dgm:prSet presAssocID="{1B1E5F7E-373D-4C15-9EAD-908661DE225C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04E35073-E320-4645-BAF9-A236AD169A64}" type="pres">
      <dgm:prSet presAssocID="{1719880E-15F9-488D-839D-7C10661E1BB8}" presName="parTrans" presStyleLbl="bgSibTrans2D1" presStyleIdx="0" presStyleCnt="4"/>
      <dgm:spPr/>
      <dgm:t>
        <a:bodyPr/>
        <a:lstStyle/>
        <a:p>
          <a:endParaRPr lang="zh-CN" altLang="en-US"/>
        </a:p>
      </dgm:t>
    </dgm:pt>
    <dgm:pt modelId="{DC0A15F4-4F4C-4044-950F-696D1C174F69}" type="pres">
      <dgm:prSet presAssocID="{C6F17431-8EB3-4244-98CF-1B83EBA868B8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54904-9FC0-4AEC-A629-E24F2072430D}" type="pres">
      <dgm:prSet presAssocID="{7D3A026D-F5F8-4350-97E7-DACD5D1F813E}" presName="parTrans" presStyleLbl="bgSibTrans2D1" presStyleIdx="1" presStyleCnt="4"/>
      <dgm:spPr/>
      <dgm:t>
        <a:bodyPr/>
        <a:lstStyle/>
        <a:p>
          <a:endParaRPr lang="zh-CN" altLang="en-US"/>
        </a:p>
      </dgm:t>
    </dgm:pt>
    <dgm:pt modelId="{EE930D8A-4F10-4FE4-BEA4-9D28E0401C6C}" type="pres">
      <dgm:prSet presAssocID="{7B928014-8CEC-44DC-8A8E-4E5D6AC7494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07FC7-7F5D-42E3-9E13-E77153D096D7}" type="pres">
      <dgm:prSet presAssocID="{D7031C97-CF04-4BE8-B1A4-F3A0033C11D3}" presName="parTrans" presStyleLbl="bgSibTrans2D1" presStyleIdx="2" presStyleCnt="4"/>
      <dgm:spPr/>
      <dgm:t>
        <a:bodyPr/>
        <a:lstStyle/>
        <a:p>
          <a:endParaRPr lang="zh-CN" altLang="en-US"/>
        </a:p>
      </dgm:t>
    </dgm:pt>
    <dgm:pt modelId="{23D461A6-47D5-4C66-957E-9450BCB42BBC}" type="pres">
      <dgm:prSet presAssocID="{AF7EAE93-274B-4EBF-9F10-601F33E9C6F1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AB8363-A317-42CD-A6E6-DF3F4E79E729}" type="pres">
      <dgm:prSet presAssocID="{3A877B81-7135-4F87-9228-59D50A9788A9}" presName="parTrans" presStyleLbl="bgSibTrans2D1" presStyleIdx="3" presStyleCnt="4"/>
      <dgm:spPr/>
      <dgm:t>
        <a:bodyPr/>
        <a:lstStyle/>
        <a:p>
          <a:endParaRPr lang="zh-CN" altLang="en-US"/>
        </a:p>
      </dgm:t>
    </dgm:pt>
    <dgm:pt modelId="{80B6B345-5DF9-4E08-9F53-95941806CB74}" type="pres">
      <dgm:prSet presAssocID="{C3938851-5F21-4A05-9053-9C942EC2457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C095606-1B50-4A7F-8958-452C210DCB7B}" type="presOf" srcId="{C6F17431-8EB3-4244-98CF-1B83EBA868B8}" destId="{DC0A15F4-4F4C-4044-950F-696D1C174F69}" srcOrd="0" destOrd="0" presId="urn:microsoft.com/office/officeart/2005/8/layout/radial4"/>
    <dgm:cxn modelId="{9E40D2E7-2E44-44D6-B2BC-91B6A1965656}" type="presOf" srcId="{D7031C97-CF04-4BE8-B1A4-F3A0033C11D3}" destId="{2C707FC7-7F5D-42E3-9E13-E77153D096D7}" srcOrd="0" destOrd="0" presId="urn:microsoft.com/office/officeart/2005/8/layout/radial4"/>
    <dgm:cxn modelId="{FFE1FB68-659A-481E-A4D7-C79FCA962D43}" type="presOf" srcId="{7B928014-8CEC-44DC-8A8E-4E5D6AC74941}" destId="{EE930D8A-4F10-4FE4-BEA4-9D28E0401C6C}" srcOrd="0" destOrd="0" presId="urn:microsoft.com/office/officeart/2005/8/layout/radial4"/>
    <dgm:cxn modelId="{E3CA0681-D477-4116-8DF8-32A45753EA93}" srcId="{1B1E5F7E-373D-4C15-9EAD-908661DE225C}" destId="{AF7EAE93-274B-4EBF-9F10-601F33E9C6F1}" srcOrd="2" destOrd="0" parTransId="{D7031C97-CF04-4BE8-B1A4-F3A0033C11D3}" sibTransId="{237EFEE1-B3E1-447D-8577-64E06F46938C}"/>
    <dgm:cxn modelId="{A8042582-515E-474D-AE6F-FE2063F3F54A}" srcId="{1B1E5F7E-373D-4C15-9EAD-908661DE225C}" destId="{C3938851-5F21-4A05-9053-9C942EC24574}" srcOrd="3" destOrd="0" parTransId="{3A877B81-7135-4F87-9228-59D50A9788A9}" sibTransId="{DC72253B-01FA-4D08-81BC-49CE7353A1E7}"/>
    <dgm:cxn modelId="{E9A814DB-1BD0-4F87-A506-E4D09405CA9B}" type="presOf" srcId="{ABC63D1E-A7AE-4D77-8CA5-7A787A0327F7}" destId="{0D318236-53B7-44CC-B1AD-82703B16AB0E}" srcOrd="0" destOrd="0" presId="urn:microsoft.com/office/officeart/2005/8/layout/radial4"/>
    <dgm:cxn modelId="{080E1398-F8F4-402B-A8A5-4B08E46A0814}" type="presOf" srcId="{7D3A026D-F5F8-4350-97E7-DACD5D1F813E}" destId="{99254904-9FC0-4AEC-A629-E24F2072430D}" srcOrd="0" destOrd="0" presId="urn:microsoft.com/office/officeart/2005/8/layout/radial4"/>
    <dgm:cxn modelId="{01E73722-F1CB-4CA3-8FBE-B07295F74790}" srcId="{1B1E5F7E-373D-4C15-9EAD-908661DE225C}" destId="{C6F17431-8EB3-4244-98CF-1B83EBA868B8}" srcOrd="0" destOrd="0" parTransId="{1719880E-15F9-488D-839D-7C10661E1BB8}" sibTransId="{E416B5FD-8AFC-4E5A-87AD-95FA3A071649}"/>
    <dgm:cxn modelId="{126E41F6-486E-49D0-AF51-DE586D94C546}" type="presOf" srcId="{C3938851-5F21-4A05-9053-9C942EC24574}" destId="{80B6B345-5DF9-4E08-9F53-95941806CB74}" srcOrd="0" destOrd="0" presId="urn:microsoft.com/office/officeart/2005/8/layout/radial4"/>
    <dgm:cxn modelId="{DE31F2C6-5E79-4669-885B-ABBBCE57C152}" type="presOf" srcId="{AF7EAE93-274B-4EBF-9F10-601F33E9C6F1}" destId="{23D461A6-47D5-4C66-957E-9450BCB42BBC}" srcOrd="0" destOrd="0" presId="urn:microsoft.com/office/officeart/2005/8/layout/radial4"/>
    <dgm:cxn modelId="{177FF89B-5DC4-449C-A2C5-6760CCA245AC}" type="presOf" srcId="{1B1E5F7E-373D-4C15-9EAD-908661DE225C}" destId="{C2FB0920-2D69-48FC-81C9-97A175490C2B}" srcOrd="0" destOrd="0" presId="urn:microsoft.com/office/officeart/2005/8/layout/radial4"/>
    <dgm:cxn modelId="{103ED0EC-117A-4EA1-AF3A-51E49FF34A68}" type="presOf" srcId="{1719880E-15F9-488D-839D-7C10661E1BB8}" destId="{04E35073-E320-4645-BAF9-A236AD169A64}" srcOrd="0" destOrd="0" presId="urn:microsoft.com/office/officeart/2005/8/layout/radial4"/>
    <dgm:cxn modelId="{F6EA4D5F-6EA6-4CDC-87EC-53DB24ED6D64}" type="presOf" srcId="{3A877B81-7135-4F87-9228-59D50A9788A9}" destId="{46AB8363-A317-42CD-A6E6-DF3F4E79E729}" srcOrd="0" destOrd="0" presId="urn:microsoft.com/office/officeart/2005/8/layout/radial4"/>
    <dgm:cxn modelId="{F5752863-8320-4F6E-83FE-2F6DFD025715}" srcId="{ABC63D1E-A7AE-4D77-8CA5-7A787A0327F7}" destId="{1B1E5F7E-373D-4C15-9EAD-908661DE225C}" srcOrd="0" destOrd="0" parTransId="{DA64C3CA-DC16-4CC2-A37A-C5FDCC3756AF}" sibTransId="{A3B84F5D-01DF-46D2-A11B-77BA3BD803DC}"/>
    <dgm:cxn modelId="{D5C39B19-4A1B-4BDF-951B-8865226249DC}" srcId="{1B1E5F7E-373D-4C15-9EAD-908661DE225C}" destId="{7B928014-8CEC-44DC-8A8E-4E5D6AC74941}" srcOrd="1" destOrd="0" parTransId="{7D3A026D-F5F8-4350-97E7-DACD5D1F813E}" sibTransId="{41C259C3-6894-4CC2-AA6D-B672FE5B4EA0}"/>
    <dgm:cxn modelId="{074B0EEB-81AD-4A14-A27E-66E11AF3CD23}" type="presParOf" srcId="{0D318236-53B7-44CC-B1AD-82703B16AB0E}" destId="{C2FB0920-2D69-48FC-81C9-97A175490C2B}" srcOrd="0" destOrd="0" presId="urn:microsoft.com/office/officeart/2005/8/layout/radial4"/>
    <dgm:cxn modelId="{23442DCF-B47B-4862-BA9A-863CC5F3079E}" type="presParOf" srcId="{0D318236-53B7-44CC-B1AD-82703B16AB0E}" destId="{04E35073-E320-4645-BAF9-A236AD169A64}" srcOrd="1" destOrd="0" presId="urn:microsoft.com/office/officeart/2005/8/layout/radial4"/>
    <dgm:cxn modelId="{525C86F9-FC40-40FA-B1D1-15FFC5C36BD5}" type="presParOf" srcId="{0D318236-53B7-44CC-B1AD-82703B16AB0E}" destId="{DC0A15F4-4F4C-4044-950F-696D1C174F69}" srcOrd="2" destOrd="0" presId="urn:microsoft.com/office/officeart/2005/8/layout/radial4"/>
    <dgm:cxn modelId="{0F0B729D-546A-4846-AFEF-6210DF8F2A71}" type="presParOf" srcId="{0D318236-53B7-44CC-B1AD-82703B16AB0E}" destId="{99254904-9FC0-4AEC-A629-E24F2072430D}" srcOrd="3" destOrd="0" presId="urn:microsoft.com/office/officeart/2005/8/layout/radial4"/>
    <dgm:cxn modelId="{B7EFD100-454A-454B-93C5-B3CE72125AE9}" type="presParOf" srcId="{0D318236-53B7-44CC-B1AD-82703B16AB0E}" destId="{EE930D8A-4F10-4FE4-BEA4-9D28E0401C6C}" srcOrd="4" destOrd="0" presId="urn:microsoft.com/office/officeart/2005/8/layout/radial4"/>
    <dgm:cxn modelId="{019A5618-0A13-4D17-B6B4-654ADA3DA2A2}" type="presParOf" srcId="{0D318236-53B7-44CC-B1AD-82703B16AB0E}" destId="{2C707FC7-7F5D-42E3-9E13-E77153D096D7}" srcOrd="5" destOrd="0" presId="urn:microsoft.com/office/officeart/2005/8/layout/radial4"/>
    <dgm:cxn modelId="{4B63D011-A247-4AE4-903A-A47067E4AB74}" type="presParOf" srcId="{0D318236-53B7-44CC-B1AD-82703B16AB0E}" destId="{23D461A6-47D5-4C66-957E-9450BCB42BBC}" srcOrd="6" destOrd="0" presId="urn:microsoft.com/office/officeart/2005/8/layout/radial4"/>
    <dgm:cxn modelId="{C1F821B9-AF70-42C0-9AC2-1D3F52EEF861}" type="presParOf" srcId="{0D318236-53B7-44CC-B1AD-82703B16AB0E}" destId="{46AB8363-A317-42CD-A6E6-DF3F4E79E729}" srcOrd="7" destOrd="0" presId="urn:microsoft.com/office/officeart/2005/8/layout/radial4"/>
    <dgm:cxn modelId="{79E42555-9704-49FC-A718-BFAB5E67380E}" type="presParOf" srcId="{0D318236-53B7-44CC-B1AD-82703B16AB0E}" destId="{80B6B345-5DF9-4E08-9F53-95941806CB74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BBD602-7350-4DCC-96EA-BCA11EA4B1C9}" type="doc">
      <dgm:prSet loTypeId="urn:microsoft.com/office/officeart/2005/8/layout/cycle2" loCatId="cycle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771D0DB3-D4DF-4753-9348-B0BB66463C85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知识传授</a:t>
          </a:r>
          <a:endParaRPr lang="zh-CN" altLang="en-US" b="1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0546CE-2F5A-48E7-9E4A-0C940F507B8E}" type="parTrans" cxnId="{DD20AD81-925F-44AD-A0C3-DE0677DB98C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7AA378-BF30-47D2-A4B3-0156FBBBEA16}" type="sibTrans" cxnId="{DD20AD81-925F-44AD-A0C3-DE0677DB98CB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3A62972-FDCD-4188-87B6-C3B5CDAC2D6B}">
      <dgm:prSet phldrT="[文本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能力培养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AD69F5-AE6E-4CF9-8F78-EA0124101FDC}" type="parTrans" cxnId="{63D8F902-2440-4C9D-9BDB-49CAB451A46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D53BD1-2F70-4087-9A70-4D5748F14FC3}" type="sibTrans" cxnId="{63D8F902-2440-4C9D-9BDB-49CAB451A46A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62978C9-03E2-4475-A179-C5A4BE8673E6}">
      <dgm:prSet phldrT="[文本]"/>
      <dgm:spPr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0800000" scaled="1"/>
          <a:tileRect/>
        </a:gradFill>
      </dgm:spPr>
      <dgm:t>
        <a:bodyPr/>
        <a:lstStyle/>
        <a:p>
          <a:r>
            <a: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人格养成</a:t>
          </a:r>
          <a:endParaRPr lang="zh-CN" alt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BC91237-CB55-4C8B-B87B-E8079A218C5F}" type="parTrans" cxnId="{597B3049-CCB4-4793-BDAE-C88B0A122BF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B093AC0-9F67-403B-A82D-BCF39E50DD95}" type="sibTrans" cxnId="{597B3049-CCB4-4793-BDAE-C88B0A122BFD}">
      <dgm:prSet/>
      <dgm:spPr/>
      <dgm:t>
        <a:bodyPr/>
        <a:lstStyle/>
        <a:p>
          <a:endParaRPr lang="zh-CN" altLang="en-US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2FB83F-D2F8-48DE-880B-445D994CB00D}" type="pres">
      <dgm:prSet presAssocID="{75BBD602-7350-4DCC-96EA-BCA11EA4B1C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D264D0E-357D-4F33-AAED-67183E18BB4F}" type="pres">
      <dgm:prSet presAssocID="{771D0DB3-D4DF-4753-9348-B0BB66463C85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B6BEC1-F9FC-4BFD-8780-00D7332791A8}" type="pres">
      <dgm:prSet presAssocID="{5D7AA378-BF30-47D2-A4B3-0156FBBBEA16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CFB62CF0-4919-47AE-891D-F8586F46BFB3}" type="pres">
      <dgm:prSet presAssocID="{5D7AA378-BF30-47D2-A4B3-0156FBBBEA16}" presName="connectorText" presStyleLbl="sibTrans2D1" presStyleIdx="0" presStyleCnt="3"/>
      <dgm:spPr/>
      <dgm:t>
        <a:bodyPr/>
        <a:lstStyle/>
        <a:p>
          <a:endParaRPr lang="zh-CN" altLang="en-US"/>
        </a:p>
      </dgm:t>
    </dgm:pt>
    <dgm:pt modelId="{AAF7EFC5-28E9-4171-8C3A-B45C4DDA7418}" type="pres">
      <dgm:prSet presAssocID="{33A62972-FDCD-4188-87B6-C3B5CDAC2D6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B47CC0-65E6-446C-B5D4-5B0724BCC685}" type="pres">
      <dgm:prSet presAssocID="{6ED53BD1-2F70-4087-9A70-4D5748F14FC3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7A6F50C8-6F0D-4FC6-B67D-87366BF5788C}" type="pres">
      <dgm:prSet presAssocID="{6ED53BD1-2F70-4087-9A70-4D5748F14FC3}" presName="connectorText" presStyleLbl="sibTrans2D1" presStyleIdx="1" presStyleCnt="3"/>
      <dgm:spPr/>
      <dgm:t>
        <a:bodyPr/>
        <a:lstStyle/>
        <a:p>
          <a:endParaRPr lang="zh-CN" altLang="en-US"/>
        </a:p>
      </dgm:t>
    </dgm:pt>
    <dgm:pt modelId="{EDBC941A-BBF4-4956-900D-2F1C7E5FC1F6}" type="pres">
      <dgm:prSet presAssocID="{762978C9-03E2-4475-A179-C5A4BE8673E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39D61E-0EF4-4F1C-845D-43AC3F93FFE3}" type="pres">
      <dgm:prSet presAssocID="{AB093AC0-9F67-403B-A82D-BCF39E50DD95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ED87950E-85D4-4D9D-B407-061FF2D47DF2}" type="pres">
      <dgm:prSet presAssocID="{AB093AC0-9F67-403B-A82D-BCF39E50DD95}" presName="connectorText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8BDFF1A-FCD8-436C-A71E-10293713D074}" type="presOf" srcId="{762978C9-03E2-4475-A179-C5A4BE8673E6}" destId="{EDBC941A-BBF4-4956-900D-2F1C7E5FC1F6}" srcOrd="0" destOrd="0" presId="urn:microsoft.com/office/officeart/2005/8/layout/cycle2"/>
    <dgm:cxn modelId="{63D8F902-2440-4C9D-9BDB-49CAB451A46A}" srcId="{75BBD602-7350-4DCC-96EA-BCA11EA4B1C9}" destId="{33A62972-FDCD-4188-87B6-C3B5CDAC2D6B}" srcOrd="1" destOrd="0" parTransId="{50AD69F5-AE6E-4CF9-8F78-EA0124101FDC}" sibTransId="{6ED53BD1-2F70-4087-9A70-4D5748F14FC3}"/>
    <dgm:cxn modelId="{3C7EDFAE-4C38-4F5C-BADD-A41501134ECE}" type="presOf" srcId="{6ED53BD1-2F70-4087-9A70-4D5748F14FC3}" destId="{7A6F50C8-6F0D-4FC6-B67D-87366BF5788C}" srcOrd="1" destOrd="0" presId="urn:microsoft.com/office/officeart/2005/8/layout/cycle2"/>
    <dgm:cxn modelId="{A25B8EEE-3205-423F-A469-F4FBC631EA02}" type="presOf" srcId="{AB093AC0-9F67-403B-A82D-BCF39E50DD95}" destId="{ED87950E-85D4-4D9D-B407-061FF2D47DF2}" srcOrd="1" destOrd="0" presId="urn:microsoft.com/office/officeart/2005/8/layout/cycle2"/>
    <dgm:cxn modelId="{857E8A75-BB4A-4469-8EC0-5592B4CF4189}" type="presOf" srcId="{771D0DB3-D4DF-4753-9348-B0BB66463C85}" destId="{0D264D0E-357D-4F33-AAED-67183E18BB4F}" srcOrd="0" destOrd="0" presId="urn:microsoft.com/office/officeart/2005/8/layout/cycle2"/>
    <dgm:cxn modelId="{597B3049-CCB4-4793-BDAE-C88B0A122BFD}" srcId="{75BBD602-7350-4DCC-96EA-BCA11EA4B1C9}" destId="{762978C9-03E2-4475-A179-C5A4BE8673E6}" srcOrd="2" destOrd="0" parTransId="{BBC91237-CB55-4C8B-B87B-E8079A218C5F}" sibTransId="{AB093AC0-9F67-403B-A82D-BCF39E50DD95}"/>
    <dgm:cxn modelId="{84F97AC3-3C32-4D55-9E9B-BF28B01D489A}" type="presOf" srcId="{5D7AA378-BF30-47D2-A4B3-0156FBBBEA16}" destId="{46B6BEC1-F9FC-4BFD-8780-00D7332791A8}" srcOrd="0" destOrd="0" presId="urn:microsoft.com/office/officeart/2005/8/layout/cycle2"/>
    <dgm:cxn modelId="{FBB12845-0643-4983-BBE0-A2B8C2BEF73E}" type="presOf" srcId="{5D7AA378-BF30-47D2-A4B3-0156FBBBEA16}" destId="{CFB62CF0-4919-47AE-891D-F8586F46BFB3}" srcOrd="1" destOrd="0" presId="urn:microsoft.com/office/officeart/2005/8/layout/cycle2"/>
    <dgm:cxn modelId="{3F4F219B-A4F1-4EF7-ADF5-261CE807F15A}" type="presOf" srcId="{6ED53BD1-2F70-4087-9A70-4D5748F14FC3}" destId="{7BB47CC0-65E6-446C-B5D4-5B0724BCC685}" srcOrd="0" destOrd="0" presId="urn:microsoft.com/office/officeart/2005/8/layout/cycle2"/>
    <dgm:cxn modelId="{EFB14B5E-77FD-45EF-AE2B-90B248F9B009}" type="presOf" srcId="{33A62972-FDCD-4188-87B6-C3B5CDAC2D6B}" destId="{AAF7EFC5-28E9-4171-8C3A-B45C4DDA7418}" srcOrd="0" destOrd="0" presId="urn:microsoft.com/office/officeart/2005/8/layout/cycle2"/>
    <dgm:cxn modelId="{A9DAD625-FB89-4B7B-93D7-A1DBE0A3EC13}" type="presOf" srcId="{75BBD602-7350-4DCC-96EA-BCA11EA4B1C9}" destId="{022FB83F-D2F8-48DE-880B-445D994CB00D}" srcOrd="0" destOrd="0" presId="urn:microsoft.com/office/officeart/2005/8/layout/cycle2"/>
    <dgm:cxn modelId="{A5C696D9-1E2F-4CD5-A24A-A65E2303EDB0}" type="presOf" srcId="{AB093AC0-9F67-403B-A82D-BCF39E50DD95}" destId="{3339D61E-0EF4-4F1C-845D-43AC3F93FFE3}" srcOrd="0" destOrd="0" presId="urn:microsoft.com/office/officeart/2005/8/layout/cycle2"/>
    <dgm:cxn modelId="{DD20AD81-925F-44AD-A0C3-DE0677DB98CB}" srcId="{75BBD602-7350-4DCC-96EA-BCA11EA4B1C9}" destId="{771D0DB3-D4DF-4753-9348-B0BB66463C85}" srcOrd="0" destOrd="0" parTransId="{0A0546CE-2F5A-48E7-9E4A-0C940F507B8E}" sibTransId="{5D7AA378-BF30-47D2-A4B3-0156FBBBEA16}"/>
    <dgm:cxn modelId="{C48EBF7B-292D-4BD5-B109-9911C5FB9911}" type="presParOf" srcId="{022FB83F-D2F8-48DE-880B-445D994CB00D}" destId="{0D264D0E-357D-4F33-AAED-67183E18BB4F}" srcOrd="0" destOrd="0" presId="urn:microsoft.com/office/officeart/2005/8/layout/cycle2"/>
    <dgm:cxn modelId="{57625B96-122A-4175-8914-6B4ADE8E4CE8}" type="presParOf" srcId="{022FB83F-D2F8-48DE-880B-445D994CB00D}" destId="{46B6BEC1-F9FC-4BFD-8780-00D7332791A8}" srcOrd="1" destOrd="0" presId="urn:microsoft.com/office/officeart/2005/8/layout/cycle2"/>
    <dgm:cxn modelId="{02185F0C-E3A3-4061-8796-C25AA7B0B094}" type="presParOf" srcId="{46B6BEC1-F9FC-4BFD-8780-00D7332791A8}" destId="{CFB62CF0-4919-47AE-891D-F8586F46BFB3}" srcOrd="0" destOrd="0" presId="urn:microsoft.com/office/officeart/2005/8/layout/cycle2"/>
    <dgm:cxn modelId="{F89D2048-8EE4-459C-8F52-E4603E1CD46A}" type="presParOf" srcId="{022FB83F-D2F8-48DE-880B-445D994CB00D}" destId="{AAF7EFC5-28E9-4171-8C3A-B45C4DDA7418}" srcOrd="2" destOrd="0" presId="urn:microsoft.com/office/officeart/2005/8/layout/cycle2"/>
    <dgm:cxn modelId="{5FFB89C8-4251-4E6F-9777-9C1E995510E5}" type="presParOf" srcId="{022FB83F-D2F8-48DE-880B-445D994CB00D}" destId="{7BB47CC0-65E6-446C-B5D4-5B0724BCC685}" srcOrd="3" destOrd="0" presId="urn:microsoft.com/office/officeart/2005/8/layout/cycle2"/>
    <dgm:cxn modelId="{B27D1D30-E8A4-47A3-961B-F4C920837E11}" type="presParOf" srcId="{7BB47CC0-65E6-446C-B5D4-5B0724BCC685}" destId="{7A6F50C8-6F0D-4FC6-B67D-87366BF5788C}" srcOrd="0" destOrd="0" presId="urn:microsoft.com/office/officeart/2005/8/layout/cycle2"/>
    <dgm:cxn modelId="{68B2EB9E-F3D5-4E3F-A3DE-B2B48091C164}" type="presParOf" srcId="{022FB83F-D2F8-48DE-880B-445D994CB00D}" destId="{EDBC941A-BBF4-4956-900D-2F1C7E5FC1F6}" srcOrd="4" destOrd="0" presId="urn:microsoft.com/office/officeart/2005/8/layout/cycle2"/>
    <dgm:cxn modelId="{15DCF0AA-D80E-4453-AC50-4E2E689FDD25}" type="presParOf" srcId="{022FB83F-D2F8-48DE-880B-445D994CB00D}" destId="{3339D61E-0EF4-4F1C-845D-43AC3F93FFE3}" srcOrd="5" destOrd="0" presId="urn:microsoft.com/office/officeart/2005/8/layout/cycle2"/>
    <dgm:cxn modelId="{CD3F7596-63AC-4EA5-8568-DEADA5F58712}" type="presParOf" srcId="{3339D61E-0EF4-4F1C-845D-43AC3F93FFE3}" destId="{ED87950E-85D4-4D9D-B407-061FF2D47DF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B0920-2D69-48FC-81C9-97A175490C2B}">
      <dsp:nvSpPr>
        <dsp:cNvPr id="0" name=""/>
        <dsp:cNvSpPr/>
      </dsp:nvSpPr>
      <dsp:spPr>
        <a:xfrm>
          <a:off x="2225040" y="2172962"/>
          <a:ext cx="1645920" cy="16459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  <a:sp3d extrusionH="28000" prstMaterial="matte"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软件工程</a:t>
          </a:r>
          <a:r>
            <a:rPr lang="en-US" altLang="zh-CN" sz="3400" b="1" kern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II</a:t>
          </a:r>
          <a:endParaRPr lang="zh-CN" altLang="en-US" sz="3400" b="1" kern="1200" dirty="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66079" y="2414001"/>
        <a:ext cx="1163842" cy="1163842"/>
      </dsp:txXfrm>
    </dsp:sp>
    <dsp:sp modelId="{04E35073-E320-4645-BAF9-A236AD169A64}">
      <dsp:nvSpPr>
        <dsp:cNvPr id="0" name=""/>
        <dsp:cNvSpPr/>
      </dsp:nvSpPr>
      <dsp:spPr>
        <a:xfrm rot="11700000">
          <a:off x="758329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A15F4-4F4C-4044-950F-696D1C174F69}">
      <dsp:nvSpPr>
        <dsp:cNvPr id="0" name=""/>
        <dsp:cNvSpPr/>
      </dsp:nvSpPr>
      <dsp:spPr>
        <a:xfrm>
          <a:off x="1023" y="1763524"/>
          <a:ext cx="1563624" cy="125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现代管理技术</a:t>
          </a:r>
          <a:endParaRPr lang="zh-CN" altLang="en-US" sz="2800" kern="1200" dirty="0"/>
        </a:p>
      </dsp:txBody>
      <dsp:txXfrm>
        <a:off x="37661" y="1800162"/>
        <a:ext cx="1490348" cy="1177623"/>
      </dsp:txXfrm>
    </dsp:sp>
    <dsp:sp modelId="{99254904-9FC0-4AEC-A629-E24F2072430D}">
      <dsp:nvSpPr>
        <dsp:cNvPr id="0" name=""/>
        <dsp:cNvSpPr/>
      </dsp:nvSpPr>
      <dsp:spPr>
        <a:xfrm rot="14700000">
          <a:off x="1641679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30D8A-4F10-4FE4-BEA4-9D28E0401C6C}">
      <dsp:nvSpPr>
        <dsp:cNvPr id="0" name=""/>
        <dsp:cNvSpPr/>
      </dsp:nvSpPr>
      <dsp:spPr>
        <a:xfrm>
          <a:off x="1275118" y="245117"/>
          <a:ext cx="1563624" cy="125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计算机技术</a:t>
          </a:r>
          <a:endParaRPr lang="zh-CN" altLang="en-US" sz="2800" kern="1200" dirty="0"/>
        </a:p>
      </dsp:txBody>
      <dsp:txXfrm>
        <a:off x="1311756" y="281755"/>
        <a:ext cx="1490348" cy="1177623"/>
      </dsp:txXfrm>
    </dsp:sp>
    <dsp:sp modelId="{2C707FC7-7F5D-42E3-9E13-E77153D096D7}">
      <dsp:nvSpPr>
        <dsp:cNvPr id="0" name=""/>
        <dsp:cNvSpPr/>
      </dsp:nvSpPr>
      <dsp:spPr>
        <a:xfrm rot="17700000">
          <a:off x="3015926" y="1287837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461A6-47D5-4C66-957E-9450BCB42BBC}">
      <dsp:nvSpPr>
        <dsp:cNvPr id="0" name=""/>
        <dsp:cNvSpPr/>
      </dsp:nvSpPr>
      <dsp:spPr>
        <a:xfrm>
          <a:off x="3257257" y="245117"/>
          <a:ext cx="1563624" cy="125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机器学习技术</a:t>
          </a:r>
          <a:endParaRPr lang="zh-CN" altLang="en-US" sz="2800" kern="1200" dirty="0"/>
        </a:p>
      </dsp:txBody>
      <dsp:txXfrm>
        <a:off x="3293895" y="281755"/>
        <a:ext cx="1490348" cy="1177623"/>
      </dsp:txXfrm>
    </dsp:sp>
    <dsp:sp modelId="{46AB8363-A317-42CD-A6E6-DF3F4E79E729}">
      <dsp:nvSpPr>
        <dsp:cNvPr id="0" name=""/>
        <dsp:cNvSpPr/>
      </dsp:nvSpPr>
      <dsp:spPr>
        <a:xfrm rot="20700000">
          <a:off x="3899275" y="2340572"/>
          <a:ext cx="1438394" cy="469087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6B345-5DF9-4E08-9F53-95941806CB74}">
      <dsp:nvSpPr>
        <dsp:cNvPr id="0" name=""/>
        <dsp:cNvSpPr/>
      </dsp:nvSpPr>
      <dsp:spPr>
        <a:xfrm>
          <a:off x="4531352" y="1763524"/>
          <a:ext cx="1563624" cy="12508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  <a:sp3d extrusionH="28000" prstMaterial="matte"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智能制造技术</a:t>
          </a:r>
          <a:endParaRPr lang="zh-CN" altLang="en-US" sz="2800" kern="1200" dirty="0"/>
        </a:p>
      </dsp:txBody>
      <dsp:txXfrm>
        <a:off x="4567990" y="1800162"/>
        <a:ext cx="1490348" cy="1177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64D0E-357D-4F33-AAED-67183E18BB4F}">
      <dsp:nvSpPr>
        <dsp:cNvPr id="0" name=""/>
        <dsp:cNvSpPr/>
      </dsp:nvSpPr>
      <dsp:spPr>
        <a:xfrm>
          <a:off x="2527101" y="457"/>
          <a:ext cx="2133996" cy="2133996"/>
        </a:xfrm>
        <a:prstGeom prst="ellipse">
          <a:avLst/>
        </a:prstGeom>
        <a:solidFill>
          <a:srgbClr val="00206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知识传授</a:t>
          </a:r>
          <a:endParaRPr lang="zh-CN" altLang="en-US" sz="4600" b="1" kern="12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39617" y="312973"/>
        <a:ext cx="1508964" cy="1508964"/>
      </dsp:txXfrm>
    </dsp:sp>
    <dsp:sp modelId="{46B6BEC1-F9FC-4BFD-8780-00D7332791A8}">
      <dsp:nvSpPr>
        <dsp:cNvPr id="0" name=""/>
        <dsp:cNvSpPr/>
      </dsp:nvSpPr>
      <dsp:spPr>
        <a:xfrm rot="3600000">
          <a:off x="4103454" y="2082108"/>
          <a:ext cx="568731" cy="72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46109" y="2152273"/>
        <a:ext cx="398112" cy="432133"/>
      </dsp:txXfrm>
    </dsp:sp>
    <dsp:sp modelId="{AAF7EFC5-28E9-4171-8C3A-B45C4DDA7418}">
      <dsp:nvSpPr>
        <dsp:cNvPr id="0" name=""/>
        <dsp:cNvSpPr/>
      </dsp:nvSpPr>
      <dsp:spPr>
        <a:xfrm>
          <a:off x="4130639" y="2777865"/>
          <a:ext cx="2133996" cy="2133996"/>
        </a:xfrm>
        <a:prstGeom prst="ellipse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能力培养</a:t>
          </a:r>
          <a:endParaRPr lang="zh-CN" altLang="en-US" sz="4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43155" y="3090381"/>
        <a:ext cx="1508964" cy="1508964"/>
      </dsp:txXfrm>
    </dsp:sp>
    <dsp:sp modelId="{7BB47CC0-65E6-446C-B5D4-5B0724BCC685}">
      <dsp:nvSpPr>
        <dsp:cNvPr id="0" name=""/>
        <dsp:cNvSpPr/>
      </dsp:nvSpPr>
      <dsp:spPr>
        <a:xfrm rot="10800000">
          <a:off x="3325830" y="3484752"/>
          <a:ext cx="568731" cy="72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3496449" y="3628797"/>
        <a:ext cx="398112" cy="432133"/>
      </dsp:txXfrm>
    </dsp:sp>
    <dsp:sp modelId="{EDBC941A-BBF4-4956-900D-2F1C7E5FC1F6}">
      <dsp:nvSpPr>
        <dsp:cNvPr id="0" name=""/>
        <dsp:cNvSpPr/>
      </dsp:nvSpPr>
      <dsp:spPr>
        <a:xfrm>
          <a:off x="923563" y="2777865"/>
          <a:ext cx="2133996" cy="2133996"/>
        </a:xfrm>
        <a:prstGeom prst="ellipse">
          <a:avLst/>
        </a:prstGeom>
        <a:gradFill flip="none" rotWithShape="0">
          <a:gsLst>
            <a:gs pos="0">
              <a:srgbClr val="92D050">
                <a:shade val="30000"/>
                <a:satMod val="115000"/>
              </a:srgbClr>
            </a:gs>
            <a:gs pos="50000">
              <a:srgbClr val="92D050">
                <a:shade val="67500"/>
                <a:satMod val="115000"/>
              </a:srgbClr>
            </a:gs>
            <a:gs pos="100000">
              <a:srgbClr val="92D050">
                <a:shade val="100000"/>
                <a:satMod val="115000"/>
              </a:srgbClr>
            </a:gs>
          </a:gsLst>
          <a:lin ang="108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人格养成</a:t>
          </a:r>
          <a:endParaRPr lang="zh-CN" altLang="en-US" sz="4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36079" y="3090381"/>
        <a:ext cx="1508964" cy="1508964"/>
      </dsp:txXfrm>
    </dsp:sp>
    <dsp:sp modelId="{3339D61E-0EF4-4F1C-845D-43AC3F93FFE3}">
      <dsp:nvSpPr>
        <dsp:cNvPr id="0" name=""/>
        <dsp:cNvSpPr/>
      </dsp:nvSpPr>
      <dsp:spPr>
        <a:xfrm rot="18000000">
          <a:off x="2499917" y="2109987"/>
          <a:ext cx="568731" cy="7202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32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542572" y="2327912"/>
        <a:ext cx="398112" cy="43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dirty="0"/>
              <a:t>上海交通大学机械与动力</a:t>
            </a:r>
            <a:r>
              <a:rPr lang="zh-CN" altLang="en-US" dirty="0" smtClean="0"/>
              <a:t>学院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dirty="0"/>
              <a:t>张洁教授 </a:t>
            </a:r>
            <a:r>
              <a:rPr lang="en-US" altLang="zh-CN" dirty="0"/>
              <a:t>zhangjie@sjtu.edu.cn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dirty="0"/>
              <a:t>仅</a:t>
            </a:r>
            <a:r>
              <a:rPr lang="zh-CN" altLang="en-US" dirty="0" smtClean="0"/>
              <a:t>供上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制造自动化和信息化系统</a:t>
            </a:r>
            <a:r>
              <a:rPr lang="en-US" altLang="zh-CN" dirty="0" smtClean="0"/>
              <a:t>&gt;</a:t>
            </a:r>
            <a:r>
              <a:rPr lang="zh-CN" altLang="en-US" dirty="0"/>
              <a:t>课程本科生学习参考之用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F53D68-DF68-48FB-B849-550171361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107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E7C7A0E7-5482-4BD1-9398-D5B9AF53A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210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C7A0E7-5482-4BD1-9398-D5B9AF53AA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87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39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235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096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3090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0D1298-F796-431D-8EAC-42FFA1BE3E24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67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Untitled-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7988" y="3201988"/>
            <a:ext cx="3656012" cy="365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zh-CN" altLang="en-US" sz="3600" b="1" dirty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itchFamily="49" charset="-122"/>
                <a:ea typeface="隶书" pitchFamily="49" charset="-122"/>
                <a:cs typeface="+mn-cs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pic>
        <p:nvPicPr>
          <p:cNvPr id="5" name="Picture 6" descr="xm_3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6" name="Picture 7"/>
          <p:cNvPicPr preferRelativeResize="0">
            <a:picLocks noChangeArrowheads="1"/>
          </p:cNvPicPr>
          <p:nvPr userDrawn="1"/>
        </p:nvPicPr>
        <p:blipFill>
          <a:blip r:embed="rId4" cstate="print"/>
          <a:srcRect r="2878"/>
          <a:stretch>
            <a:fillRect/>
          </a:stretch>
        </p:blipFill>
        <p:spPr bwMode="auto">
          <a:xfrm>
            <a:off x="534670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7" name="Picture 8"/>
          <p:cNvPicPr preferRelativeResize="0">
            <a:picLocks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23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8" name="Picture 9" descr="DPP_0016"/>
          <p:cNvPicPr>
            <a:picLocks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13651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9" name="Picture 10" descr="1"/>
          <p:cNvPicPr>
            <a:picLocks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62950" y="117453"/>
            <a:ext cx="755650" cy="5032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0204B-DBE6-450A-9EEF-66E4461483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273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273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C5B288-919D-4CAA-A79C-7E07E3D82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90"/>
            <a:ext cx="9144000" cy="6873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52515"/>
            <a:ext cx="8229600" cy="54006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9ACBB-2001-499B-A6C8-FFA8C43C7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51587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58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7956550" y="6092827"/>
            <a:ext cx="1187450" cy="549275"/>
          </a:xfrm>
        </p:spPr>
        <p:txBody>
          <a:bodyPr/>
          <a:lstStyle>
            <a:lvl1pPr>
              <a:defRPr sz="1800"/>
            </a:lvl1pPr>
          </a:lstStyle>
          <a:p>
            <a:endParaRPr lang="en-US" altLang="zh-CN"/>
          </a:p>
        </p:txBody>
      </p:sp>
      <p:sp>
        <p:nvSpPr>
          <p:cNvPr id="45159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492501" y="6381750"/>
            <a:ext cx="2289175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F21ED46-5BDC-4E46-A853-AAD6301A3B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7319"/>
            <a:ext cx="8892480" cy="687387"/>
          </a:xfrm>
        </p:spPr>
        <p:txBody>
          <a:bodyPr lIns="72000" rIns="72000"/>
          <a:lstStyle>
            <a:lvl1pPr algn="r">
              <a:defRPr sz="32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蓝色系校徽标准版.png" descr="蓝色系校徽标准版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9950" y="1279525"/>
            <a:ext cx="4864100" cy="4872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红色系校徽展开式.png" descr="红色系校徽展开式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7587" y="166290"/>
            <a:ext cx="2025880" cy="7406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" name="Group 24"/>
          <p:cNvGrpSpPr/>
          <p:nvPr/>
        </p:nvGrpSpPr>
        <p:grpSpPr>
          <a:xfrm>
            <a:off x="6042097" y="219075"/>
            <a:ext cx="2933250" cy="633873"/>
            <a:chOff x="0" y="0"/>
            <a:chExt cx="2933249" cy="633872"/>
          </a:xfrm>
        </p:grpSpPr>
        <p:pic>
          <p:nvPicPr>
            <p:cNvPr id="9" name="image.jp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461790" cy="49478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pic>
          <p:nvPicPr>
            <p:cNvPr id="10" name="image.jp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471460" y="1612"/>
              <a:ext cx="1461790" cy="486727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63500" dist="35921" dir="2700000" rotWithShape="0">
                <a:srgbClr val="FFFFFF"/>
              </a:outerShdw>
            </a:effectLst>
          </p:spPr>
        </p:pic>
        <p:grpSp>
          <p:nvGrpSpPr>
            <p:cNvPr id="23" name="Group 23"/>
            <p:cNvGrpSpPr/>
            <p:nvPr/>
          </p:nvGrpSpPr>
          <p:grpSpPr>
            <a:xfrm>
              <a:off x="4113" y="488338"/>
              <a:ext cx="2925099" cy="145535"/>
              <a:chOff x="0" y="0"/>
              <a:chExt cx="2925097" cy="145534"/>
            </a:xfrm>
          </p:grpSpPr>
          <p:grpSp>
            <p:nvGrpSpPr>
              <p:cNvPr id="13" name="Group 13"/>
              <p:cNvGrpSpPr/>
              <p:nvPr/>
            </p:nvGrpSpPr>
            <p:grpSpPr>
              <a:xfrm>
                <a:off x="-1" y="0"/>
                <a:ext cx="732476" cy="145535"/>
                <a:chOff x="0" y="0"/>
                <a:chExt cx="732474" cy="145534"/>
              </a:xfrm>
            </p:grpSpPr>
            <p:sp>
              <p:nvSpPr>
                <p:cNvPr id="11" name="Shape 11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2" name="Shape 12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>
                      <a:solidFill>
                        <a:srgbClr val="FFFFFF"/>
                      </a:solidFill>
                    </a:rPr>
                    <a:t>1896</a:t>
                  </a:r>
                </a:p>
              </p:txBody>
            </p:sp>
          </p:grpSp>
          <p:grpSp>
            <p:nvGrpSpPr>
              <p:cNvPr id="16" name="Group 16"/>
              <p:cNvGrpSpPr/>
              <p:nvPr/>
            </p:nvGrpSpPr>
            <p:grpSpPr>
              <a:xfrm>
                <a:off x="727675" y="0"/>
                <a:ext cx="732476" cy="145535"/>
                <a:chOff x="0" y="0"/>
                <a:chExt cx="732474" cy="145534"/>
              </a:xfrm>
            </p:grpSpPr>
            <p:sp>
              <p:nvSpPr>
                <p:cNvPr id="14" name="Shape 14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5" name="Shape 15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>
                      <a:solidFill>
                        <a:srgbClr val="FFFFFF"/>
                      </a:solidFill>
                    </a:rPr>
                    <a:t>1920</a:t>
                  </a:r>
                </a:p>
              </p:txBody>
            </p:sp>
          </p:grpSp>
          <p:grpSp>
            <p:nvGrpSpPr>
              <p:cNvPr id="19" name="Group 19"/>
              <p:cNvGrpSpPr/>
              <p:nvPr/>
            </p:nvGrpSpPr>
            <p:grpSpPr>
              <a:xfrm>
                <a:off x="1460149" y="0"/>
                <a:ext cx="732475" cy="145535"/>
                <a:chOff x="0" y="0"/>
                <a:chExt cx="732474" cy="145534"/>
              </a:xfrm>
            </p:grpSpPr>
            <p:sp>
              <p:nvSpPr>
                <p:cNvPr id="17" name="Shape 17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18" name="Shape 18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>
                      <a:solidFill>
                        <a:srgbClr val="FFFFFF"/>
                      </a:solidFill>
                    </a:rPr>
                    <a:t>1987</a:t>
                  </a:r>
                </a:p>
              </p:txBody>
            </p:sp>
          </p:grpSp>
          <p:grpSp>
            <p:nvGrpSpPr>
              <p:cNvPr id="22" name="Group 22"/>
              <p:cNvGrpSpPr/>
              <p:nvPr/>
            </p:nvGrpSpPr>
            <p:grpSpPr>
              <a:xfrm>
                <a:off x="2192623" y="0"/>
                <a:ext cx="732475" cy="145535"/>
                <a:chOff x="0" y="0"/>
                <a:chExt cx="732474" cy="145534"/>
              </a:xfrm>
            </p:grpSpPr>
            <p:sp>
              <p:nvSpPr>
                <p:cNvPr id="20" name="Shape 20"/>
                <p:cNvSpPr/>
                <p:nvPr/>
              </p:nvSpPr>
              <p:spPr>
                <a:xfrm>
                  <a:off x="0" y="0"/>
                  <a:ext cx="732475" cy="145535"/>
                </a:xfrm>
                <a:prstGeom prst="rect">
                  <a:avLst/>
                </a:prstGeom>
                <a:solidFill>
                  <a:srgbClr val="8F112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/>
                </a:p>
              </p:txBody>
            </p:sp>
            <p:sp>
              <p:nvSpPr>
                <p:cNvPr id="21" name="Shape 21"/>
                <p:cNvSpPr/>
                <p:nvPr/>
              </p:nvSpPr>
              <p:spPr>
                <a:xfrm>
                  <a:off x="0" y="8795"/>
                  <a:ext cx="732475" cy="1279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noAutofit/>
                </a:bodyPr>
                <a:lstStyle>
                  <a:lvl1pPr>
                    <a:defRPr sz="900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pPr lvl="0">
                    <a:defRPr sz="1800">
                      <a:solidFill>
                        <a:srgbClr val="000000"/>
                      </a:solidFill>
                    </a:defRPr>
                  </a:pPr>
                  <a:r>
                    <a:rPr sz="900">
                      <a:solidFill>
                        <a:srgbClr val="FFFFFF"/>
                      </a:solidFill>
                    </a:rPr>
                    <a:t>2006</a:t>
                  </a:r>
                </a:p>
              </p:txBody>
            </p:sp>
          </p:grpSp>
        </p:grpSp>
      </p:grpSp>
      <p:pic>
        <p:nvPicPr>
          <p:cNvPr id="25" name="红色系校徽标准版.png" descr="红色系校徽标准版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9387" y="158750"/>
            <a:ext cx="755651" cy="755650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374775"/>
            <a:ext cx="8229600" cy="1508125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002060"/>
                </a:solidFill>
              </a:rPr>
              <a:t>标题文本</a:t>
            </a:r>
          </a:p>
        </p:txBody>
      </p:sp>
    </p:spTree>
    <p:extLst>
      <p:ext uri="{BB962C8B-B14F-4D97-AF65-F5344CB8AC3E}">
        <p14:creationId xmlns:p14="http://schemas.microsoft.com/office/powerpoint/2010/main" val="1869595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5"/>
            <a:ext cx="4038600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47EF95-0621-4B5C-9074-D8D0686AD7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A7F4-07B7-40FD-B8D8-57482903A2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06DC6-AB3B-4577-8E56-B93508B40AF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4BB23-6F2A-40DC-8AEF-71516BEBE6A7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AB61C-917D-4DA5-9DA6-CD49D9D03A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25209" y="6553150"/>
            <a:ext cx="2483296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90448-9677-4281-A4D7-334A2D6E14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pt底板白-新校徽红(10mm)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16633"/>
            <a:ext cx="9144000" cy="687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1800000" tIns="36000" rIns="36000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5"/>
            <a:ext cx="8229600" cy="540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2" name="Rectangle 2"/>
          <p:cNvSpPr>
            <a:spLocks noChangeArrowheads="1"/>
          </p:cNvSpPr>
          <p:nvPr userDrawn="1"/>
        </p:nvSpPr>
        <p:spPr bwMode="auto">
          <a:xfrm rot="10800000">
            <a:off x="2608264" y="682625"/>
            <a:ext cx="2879725" cy="9048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>
                  <a:alpha val="60001"/>
                </a:srgbClr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  <p:sp>
        <p:nvSpPr>
          <p:cNvPr id="56323" name="Rectangle 3"/>
          <p:cNvSpPr>
            <a:spLocks noChangeArrowheads="1"/>
          </p:cNvSpPr>
          <p:nvPr userDrawn="1"/>
        </p:nvSpPr>
        <p:spPr bwMode="auto">
          <a:xfrm>
            <a:off x="6265864" y="6542090"/>
            <a:ext cx="2879725" cy="9048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A41E31"/>
              </a:gs>
            </a:gsLst>
            <a:lin ang="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2400"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54" r:id="rId17"/>
    <p:sldLayoutId id="2147483755" r:id="rId18"/>
    <p:sldLayoutId id="2147483756" r:id="rId19"/>
    <p:sldLayoutId id="2147483830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itchFamily="18" charset="0"/>
          <a:ea typeface="+mn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449263" indent="-4492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SzPct val="120000"/>
        <a:buBlip>
          <a:blip r:embed="rId23"/>
        </a:buBlip>
        <a:defRPr sz="2400" b="1">
          <a:solidFill>
            <a:srgbClr val="133984"/>
          </a:solidFill>
          <a:latin typeface="+mn-lt"/>
          <a:ea typeface="+mn-ea"/>
          <a:cs typeface="+mn-cs"/>
        </a:defRPr>
      </a:lvl1pPr>
      <a:lvl2pPr marL="1023938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CC0000"/>
        </a:buClr>
        <a:buFont typeface="Arial" charset="0"/>
        <a:buChar char="―"/>
        <a:defRPr sz="2000" b="1">
          <a:solidFill>
            <a:srgbClr val="133984"/>
          </a:solidFill>
          <a:latin typeface="+mn-lt"/>
          <a:ea typeface="+mn-ea"/>
        </a:defRPr>
      </a:lvl2pPr>
      <a:lvl3pPr marL="14890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 b="1">
          <a:solidFill>
            <a:srgbClr val="133984"/>
          </a:solidFill>
          <a:latin typeface="+mn-lt"/>
          <a:ea typeface="+mn-ea"/>
        </a:defRPr>
      </a:lvl3pPr>
      <a:lvl4pPr marL="18319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600" b="1">
          <a:solidFill>
            <a:srgbClr val="133984"/>
          </a:solidFill>
          <a:latin typeface="+mn-lt"/>
          <a:ea typeface="+mn-ea"/>
        </a:defRPr>
      </a:lvl4pPr>
      <a:lvl5pPr marL="2174875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400" b="1">
          <a:solidFill>
            <a:srgbClr val="133984"/>
          </a:solidFill>
          <a:latin typeface="+mn-lt"/>
          <a:ea typeface="+mn-ea"/>
        </a:defRPr>
      </a:lvl5pPr>
      <a:lvl6pPr marL="25955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6pPr>
      <a:lvl7pPr marL="30527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7pPr>
      <a:lvl8pPr marL="35099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8pPr>
      <a:lvl9pPr marL="3967163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200" b="1">
          <a:solidFill>
            <a:srgbClr val="13398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5487" y="5229200"/>
            <a:ext cx="8078961" cy="1080120"/>
          </a:xfrm>
        </p:spPr>
        <p:txBody>
          <a:bodyPr/>
          <a:lstStyle/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 smtClean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智能</a:t>
            </a: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制造与信息工程研究所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marL="449263" indent="-449263" algn="r">
              <a:lnSpc>
                <a:spcPct val="100000"/>
              </a:lnSpc>
              <a:defRPr/>
            </a:pPr>
            <a:r>
              <a:rPr lang="zh-CN" alt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新宋体" panose="02010609030101010101" pitchFamily="49" charset="-122"/>
                <a:ea typeface="新宋体" panose="02010609030101010101" pitchFamily="49" charset="-122"/>
              </a:rPr>
              <a:t>上海交通大学机械与动力工程学院</a:t>
            </a:r>
            <a:endParaRPr lang="en-US" altLang="zh-CN" sz="2800" b="0" dirty="0">
              <a:solidFill>
                <a:schemeClr val="bg2">
                  <a:lumMod val="50000"/>
                </a:schemeClr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396000" y="1268760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5400" kern="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软件工程 </a:t>
            </a:r>
            <a:r>
              <a:rPr lang="en-US" altLang="zh-CN" sz="5400" kern="0" dirty="0" smtClean="0">
                <a:solidFill>
                  <a:srgbClr val="C00000"/>
                </a:solidFill>
                <a:ea typeface="黑体" panose="02010609060101010101" pitchFamily="49" charset="-122"/>
              </a:rPr>
              <a:t>II</a:t>
            </a:r>
          </a:p>
          <a:p>
            <a:pPr algn="r"/>
            <a:endParaRPr lang="en-US" altLang="zh-CN" sz="1200" dirty="0" smtClean="0">
              <a:solidFill>
                <a:srgbClr val="002060"/>
              </a:solidFill>
            </a:endParaRPr>
          </a:p>
          <a:p>
            <a:pPr algn="r"/>
            <a:r>
              <a:rPr lang="en-US" altLang="zh-CN" sz="3200" dirty="0" smtClean="0">
                <a:solidFill>
                  <a:srgbClr val="002060"/>
                </a:solidFill>
              </a:rPr>
              <a:t>—— </a:t>
            </a:r>
            <a:r>
              <a:rPr lang="zh-CN" altLang="en-US" sz="3200" dirty="0" smtClean="0">
                <a:solidFill>
                  <a:srgbClr val="002060"/>
                </a:solidFill>
              </a:rPr>
              <a:t>软件</a:t>
            </a:r>
            <a:r>
              <a:rPr lang="zh-CN" altLang="en-US" sz="3200" dirty="0">
                <a:solidFill>
                  <a:srgbClr val="002060"/>
                </a:solidFill>
              </a:rPr>
              <a:t>系统分析</a:t>
            </a:r>
            <a:r>
              <a:rPr lang="zh-CN" altLang="en-US" sz="3200">
                <a:solidFill>
                  <a:srgbClr val="002060"/>
                </a:solidFill>
              </a:rPr>
              <a:t>与</a:t>
            </a:r>
            <a:r>
              <a:rPr lang="zh-CN" altLang="en-US" sz="3200" smtClean="0">
                <a:solidFill>
                  <a:srgbClr val="002060"/>
                </a:solidFill>
              </a:rPr>
              <a:t>设计</a:t>
            </a:r>
            <a:endParaRPr lang="zh-CN" altLang="en-US" sz="3200" kern="0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152" y="3140968"/>
            <a:ext cx="2577296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2" name="Picture 2" descr="http://smartinspection.cn/wp-content/themes/Superfocus_free/images/index/banner4/pic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r="11449" b="26386"/>
          <a:stretch/>
        </p:blipFill>
        <p:spPr bwMode="auto">
          <a:xfrm>
            <a:off x="3286320" y="3140968"/>
            <a:ext cx="2572287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https://timgsa.baidu.com/timg?image&amp;quality=80&amp;size=b9999_10000&amp;sec=1487831377513&amp;di=82dc92256410602c7dfd4cec3941f168&amp;imgtype=0&amp;src=http%3A%2F%2Fwww.hitongxue.net%2FupLoad%2Fnews%2Fmonth_1510%2F20151030154151473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9" r="2913"/>
          <a:stretch/>
        </p:blipFill>
        <p:spPr bwMode="auto">
          <a:xfrm>
            <a:off x="525487" y="3140968"/>
            <a:ext cx="2592288" cy="1584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6"/>
          <p:cNvSpPr>
            <a:spLocks noGrp="1" noChangeArrowheads="1"/>
          </p:cNvSpPr>
          <p:nvPr>
            <p:ph type="title"/>
          </p:nvPr>
        </p:nvSpPr>
        <p:spPr>
          <a:xfrm>
            <a:off x="3435350" y="188640"/>
            <a:ext cx="5708650" cy="576064"/>
          </a:xfrm>
        </p:spPr>
        <p:txBody>
          <a:bodyPr/>
          <a:lstStyle/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教学环节设置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81576" y="2708920"/>
            <a:ext cx="1046808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952035" y="2726925"/>
            <a:ext cx="1142380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69580" y="2708920"/>
            <a:ext cx="1046808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043608" y="2708920"/>
            <a:ext cx="1142380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0" y="2592164"/>
            <a:ext cx="9144004" cy="1244600"/>
            <a:chOff x="0" y="2012"/>
            <a:chExt cx="5760" cy="784"/>
          </a:xfrm>
          <a:solidFill>
            <a:srgbClr val="92D050"/>
          </a:solidFill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5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Arc 78"/>
            <p:cNvSpPr>
              <a:spLocks/>
            </p:cNvSpPr>
            <p:nvPr/>
          </p:nvSpPr>
          <p:spPr bwMode="gray">
            <a:xfrm rot="16200000" flipV="1">
              <a:off x="4503" y="1838"/>
              <a:ext cx="418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组合 103"/>
          <p:cNvGrpSpPr>
            <a:grpSpLocks/>
          </p:cNvGrpSpPr>
          <p:nvPr/>
        </p:nvGrpSpPr>
        <p:grpSpPr bwMode="auto">
          <a:xfrm>
            <a:off x="1093788" y="2695352"/>
            <a:ext cx="1044575" cy="1052512"/>
            <a:chOff x="1093788" y="3462984"/>
            <a:chExt cx="1044575" cy="1052512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1096963" y="3462984"/>
              <a:ext cx="1041400" cy="1052512"/>
              <a:chOff x="691" y="2077"/>
              <a:chExt cx="656" cy="663"/>
            </a:xfrm>
          </p:grpSpPr>
          <p:pic>
            <p:nvPicPr>
              <p:cNvPr id="26" name="Picture 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1" y="2077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Oval 4"/>
              <p:cNvSpPr>
                <a:spLocks noChangeArrowheads="1"/>
              </p:cNvSpPr>
              <p:nvPr/>
            </p:nvSpPr>
            <p:spPr bwMode="gray">
              <a:xfrm>
                <a:off x="691" y="2077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2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2" name="Group 5"/>
              <p:cNvGrpSpPr>
                <a:grpSpLocks/>
              </p:cNvGrpSpPr>
              <p:nvPr/>
            </p:nvGrpSpPr>
            <p:grpSpPr bwMode="auto">
              <a:xfrm>
                <a:off x="726" y="2607"/>
                <a:ext cx="570" cy="110"/>
                <a:chOff x="3706" y="1872"/>
                <a:chExt cx="825" cy="156"/>
              </a:xfrm>
            </p:grpSpPr>
            <p:grpSp>
              <p:nvGrpSpPr>
                <p:cNvPr id="33" name="Group 6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39" name="AutoShape 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0" name="AutoShape 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1" name="AutoShape 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2" name="AutoShape 1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35" name="AutoShape 1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6" name="AutoShape 1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7" name="AutoShape 1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AutoShape 1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gray">
            <a:xfrm>
              <a:off x="1093788" y="3796359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25" name="Picture 84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13" y="3474096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104"/>
          <p:cNvGrpSpPr>
            <a:grpSpLocks/>
          </p:cNvGrpSpPr>
          <p:nvPr/>
        </p:nvGrpSpPr>
        <p:grpSpPr bwMode="auto">
          <a:xfrm>
            <a:off x="3062386" y="2687414"/>
            <a:ext cx="1052512" cy="1052513"/>
            <a:chOff x="3049588" y="3455046"/>
            <a:chExt cx="1052512" cy="1052513"/>
          </a:xfrm>
        </p:grpSpPr>
        <p:grpSp>
          <p:nvGrpSpPr>
            <p:cNvPr id="44" name="Group 16"/>
            <p:cNvGrpSpPr>
              <a:grpSpLocks/>
            </p:cNvGrpSpPr>
            <p:nvPr/>
          </p:nvGrpSpPr>
          <p:grpSpPr bwMode="auto">
            <a:xfrm>
              <a:off x="3060700" y="3455046"/>
              <a:ext cx="1041400" cy="1052513"/>
              <a:chOff x="1928" y="2072"/>
              <a:chExt cx="656" cy="663"/>
            </a:xfrm>
          </p:grpSpPr>
          <p:pic>
            <p:nvPicPr>
              <p:cNvPr id="47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8" y="2072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Oval 18"/>
              <p:cNvSpPr>
                <a:spLocks noChangeArrowheads="1"/>
              </p:cNvSpPr>
              <p:nvPr/>
            </p:nvSpPr>
            <p:spPr bwMode="gray">
              <a:xfrm>
                <a:off x="1928" y="2072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tint val="2235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963" y="2602"/>
                <a:ext cx="570" cy="110"/>
                <a:chOff x="3706" y="1872"/>
                <a:chExt cx="825" cy="156"/>
              </a:xfrm>
            </p:grpSpPr>
            <p:grpSp>
              <p:nvGrpSpPr>
                <p:cNvPr id="50" name="Group 20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56" name="AutoShape 2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7" name="AutoShape 2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8" name="AutoShape 2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9" name="AutoShape 2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51" name="Group 25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52" name="AutoShape 2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3" name="AutoShape 2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4" name="AutoShape 2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5" name="AutoShape 2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gray">
            <a:xfrm>
              <a:off x="3049588" y="3796359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46" name="Picture 85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464571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组合 110"/>
          <p:cNvGrpSpPr>
            <a:grpSpLocks/>
          </p:cNvGrpSpPr>
          <p:nvPr/>
        </p:nvGrpSpPr>
        <p:grpSpPr bwMode="auto">
          <a:xfrm>
            <a:off x="6912568" y="2690589"/>
            <a:ext cx="1096962" cy="1050925"/>
            <a:chOff x="6945313" y="3743973"/>
            <a:chExt cx="1096979" cy="1050925"/>
          </a:xfrm>
        </p:grpSpPr>
        <p:grpSp>
          <p:nvGrpSpPr>
            <p:cNvPr id="61" name="Group 44"/>
            <p:cNvGrpSpPr>
              <a:grpSpLocks/>
            </p:cNvGrpSpPr>
            <p:nvPr/>
          </p:nvGrpSpPr>
          <p:grpSpPr bwMode="auto">
            <a:xfrm>
              <a:off x="7000892" y="3743973"/>
              <a:ext cx="1041400" cy="1050925"/>
              <a:chOff x="4385" y="2074"/>
              <a:chExt cx="656" cy="662"/>
            </a:xfrm>
          </p:grpSpPr>
          <p:pic>
            <p:nvPicPr>
              <p:cNvPr id="64" name="Picture 45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385" y="2074"/>
                <a:ext cx="6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6"/>
              <p:cNvSpPr>
                <a:spLocks noChangeArrowheads="1"/>
              </p:cNvSpPr>
              <p:nvPr/>
            </p:nvSpPr>
            <p:spPr bwMode="gray">
              <a:xfrm>
                <a:off x="4385" y="2074"/>
                <a:ext cx="652" cy="6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66" name="Group 47"/>
              <p:cNvGrpSpPr>
                <a:grpSpLocks/>
              </p:cNvGrpSpPr>
              <p:nvPr/>
            </p:nvGrpSpPr>
            <p:grpSpPr bwMode="auto">
              <a:xfrm>
                <a:off x="4420" y="2591"/>
                <a:ext cx="570" cy="110"/>
                <a:chOff x="3706" y="1872"/>
                <a:chExt cx="825" cy="156"/>
              </a:xfrm>
            </p:grpSpPr>
            <p:grpSp>
              <p:nvGrpSpPr>
                <p:cNvPr id="67" name="Group 48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73" name="AutoShape 4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4" name="AutoShape 5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5" name="AutoShape 5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6" name="AutoShape 5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8" name="Group 53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69" name="AutoShape 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0" name="AutoShape 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1" name="AutoShape 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2" name="AutoShape 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62" name="Text Box 64"/>
            <p:cNvSpPr txBox="1">
              <a:spLocks noChangeArrowheads="1"/>
            </p:cNvSpPr>
            <p:nvPr/>
          </p:nvSpPr>
          <p:spPr bwMode="gray">
            <a:xfrm>
              <a:off x="6945313" y="4082111"/>
              <a:ext cx="104459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63" name="Picture 87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086" y="3759848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组合 111"/>
          <p:cNvGrpSpPr>
            <a:grpSpLocks/>
          </p:cNvGrpSpPr>
          <p:nvPr/>
        </p:nvGrpSpPr>
        <p:grpSpPr bwMode="auto">
          <a:xfrm>
            <a:off x="4999332" y="2703289"/>
            <a:ext cx="1044575" cy="1052513"/>
            <a:chOff x="5027623" y="3756680"/>
            <a:chExt cx="1044575" cy="1052512"/>
          </a:xfrm>
        </p:grpSpPr>
        <p:grpSp>
          <p:nvGrpSpPr>
            <p:cNvPr id="78" name="Group 2"/>
            <p:cNvGrpSpPr>
              <a:grpSpLocks/>
            </p:cNvGrpSpPr>
            <p:nvPr/>
          </p:nvGrpSpPr>
          <p:grpSpPr bwMode="auto">
            <a:xfrm>
              <a:off x="5030798" y="3756680"/>
              <a:ext cx="1041400" cy="1052512"/>
              <a:chOff x="691" y="2077"/>
              <a:chExt cx="656" cy="663"/>
            </a:xfrm>
          </p:grpSpPr>
          <p:pic>
            <p:nvPicPr>
              <p:cNvPr id="81" name="Picture 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1" y="2077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Oval 4"/>
              <p:cNvSpPr>
                <a:spLocks noChangeArrowheads="1"/>
              </p:cNvSpPr>
              <p:nvPr/>
            </p:nvSpPr>
            <p:spPr bwMode="gray">
              <a:xfrm>
                <a:off x="691" y="2077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2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83" name="Group 5"/>
              <p:cNvGrpSpPr>
                <a:grpSpLocks/>
              </p:cNvGrpSpPr>
              <p:nvPr/>
            </p:nvGrpSpPr>
            <p:grpSpPr bwMode="auto">
              <a:xfrm>
                <a:off x="723" y="2605"/>
                <a:ext cx="567" cy="110"/>
                <a:chOff x="3708" y="1872"/>
                <a:chExt cx="823" cy="156"/>
              </a:xfrm>
            </p:grpSpPr>
            <p:grpSp>
              <p:nvGrpSpPr>
                <p:cNvPr id="84" name="Group 6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90" name="AutoShape 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1" name="AutoShape 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2" name="AutoShape 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3" name="AutoShape 1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85" name="Group 11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8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86" name="AutoShape 1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7" name="AutoShape 1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8" name="AutoShape 1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9" name="AutoShape 1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79" name="Text Box 61"/>
            <p:cNvSpPr txBox="1">
              <a:spLocks noChangeArrowheads="1"/>
            </p:cNvSpPr>
            <p:nvPr/>
          </p:nvSpPr>
          <p:spPr bwMode="gray">
            <a:xfrm>
              <a:off x="5027623" y="4090055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80" name="Picture 84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748" y="3767792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" name="TextBox 8"/>
          <p:cNvSpPr txBox="1"/>
          <p:nvPr/>
        </p:nvSpPr>
        <p:spPr bwMode="auto">
          <a:xfrm>
            <a:off x="1344062" y="2885455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基础教学</a:t>
            </a:r>
          </a:p>
        </p:txBody>
      </p:sp>
      <p:sp>
        <p:nvSpPr>
          <p:cNvPr id="95" name="TextBox 100"/>
          <p:cNvSpPr txBox="1"/>
          <p:nvPr/>
        </p:nvSpPr>
        <p:spPr bwMode="auto">
          <a:xfrm>
            <a:off x="3338437" y="2852936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作业汇报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6" name="TextBox 101"/>
          <p:cNvSpPr txBox="1"/>
          <p:nvPr/>
        </p:nvSpPr>
        <p:spPr bwMode="auto">
          <a:xfrm>
            <a:off x="5263799" y="2885455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实验平台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7" name="TextBox 102"/>
          <p:cNvSpPr txBox="1"/>
          <p:nvPr/>
        </p:nvSpPr>
        <p:spPr bwMode="auto">
          <a:xfrm>
            <a:off x="7224374" y="2852936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综合应用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2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基础教学主要内容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" name="组 4"/>
          <p:cNvGrpSpPr/>
          <p:nvPr/>
        </p:nvGrpSpPr>
        <p:grpSpPr>
          <a:xfrm>
            <a:off x="827584" y="1759516"/>
            <a:ext cx="3125585" cy="1689118"/>
            <a:chOff x="902947" y="1610137"/>
            <a:chExt cx="3125585" cy="1689118"/>
          </a:xfrm>
        </p:grpSpPr>
        <p:sp>
          <p:nvSpPr>
            <p:cNvPr id="30" name="矩形 29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450076" y="2223863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630"/>
              <a:r>
                <a:rPr lang="zh-CN" altLang="en-US" sz="2400" b="1" dirty="0" smtClean="0">
                  <a:solidFill>
                    <a:schemeClr val="accent1">
                      <a:lumMod val="10000"/>
                    </a:schemeClr>
                  </a:solidFill>
                  <a:ea typeface="微软雅黑"/>
                  <a:cs typeface="Arial" panose="020B0604020202020204" pitchFamily="34" charset="0"/>
                </a:rPr>
                <a:t>软件系统规划</a:t>
              </a:r>
              <a:endParaRPr lang="en-US" altLang="zh-CN" sz="2400" b="1" dirty="0">
                <a:solidFill>
                  <a:schemeClr val="accent1">
                    <a:lumMod val="10000"/>
                  </a:schemeClr>
                </a:solidFill>
                <a:ea typeface="微软雅黑"/>
              </a:endParaRPr>
            </a:p>
          </p:txBody>
        </p:sp>
      </p:grpSp>
      <p:grpSp>
        <p:nvGrpSpPr>
          <p:cNvPr id="11" name="组 73"/>
          <p:cNvGrpSpPr/>
          <p:nvPr/>
        </p:nvGrpSpPr>
        <p:grpSpPr>
          <a:xfrm>
            <a:off x="844740" y="3788966"/>
            <a:ext cx="3125585" cy="1689118"/>
            <a:chOff x="902947" y="1610137"/>
            <a:chExt cx="3125585" cy="1689118"/>
          </a:xfrm>
          <a:solidFill>
            <a:schemeClr val="accent5">
              <a:lumMod val="75000"/>
            </a:schemeClr>
          </a:solidFill>
        </p:grpSpPr>
        <p:sp>
          <p:nvSpPr>
            <p:cNvPr id="26" name="矩形 25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1432919" y="2223863"/>
              <a:ext cx="2031325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630"/>
              <a:r>
                <a:rPr lang="zh-CN" altLang="en-US" sz="2400" b="1" dirty="0" smtClean="0">
                  <a:solidFill>
                    <a:schemeClr val="accent1">
                      <a:lumMod val="10000"/>
                    </a:schemeClr>
                  </a:solidFill>
                  <a:ea typeface="微软雅黑"/>
                  <a:cs typeface="Arial" panose="020B0604020202020204" pitchFamily="34" charset="0"/>
                </a:rPr>
                <a:t>软件系统分析</a:t>
              </a:r>
              <a:endParaRPr lang="en-US" altLang="zh-CN" sz="2400" b="1" dirty="0">
                <a:solidFill>
                  <a:schemeClr val="accent1">
                    <a:lumMod val="10000"/>
                  </a:schemeClr>
                </a:solidFill>
                <a:ea typeface="微软雅黑"/>
              </a:endParaRPr>
            </a:p>
          </p:txBody>
        </p:sp>
      </p:grpSp>
      <p:grpSp>
        <p:nvGrpSpPr>
          <p:cNvPr id="12" name="组 78"/>
          <p:cNvGrpSpPr/>
          <p:nvPr/>
        </p:nvGrpSpPr>
        <p:grpSpPr>
          <a:xfrm>
            <a:off x="5004048" y="1759516"/>
            <a:ext cx="3125585" cy="1689118"/>
            <a:chOff x="902947" y="1610137"/>
            <a:chExt cx="3125585" cy="1689118"/>
          </a:xfrm>
          <a:solidFill>
            <a:schemeClr val="accent5">
              <a:lumMod val="75000"/>
            </a:schemeClr>
          </a:solidFill>
        </p:grpSpPr>
        <p:sp>
          <p:nvSpPr>
            <p:cNvPr id="22" name="矩形 21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accent4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50076" y="2224331"/>
              <a:ext cx="2031325" cy="46166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630"/>
              <a:r>
                <a:rPr lang="zh-CN" altLang="en-US" sz="2400" b="1" dirty="0" smtClean="0">
                  <a:solidFill>
                    <a:schemeClr val="accent1">
                      <a:lumMod val="10000"/>
                    </a:schemeClr>
                  </a:solidFill>
                  <a:ea typeface="微软雅黑"/>
                  <a:cs typeface="Arial" panose="020B0604020202020204" pitchFamily="34" charset="0"/>
                </a:rPr>
                <a:t>软件系统设计</a:t>
              </a:r>
              <a:endParaRPr lang="en-US" altLang="zh-CN" sz="2400" b="1" dirty="0">
                <a:solidFill>
                  <a:schemeClr val="accent1">
                    <a:lumMod val="10000"/>
                  </a:schemeClr>
                </a:solidFill>
                <a:ea typeface="微软雅黑"/>
              </a:endParaRPr>
            </a:p>
          </p:txBody>
        </p:sp>
      </p:grpSp>
      <p:grpSp>
        <p:nvGrpSpPr>
          <p:cNvPr id="13" name="组 83"/>
          <p:cNvGrpSpPr/>
          <p:nvPr/>
        </p:nvGrpSpPr>
        <p:grpSpPr>
          <a:xfrm>
            <a:off x="5021204" y="3788966"/>
            <a:ext cx="3125585" cy="1689118"/>
            <a:chOff x="902947" y="1610137"/>
            <a:chExt cx="3125585" cy="1689118"/>
          </a:xfrm>
        </p:grpSpPr>
        <p:sp>
          <p:nvSpPr>
            <p:cNvPr id="18" name="矩形 17"/>
            <p:cNvSpPr/>
            <p:nvPr/>
          </p:nvSpPr>
          <p:spPr>
            <a:xfrm>
              <a:off x="902947" y="1610137"/>
              <a:ext cx="3125585" cy="168911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450076" y="2223862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09630"/>
              <a:r>
                <a:rPr lang="zh-CN" altLang="en-US" sz="2400" b="1" dirty="0" smtClean="0">
                  <a:solidFill>
                    <a:schemeClr val="accent1">
                      <a:lumMod val="10000"/>
                    </a:schemeClr>
                  </a:solidFill>
                  <a:ea typeface="微软雅黑"/>
                  <a:cs typeface="Arial" panose="020B0604020202020204" pitchFamily="34" charset="0"/>
                </a:rPr>
                <a:t>软件系统实施</a:t>
              </a:r>
              <a:endParaRPr lang="en-US" altLang="zh-CN" sz="2400" b="1" dirty="0">
                <a:solidFill>
                  <a:schemeClr val="accent1">
                    <a:lumMod val="10000"/>
                  </a:schemeClr>
                </a:solidFill>
                <a:ea typeface="微软雅黑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3970325" y="1759516"/>
            <a:ext cx="276930" cy="16891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86950" y="3788966"/>
            <a:ext cx="276930" cy="168911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02518" y="1759516"/>
            <a:ext cx="276930" cy="168911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19143" y="3788966"/>
            <a:ext cx="276930" cy="16891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213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6"/>
          <p:cNvSpPr>
            <a:spLocks noGrp="1" noChangeArrowheads="1"/>
          </p:cNvSpPr>
          <p:nvPr>
            <p:ph type="title"/>
          </p:nvPr>
        </p:nvSpPr>
        <p:spPr>
          <a:xfrm>
            <a:off x="3435350" y="188640"/>
            <a:ext cx="5708650" cy="576064"/>
          </a:xfrm>
        </p:spPr>
        <p:txBody>
          <a:bodyPr/>
          <a:lstStyle/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教学环节设置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81576" y="2700514"/>
            <a:ext cx="1046808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952035" y="2718519"/>
            <a:ext cx="1142380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069580" y="2700514"/>
            <a:ext cx="1046808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1043608" y="2700514"/>
            <a:ext cx="1142380" cy="1008112"/>
          </a:xfrm>
          <a:prstGeom prst="ellipse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0" y="2583758"/>
            <a:ext cx="9144004" cy="1244600"/>
            <a:chOff x="0" y="2012"/>
            <a:chExt cx="5760" cy="784"/>
          </a:xfrm>
          <a:solidFill>
            <a:srgbClr val="92D050"/>
          </a:solidFill>
        </p:grpSpPr>
        <p:sp>
          <p:nvSpPr>
            <p:cNvPr id="13" name="Line 75"/>
            <p:cNvSpPr>
              <a:spLocks noChangeShapeType="1"/>
            </p:cNvSpPr>
            <p:nvPr/>
          </p:nvSpPr>
          <p:spPr bwMode="gray">
            <a:xfrm flipH="1">
              <a:off x="0" y="2405"/>
              <a:ext cx="652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4" name="Line 76"/>
            <p:cNvSpPr>
              <a:spLocks noChangeShapeType="1"/>
            </p:cNvSpPr>
            <p:nvPr/>
          </p:nvSpPr>
          <p:spPr bwMode="gray">
            <a:xfrm flipH="1">
              <a:off x="3839" y="2405"/>
              <a:ext cx="510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5" name="Arc 77"/>
            <p:cNvSpPr>
              <a:spLocks/>
            </p:cNvSpPr>
            <p:nvPr/>
          </p:nvSpPr>
          <p:spPr bwMode="gray">
            <a:xfrm rot="16200000" flipV="1">
              <a:off x="2052" y="1833"/>
              <a:ext cx="412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6" name="Arc 78"/>
            <p:cNvSpPr>
              <a:spLocks/>
            </p:cNvSpPr>
            <p:nvPr/>
          </p:nvSpPr>
          <p:spPr bwMode="gray">
            <a:xfrm rot="16200000" flipV="1">
              <a:off x="4503" y="1838"/>
              <a:ext cx="418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7" name="Line 79"/>
            <p:cNvSpPr>
              <a:spLocks noChangeShapeType="1"/>
            </p:cNvSpPr>
            <p:nvPr/>
          </p:nvSpPr>
          <p:spPr bwMode="gray">
            <a:xfrm flipH="1">
              <a:off x="2619" y="2405"/>
              <a:ext cx="496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8" name="Arc 80"/>
            <p:cNvSpPr>
              <a:spLocks/>
            </p:cNvSpPr>
            <p:nvPr/>
          </p:nvSpPr>
          <p:spPr bwMode="gray">
            <a:xfrm rot="5400000">
              <a:off x="3278" y="2211"/>
              <a:ext cx="400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9" name="Line 81"/>
            <p:cNvSpPr>
              <a:spLocks noChangeShapeType="1"/>
            </p:cNvSpPr>
            <p:nvPr/>
          </p:nvSpPr>
          <p:spPr bwMode="gray">
            <a:xfrm flipH="1">
              <a:off x="5071" y="2405"/>
              <a:ext cx="689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0" name="Line 82"/>
            <p:cNvSpPr>
              <a:spLocks noChangeShapeType="1"/>
            </p:cNvSpPr>
            <p:nvPr/>
          </p:nvSpPr>
          <p:spPr bwMode="gray">
            <a:xfrm flipH="1">
              <a:off x="1377" y="2405"/>
              <a:ext cx="523" cy="0"/>
            </a:xfrm>
            <a:prstGeom prst="line">
              <a:avLst/>
            </a:pr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21" name="Arc 83"/>
            <p:cNvSpPr>
              <a:spLocks/>
            </p:cNvSpPr>
            <p:nvPr/>
          </p:nvSpPr>
          <p:spPr bwMode="gray">
            <a:xfrm rot="5400000">
              <a:off x="815" y="2211"/>
              <a:ext cx="400" cy="769"/>
            </a:xfrm>
            <a:custGeom>
              <a:avLst/>
              <a:gdLst>
                <a:gd name="G0" fmla="+- 1194 0 0"/>
                <a:gd name="G1" fmla="+- 21600 0 0"/>
                <a:gd name="G2" fmla="+- 21600 0 0"/>
                <a:gd name="T0" fmla="*/ 750 w 22794"/>
                <a:gd name="T1" fmla="*/ 5 h 43200"/>
                <a:gd name="T2" fmla="*/ 0 w 22794"/>
                <a:gd name="T3" fmla="*/ 43167 h 43200"/>
                <a:gd name="T4" fmla="*/ 1194 w 227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4" h="43200" fill="none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</a:path>
                <a:path w="22794" h="43200" stroke="0" extrusionOk="0">
                  <a:moveTo>
                    <a:pt x="749" y="4"/>
                  </a:moveTo>
                  <a:cubicBezTo>
                    <a:pt x="897" y="1"/>
                    <a:pt x="1045" y="-1"/>
                    <a:pt x="1194" y="0"/>
                  </a:cubicBezTo>
                  <a:cubicBezTo>
                    <a:pt x="13123" y="0"/>
                    <a:pt x="22794" y="9670"/>
                    <a:pt x="22794" y="21600"/>
                  </a:cubicBezTo>
                  <a:cubicBezTo>
                    <a:pt x="22794" y="33529"/>
                    <a:pt x="13123" y="43200"/>
                    <a:pt x="1194" y="43200"/>
                  </a:cubicBezTo>
                  <a:cubicBezTo>
                    <a:pt x="795" y="43200"/>
                    <a:pt x="397" y="43188"/>
                    <a:pt x="0" y="43166"/>
                  </a:cubicBezTo>
                  <a:lnTo>
                    <a:pt x="1194" y="21600"/>
                  </a:lnTo>
                  <a:close/>
                </a:path>
              </a:pathLst>
            </a:custGeom>
            <a:grpFill/>
            <a:ln w="76200">
              <a:solidFill>
                <a:schemeClr val="accent2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2060"/>
                </a:solidFill>
              </a:endParaRPr>
            </a:p>
          </p:txBody>
        </p:sp>
      </p:grpSp>
      <p:grpSp>
        <p:nvGrpSpPr>
          <p:cNvPr id="22" name="组合 103"/>
          <p:cNvGrpSpPr>
            <a:grpSpLocks/>
          </p:cNvGrpSpPr>
          <p:nvPr/>
        </p:nvGrpSpPr>
        <p:grpSpPr bwMode="auto">
          <a:xfrm>
            <a:off x="1093788" y="2686946"/>
            <a:ext cx="1044575" cy="1052512"/>
            <a:chOff x="1093788" y="3462984"/>
            <a:chExt cx="1044575" cy="1052512"/>
          </a:xfrm>
        </p:grpSpPr>
        <p:grpSp>
          <p:nvGrpSpPr>
            <p:cNvPr id="23" name="Group 2"/>
            <p:cNvGrpSpPr>
              <a:grpSpLocks/>
            </p:cNvGrpSpPr>
            <p:nvPr/>
          </p:nvGrpSpPr>
          <p:grpSpPr bwMode="auto">
            <a:xfrm>
              <a:off x="1096963" y="3462984"/>
              <a:ext cx="1041400" cy="1052512"/>
              <a:chOff x="691" y="2077"/>
              <a:chExt cx="656" cy="663"/>
            </a:xfrm>
          </p:grpSpPr>
          <p:pic>
            <p:nvPicPr>
              <p:cNvPr id="26" name="Picture 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1" y="2077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Oval 4"/>
              <p:cNvSpPr>
                <a:spLocks noChangeArrowheads="1"/>
              </p:cNvSpPr>
              <p:nvPr/>
            </p:nvSpPr>
            <p:spPr bwMode="gray">
              <a:xfrm>
                <a:off x="691" y="2077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2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32" name="Group 5"/>
              <p:cNvGrpSpPr>
                <a:grpSpLocks/>
              </p:cNvGrpSpPr>
              <p:nvPr/>
            </p:nvGrpSpPr>
            <p:grpSpPr bwMode="auto">
              <a:xfrm>
                <a:off x="726" y="2607"/>
                <a:ext cx="570" cy="110"/>
                <a:chOff x="3706" y="1872"/>
                <a:chExt cx="825" cy="156"/>
              </a:xfrm>
            </p:grpSpPr>
            <p:grpSp>
              <p:nvGrpSpPr>
                <p:cNvPr id="33" name="Group 6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39" name="AutoShape 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0" name="AutoShape 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1" name="AutoShape 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42" name="AutoShape 1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35" name="AutoShape 1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6" name="AutoShape 1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7" name="AutoShape 1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38" name="AutoShape 1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gray">
            <a:xfrm>
              <a:off x="1093788" y="3796359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25" name="Picture 84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913" y="3474096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" name="组合 104"/>
          <p:cNvGrpSpPr>
            <a:grpSpLocks/>
          </p:cNvGrpSpPr>
          <p:nvPr/>
        </p:nvGrpSpPr>
        <p:grpSpPr bwMode="auto">
          <a:xfrm>
            <a:off x="3062386" y="2679008"/>
            <a:ext cx="1052512" cy="1052513"/>
            <a:chOff x="3049588" y="3455046"/>
            <a:chExt cx="1052512" cy="1052513"/>
          </a:xfrm>
        </p:grpSpPr>
        <p:grpSp>
          <p:nvGrpSpPr>
            <p:cNvPr id="44" name="Group 16"/>
            <p:cNvGrpSpPr>
              <a:grpSpLocks/>
            </p:cNvGrpSpPr>
            <p:nvPr/>
          </p:nvGrpSpPr>
          <p:grpSpPr bwMode="auto">
            <a:xfrm>
              <a:off x="3060700" y="3455046"/>
              <a:ext cx="1041400" cy="1052513"/>
              <a:chOff x="1928" y="2072"/>
              <a:chExt cx="656" cy="663"/>
            </a:xfrm>
          </p:grpSpPr>
          <p:pic>
            <p:nvPicPr>
              <p:cNvPr id="47" name="Picture 17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1928" y="2072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Oval 18"/>
              <p:cNvSpPr>
                <a:spLocks noChangeArrowheads="1"/>
              </p:cNvSpPr>
              <p:nvPr/>
            </p:nvSpPr>
            <p:spPr bwMode="gray">
              <a:xfrm>
                <a:off x="1928" y="2072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accent2"/>
                  </a:gs>
                  <a:gs pos="50000">
                    <a:schemeClr val="accent2">
                      <a:gamma/>
                      <a:tint val="2235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963" y="2602"/>
                <a:ext cx="570" cy="110"/>
                <a:chOff x="3706" y="1872"/>
                <a:chExt cx="825" cy="156"/>
              </a:xfrm>
            </p:grpSpPr>
            <p:grpSp>
              <p:nvGrpSpPr>
                <p:cNvPr id="50" name="Group 20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56" name="AutoShape 21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7" name="AutoShape 22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8" name="AutoShape 23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9" name="AutoShape 24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51" name="Group 25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52" name="AutoShape 26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3" name="AutoShape 27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4" name="AutoShape 28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55" name="AutoShape 29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45" name="Text Box 62"/>
            <p:cNvSpPr txBox="1">
              <a:spLocks noChangeArrowheads="1"/>
            </p:cNvSpPr>
            <p:nvPr/>
          </p:nvSpPr>
          <p:spPr bwMode="gray">
            <a:xfrm>
              <a:off x="3049588" y="3796359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46" name="Picture 85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464571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" name="组合 110"/>
          <p:cNvGrpSpPr>
            <a:grpSpLocks/>
          </p:cNvGrpSpPr>
          <p:nvPr/>
        </p:nvGrpSpPr>
        <p:grpSpPr bwMode="auto">
          <a:xfrm>
            <a:off x="6912568" y="2682183"/>
            <a:ext cx="1096962" cy="1050925"/>
            <a:chOff x="6945313" y="3743973"/>
            <a:chExt cx="1096979" cy="1050925"/>
          </a:xfrm>
        </p:grpSpPr>
        <p:grpSp>
          <p:nvGrpSpPr>
            <p:cNvPr id="61" name="Group 44"/>
            <p:cNvGrpSpPr>
              <a:grpSpLocks/>
            </p:cNvGrpSpPr>
            <p:nvPr/>
          </p:nvGrpSpPr>
          <p:grpSpPr bwMode="auto">
            <a:xfrm>
              <a:off x="7000892" y="3743973"/>
              <a:ext cx="1041400" cy="1050925"/>
              <a:chOff x="4385" y="2074"/>
              <a:chExt cx="656" cy="662"/>
            </a:xfrm>
          </p:grpSpPr>
          <p:pic>
            <p:nvPicPr>
              <p:cNvPr id="64" name="Picture 45" descr="circuler_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4385" y="2074"/>
                <a:ext cx="656" cy="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Oval 46"/>
              <p:cNvSpPr>
                <a:spLocks noChangeArrowheads="1"/>
              </p:cNvSpPr>
              <p:nvPr/>
            </p:nvSpPr>
            <p:spPr bwMode="gray">
              <a:xfrm>
                <a:off x="4385" y="2074"/>
                <a:ext cx="652" cy="6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tint val="2235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66" name="Group 47"/>
              <p:cNvGrpSpPr>
                <a:grpSpLocks/>
              </p:cNvGrpSpPr>
              <p:nvPr/>
            </p:nvGrpSpPr>
            <p:grpSpPr bwMode="auto">
              <a:xfrm>
                <a:off x="4420" y="2591"/>
                <a:ext cx="570" cy="110"/>
                <a:chOff x="3706" y="1872"/>
                <a:chExt cx="825" cy="156"/>
              </a:xfrm>
            </p:grpSpPr>
            <p:grpSp>
              <p:nvGrpSpPr>
                <p:cNvPr id="67" name="Group 48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73" name="AutoShape 49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4" name="AutoShape 50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5" name="AutoShape 51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6" name="AutoShape 52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68" name="Group 53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6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69" name="AutoShape 54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0" name="AutoShape 55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1" name="AutoShape 56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72" name="AutoShape 57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62" name="Text Box 64"/>
            <p:cNvSpPr txBox="1">
              <a:spLocks noChangeArrowheads="1"/>
            </p:cNvSpPr>
            <p:nvPr/>
          </p:nvSpPr>
          <p:spPr bwMode="gray">
            <a:xfrm>
              <a:off x="6945313" y="4082111"/>
              <a:ext cx="104459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63" name="Picture 87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4086" y="3759848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7" name="组合 111"/>
          <p:cNvGrpSpPr>
            <a:grpSpLocks/>
          </p:cNvGrpSpPr>
          <p:nvPr/>
        </p:nvGrpSpPr>
        <p:grpSpPr bwMode="auto">
          <a:xfrm>
            <a:off x="4999332" y="2694883"/>
            <a:ext cx="1044575" cy="1052513"/>
            <a:chOff x="5027623" y="3756680"/>
            <a:chExt cx="1044575" cy="1052512"/>
          </a:xfrm>
        </p:grpSpPr>
        <p:grpSp>
          <p:nvGrpSpPr>
            <p:cNvPr id="78" name="Group 2"/>
            <p:cNvGrpSpPr>
              <a:grpSpLocks/>
            </p:cNvGrpSpPr>
            <p:nvPr/>
          </p:nvGrpSpPr>
          <p:grpSpPr bwMode="auto">
            <a:xfrm>
              <a:off x="5030798" y="3756680"/>
              <a:ext cx="1041400" cy="1052512"/>
              <a:chOff x="691" y="2077"/>
              <a:chExt cx="656" cy="663"/>
            </a:xfrm>
          </p:grpSpPr>
          <p:pic>
            <p:nvPicPr>
              <p:cNvPr id="81" name="Picture 3" descr="circuler_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691" y="2077"/>
                <a:ext cx="656" cy="6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Oval 4"/>
              <p:cNvSpPr>
                <a:spLocks noChangeArrowheads="1"/>
              </p:cNvSpPr>
              <p:nvPr/>
            </p:nvSpPr>
            <p:spPr bwMode="gray">
              <a:xfrm>
                <a:off x="691" y="2077"/>
                <a:ext cx="652" cy="66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50000">
                    <a:schemeClr val="hlink">
                      <a:gamma/>
                      <a:tint val="22353"/>
                      <a:invGamma/>
                    </a:schemeClr>
                  </a:gs>
                  <a:gs pos="100000">
                    <a:schemeClr val="hlink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2060"/>
                  </a:solidFill>
                </a:endParaRPr>
              </a:p>
            </p:txBody>
          </p:sp>
          <p:grpSp>
            <p:nvGrpSpPr>
              <p:cNvPr id="83" name="Group 5"/>
              <p:cNvGrpSpPr>
                <a:grpSpLocks/>
              </p:cNvGrpSpPr>
              <p:nvPr/>
            </p:nvGrpSpPr>
            <p:grpSpPr bwMode="auto">
              <a:xfrm>
                <a:off x="723" y="2605"/>
                <a:ext cx="567" cy="110"/>
                <a:chOff x="3708" y="1872"/>
                <a:chExt cx="823" cy="156"/>
              </a:xfrm>
            </p:grpSpPr>
            <p:grpSp>
              <p:nvGrpSpPr>
                <p:cNvPr id="84" name="Group 6"/>
                <p:cNvGrpSpPr>
                  <a:grpSpLocks/>
                </p:cNvGrpSpPr>
                <p:nvPr/>
              </p:nvGrpSpPr>
              <p:grpSpPr bwMode="auto">
                <a:xfrm rot="-1297425" flipH="1" flipV="1">
                  <a:off x="3850" y="1872"/>
                  <a:ext cx="681" cy="150"/>
                  <a:chOff x="1565" y="2568"/>
                  <a:chExt cx="1118" cy="279"/>
                </a:xfrm>
              </p:grpSpPr>
              <p:sp>
                <p:nvSpPr>
                  <p:cNvPr id="90" name="AutoShape 7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1" name="AutoShape 8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2" name="AutoShape 9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93" name="AutoShape 10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  <p:grpSp>
              <p:nvGrpSpPr>
                <p:cNvPr id="85" name="Group 11"/>
                <p:cNvGrpSpPr>
                  <a:grpSpLocks/>
                </p:cNvGrpSpPr>
                <p:nvPr/>
              </p:nvGrpSpPr>
              <p:grpSpPr bwMode="auto">
                <a:xfrm rot="56115" flipH="1" flipV="1">
                  <a:off x="3708" y="1878"/>
                  <a:ext cx="681" cy="150"/>
                  <a:chOff x="1565" y="2568"/>
                  <a:chExt cx="1118" cy="279"/>
                </a:xfrm>
              </p:grpSpPr>
              <p:sp>
                <p:nvSpPr>
                  <p:cNvPr id="86" name="AutoShape 12"/>
                  <p:cNvSpPr>
                    <a:spLocks noChangeArrowheads="1"/>
                  </p:cNvSpPr>
                  <p:nvPr/>
                </p:nvSpPr>
                <p:spPr bwMode="gray">
                  <a:xfrm rot="5263130">
                    <a:off x="1859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7" name="AutoShape 13"/>
                  <p:cNvSpPr>
                    <a:spLocks noChangeArrowheads="1"/>
                  </p:cNvSpPr>
                  <p:nvPr/>
                </p:nvSpPr>
                <p:spPr bwMode="gray">
                  <a:xfrm rot="6078281">
                    <a:off x="1995" y="2274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8" name="AutoShape 14"/>
                  <p:cNvSpPr>
                    <a:spLocks noChangeArrowheads="1"/>
                  </p:cNvSpPr>
                  <p:nvPr/>
                </p:nvSpPr>
                <p:spPr bwMode="gray">
                  <a:xfrm rot="6373927">
                    <a:off x="2071" y="229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  <p:sp>
                <p:nvSpPr>
                  <p:cNvPr id="89" name="AutoShape 15"/>
                  <p:cNvSpPr>
                    <a:spLocks noChangeArrowheads="1"/>
                  </p:cNvSpPr>
                  <p:nvPr/>
                </p:nvSpPr>
                <p:spPr bwMode="gray">
                  <a:xfrm rot="6906312">
                    <a:off x="2161" y="2326"/>
                    <a:ext cx="227" cy="816"/>
                  </a:xfrm>
                  <a:prstGeom prst="moon">
                    <a:avLst>
                      <a:gd name="adj" fmla="val 49773"/>
                    </a:avLst>
                  </a:prstGeom>
                  <a:solidFill>
                    <a:srgbClr val="FFFFFF">
                      <a:alpha val="3922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solidFill>
                        <a:srgbClr val="002060"/>
                      </a:solidFill>
                    </a:endParaRPr>
                  </a:p>
                </p:txBody>
              </p:sp>
            </p:grpSp>
          </p:grpSp>
        </p:grpSp>
        <p:sp>
          <p:nvSpPr>
            <p:cNvPr id="79" name="Text Box 61"/>
            <p:cNvSpPr txBox="1">
              <a:spLocks noChangeArrowheads="1"/>
            </p:cNvSpPr>
            <p:nvPr/>
          </p:nvSpPr>
          <p:spPr bwMode="gray">
            <a:xfrm>
              <a:off x="5027623" y="4090055"/>
              <a:ext cx="10445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zh-CN" b="1">
                <a:solidFill>
                  <a:srgbClr val="002060"/>
                </a:solidFill>
              </a:endParaRPr>
            </a:p>
          </p:txBody>
        </p:sp>
        <p:pic>
          <p:nvPicPr>
            <p:cNvPr id="80" name="Picture 84" descr="Picture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748" y="3767792"/>
              <a:ext cx="825500" cy="37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" name="TextBox 8"/>
          <p:cNvSpPr txBox="1"/>
          <p:nvPr/>
        </p:nvSpPr>
        <p:spPr bwMode="auto">
          <a:xfrm>
            <a:off x="1344062" y="2877049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基础教学</a:t>
            </a:r>
          </a:p>
        </p:txBody>
      </p:sp>
      <p:sp>
        <p:nvSpPr>
          <p:cNvPr id="95" name="TextBox 100"/>
          <p:cNvSpPr txBox="1"/>
          <p:nvPr/>
        </p:nvSpPr>
        <p:spPr bwMode="auto">
          <a:xfrm>
            <a:off x="3338437" y="2844530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作业汇报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6" name="TextBox 101"/>
          <p:cNvSpPr txBox="1"/>
          <p:nvPr/>
        </p:nvSpPr>
        <p:spPr bwMode="auto">
          <a:xfrm>
            <a:off x="5263799" y="2877049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实验平台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7" name="TextBox 102"/>
          <p:cNvSpPr txBox="1"/>
          <p:nvPr/>
        </p:nvSpPr>
        <p:spPr bwMode="auto">
          <a:xfrm>
            <a:off x="7224374" y="2844530"/>
            <a:ext cx="540851" cy="6155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综合应用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98" name="组合 105"/>
          <p:cNvGrpSpPr>
            <a:grpSpLocks/>
          </p:cNvGrpSpPr>
          <p:nvPr/>
        </p:nvGrpSpPr>
        <p:grpSpPr bwMode="auto">
          <a:xfrm>
            <a:off x="446924" y="3841374"/>
            <a:ext cx="2396884" cy="1961680"/>
            <a:chOff x="714348" y="4610746"/>
            <a:chExt cx="1879607" cy="1961056"/>
          </a:xfrm>
        </p:grpSpPr>
        <p:sp>
          <p:nvSpPr>
            <p:cNvPr id="99" name="Line 58"/>
            <p:cNvSpPr>
              <a:spLocks noChangeShapeType="1"/>
            </p:cNvSpPr>
            <p:nvPr/>
          </p:nvSpPr>
          <p:spPr bwMode="gray">
            <a:xfrm>
              <a:off x="1612900" y="4610746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0" name="Line 59"/>
            <p:cNvSpPr>
              <a:spLocks noChangeShapeType="1"/>
            </p:cNvSpPr>
            <p:nvPr/>
          </p:nvSpPr>
          <p:spPr bwMode="gray">
            <a:xfrm flipH="1">
              <a:off x="857250" y="4955234"/>
              <a:ext cx="1495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1" name="矩形 102"/>
            <p:cNvSpPr>
              <a:spLocks noChangeArrowheads="1"/>
            </p:cNvSpPr>
            <p:nvPr/>
          </p:nvSpPr>
          <p:spPr bwMode="auto">
            <a:xfrm>
              <a:off x="714348" y="5094944"/>
              <a:ext cx="1879607" cy="1476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l">
                <a:buClr>
                  <a:srgbClr val="FF9900"/>
                </a:buClr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制造业典型信息系统：</a:t>
              </a:r>
              <a:endPara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系统规划</a:t>
              </a:r>
              <a:endPara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系统分析</a:t>
              </a:r>
              <a:endPara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系统设计</a:t>
              </a:r>
              <a:endPara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系统实施</a:t>
              </a:r>
              <a:endPara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2" name="组合 107"/>
          <p:cNvGrpSpPr>
            <a:grpSpLocks/>
          </p:cNvGrpSpPr>
          <p:nvPr/>
        </p:nvGrpSpPr>
        <p:grpSpPr bwMode="auto">
          <a:xfrm>
            <a:off x="2657489" y="1484783"/>
            <a:ext cx="2994630" cy="1116754"/>
            <a:chOff x="2657475" y="2539444"/>
            <a:chExt cx="2994653" cy="1117217"/>
          </a:xfrm>
        </p:grpSpPr>
        <p:sp>
          <p:nvSpPr>
            <p:cNvPr id="103" name="Line 68"/>
            <p:cNvSpPr>
              <a:spLocks noChangeShapeType="1"/>
            </p:cNvSpPr>
            <p:nvPr/>
          </p:nvSpPr>
          <p:spPr bwMode="gray">
            <a:xfrm>
              <a:off x="3581400" y="3321698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4" name="Line 69"/>
            <p:cNvSpPr>
              <a:spLocks noChangeShapeType="1"/>
            </p:cNvSpPr>
            <p:nvPr/>
          </p:nvSpPr>
          <p:spPr bwMode="gray">
            <a:xfrm flipH="1">
              <a:off x="2657475" y="3320111"/>
              <a:ext cx="22534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5" name="矩形 106"/>
            <p:cNvSpPr>
              <a:spLocks noChangeArrowheads="1"/>
            </p:cNvSpPr>
            <p:nvPr/>
          </p:nvSpPr>
          <p:spPr bwMode="auto">
            <a:xfrm>
              <a:off x="2968468" y="2539444"/>
              <a:ext cx="2683660" cy="64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小</a:t>
              </a: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作业</a:t>
              </a:r>
              <a:endPara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大</a:t>
              </a: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作业</a:t>
              </a:r>
              <a:endPara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06" name="组合 109"/>
          <p:cNvGrpSpPr>
            <a:grpSpLocks/>
          </p:cNvGrpSpPr>
          <p:nvPr/>
        </p:nvGrpSpPr>
        <p:grpSpPr bwMode="auto">
          <a:xfrm>
            <a:off x="4725169" y="3841383"/>
            <a:ext cx="2367105" cy="1385293"/>
            <a:chOff x="4711975" y="4896498"/>
            <a:chExt cx="2282104" cy="1384384"/>
          </a:xfrm>
        </p:grpSpPr>
        <p:sp>
          <p:nvSpPr>
            <p:cNvPr id="107" name="Line 71"/>
            <p:cNvSpPr>
              <a:spLocks noChangeShapeType="1"/>
            </p:cNvSpPr>
            <p:nvPr/>
          </p:nvSpPr>
          <p:spPr bwMode="gray">
            <a:xfrm>
              <a:off x="5494055" y="4896498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8" name="Line 72"/>
            <p:cNvSpPr>
              <a:spLocks noChangeShapeType="1"/>
            </p:cNvSpPr>
            <p:nvPr/>
          </p:nvSpPr>
          <p:spPr bwMode="gray">
            <a:xfrm flipH="1">
              <a:off x="4711975" y="5231461"/>
              <a:ext cx="17376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09" name="矩形 108"/>
            <p:cNvSpPr>
              <a:spLocks noChangeArrowheads="1"/>
            </p:cNvSpPr>
            <p:nvPr/>
          </p:nvSpPr>
          <p:spPr bwMode="auto">
            <a:xfrm>
              <a:off x="4816189" y="5358158"/>
              <a:ext cx="2177890" cy="922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1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en-US" altLang="zh-CN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ERP</a:t>
              </a: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</a:t>
              </a:r>
              <a:endPara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lvl="1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en-US" altLang="zh-CN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MES</a:t>
              </a: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系统</a:t>
              </a:r>
              <a:endParaRPr lang="en-US" altLang="zh-C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marL="285750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110" name="组合 113"/>
          <p:cNvGrpSpPr>
            <a:grpSpLocks/>
          </p:cNvGrpSpPr>
          <p:nvPr/>
        </p:nvGrpSpPr>
        <p:grpSpPr bwMode="auto">
          <a:xfrm>
            <a:off x="6616699" y="1412776"/>
            <a:ext cx="1980405" cy="1150388"/>
            <a:chOff x="6616699" y="2505796"/>
            <a:chExt cx="1980436" cy="1150865"/>
          </a:xfrm>
        </p:grpSpPr>
        <p:sp>
          <p:nvSpPr>
            <p:cNvPr id="111" name="Line 65"/>
            <p:cNvSpPr>
              <a:spLocks noChangeShapeType="1"/>
            </p:cNvSpPr>
            <p:nvPr/>
          </p:nvSpPr>
          <p:spPr bwMode="gray">
            <a:xfrm>
              <a:off x="7480300" y="3321698"/>
              <a:ext cx="0" cy="3349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12" name="Line 66"/>
            <p:cNvSpPr>
              <a:spLocks noChangeShapeType="1"/>
            </p:cNvSpPr>
            <p:nvPr/>
          </p:nvSpPr>
          <p:spPr bwMode="gray">
            <a:xfrm flipH="1">
              <a:off x="6616699" y="3320111"/>
              <a:ext cx="19804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2060"/>
                </a:solidFill>
              </a:endParaRPr>
            </a:p>
          </p:txBody>
        </p:sp>
        <p:sp>
          <p:nvSpPr>
            <p:cNvPr id="113" name="矩形 112"/>
            <p:cNvSpPr>
              <a:spLocks noChangeArrowheads="1"/>
            </p:cNvSpPr>
            <p:nvPr/>
          </p:nvSpPr>
          <p:spPr bwMode="auto">
            <a:xfrm>
              <a:off x="6643703" y="2505796"/>
              <a:ext cx="1600731" cy="646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285750" lvl="1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设计报告</a:t>
              </a:r>
              <a:endParaRPr lang="en-US" altLang="zh-CN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pPr marL="285750" lvl="1" indent="-285750" algn="l">
                <a:buClr>
                  <a:srgbClr val="FF9900"/>
                </a:buClr>
                <a:buFont typeface="Wingdings" pitchFamily="2" charset="2"/>
                <a:buChar char="u"/>
              </a:pPr>
              <a:r>
                <a:rPr lang="zh-CN" altLang="en-US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答辩</a:t>
              </a:r>
              <a:r>
                <a:rPr lang="en-US" altLang="zh-CN" b="1" dirty="0" smtClean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49" charset="-122"/>
                  <a:ea typeface="黑体" pitchFamily="49" charset="-122"/>
                </a:rPr>
                <a:t>PPT</a:t>
              </a:r>
              <a:endPara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20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6"/>
          <p:cNvSpPr>
            <a:spLocks noGrp="1" noChangeArrowheads="1"/>
          </p:cNvSpPr>
          <p:nvPr>
            <p:ph type="title"/>
          </p:nvPr>
        </p:nvSpPr>
        <p:spPr>
          <a:xfrm>
            <a:off x="3435350" y="188640"/>
            <a:ext cx="5708650" cy="576064"/>
          </a:xfrm>
        </p:spPr>
        <p:txBody>
          <a:bodyPr/>
          <a:lstStyle/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考核方式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2195875837"/>
              </p:ext>
            </p:extLst>
          </p:nvPr>
        </p:nvGraphicFramePr>
        <p:xfrm>
          <a:off x="0" y="2204864"/>
          <a:ext cx="9144000" cy="3900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矩形 7"/>
          <p:cNvSpPr/>
          <p:nvPr/>
        </p:nvSpPr>
        <p:spPr>
          <a:xfrm>
            <a:off x="1025606" y="1340768"/>
            <a:ext cx="709278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考核方式：平时作业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课堂汇报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课程汇报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55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6"/>
          <p:cNvSpPr>
            <a:spLocks noGrp="1" noChangeArrowheads="1"/>
          </p:cNvSpPr>
          <p:nvPr>
            <p:ph type="title"/>
          </p:nvPr>
        </p:nvSpPr>
        <p:spPr>
          <a:xfrm>
            <a:off x="3435350" y="188640"/>
            <a:ext cx="5708650" cy="576064"/>
          </a:xfrm>
        </p:spPr>
        <p:txBody>
          <a:bodyPr/>
          <a:lstStyle/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参考教材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2915816" y="1772816"/>
            <a:ext cx="5904656" cy="1230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None/>
              <a:defRPr sz="2400" b="1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1023938" indent="-3952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Arial" charset="0"/>
              <a:buChar char="―"/>
              <a:defRPr sz="2000" b="1">
                <a:solidFill>
                  <a:srgbClr val="133984"/>
                </a:solidFill>
                <a:latin typeface="+mn-lt"/>
                <a:ea typeface="+mn-ea"/>
              </a:defRPr>
            </a:lvl2pPr>
            <a:lvl3pPr marL="14890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b="1">
                <a:solidFill>
                  <a:srgbClr val="133984"/>
                </a:solidFill>
                <a:latin typeface="+mn-lt"/>
                <a:ea typeface="+mn-ea"/>
              </a:defRPr>
            </a:lvl3pPr>
            <a:lvl4pPr marL="18319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1600" b="1">
                <a:solidFill>
                  <a:srgbClr val="133984"/>
                </a:solidFill>
                <a:latin typeface="+mn-lt"/>
                <a:ea typeface="+mn-ea"/>
              </a:defRPr>
            </a:lvl4pPr>
            <a:lvl5pPr marL="21748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1400" b="1">
                <a:solidFill>
                  <a:srgbClr val="133984"/>
                </a:solidFill>
                <a:latin typeface="+mn-lt"/>
                <a:ea typeface="+mn-ea"/>
              </a:defRPr>
            </a:lvl5pPr>
            <a:lvl6pPr marL="25955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6pPr>
            <a:lvl7pPr marL="30527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7pPr>
            <a:lvl8pPr marL="35099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8pPr>
            <a:lvl9pPr marL="39671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舍利等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系统分析与设计教程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机械</a:t>
            </a:r>
            <a:r>
              <a:rPr lang="zh-CN" altLang="en-US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工业</a:t>
            </a:r>
            <a:r>
              <a:rPr lang="zh-CN" altLang="en-US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出版社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b="0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1619672" y="4509119"/>
            <a:ext cx="4697727" cy="1281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  <a:buFont typeface="Wingdings" pitchFamily="2" charset="2"/>
              <a:buNone/>
              <a:defRPr sz="2400" b="1">
                <a:solidFill>
                  <a:srgbClr val="133984"/>
                </a:solidFill>
                <a:latin typeface="+mn-lt"/>
                <a:ea typeface="+mn-ea"/>
                <a:cs typeface="+mn-cs"/>
              </a:defRPr>
            </a:lvl1pPr>
            <a:lvl2pPr marL="1023938" indent="-395288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Arial" charset="0"/>
              <a:buChar char="―"/>
              <a:defRPr sz="2000" b="1">
                <a:solidFill>
                  <a:srgbClr val="133984"/>
                </a:solidFill>
                <a:latin typeface="+mn-lt"/>
                <a:ea typeface="+mn-ea"/>
              </a:defRPr>
            </a:lvl2pPr>
            <a:lvl3pPr marL="14890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400" b="1">
                <a:solidFill>
                  <a:srgbClr val="133984"/>
                </a:solidFill>
                <a:latin typeface="+mn-lt"/>
                <a:ea typeface="+mn-ea"/>
              </a:defRPr>
            </a:lvl3pPr>
            <a:lvl4pPr marL="18319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1600" b="1">
                <a:solidFill>
                  <a:srgbClr val="133984"/>
                </a:solidFill>
                <a:latin typeface="+mn-lt"/>
                <a:ea typeface="+mn-ea"/>
              </a:defRPr>
            </a:lvl4pPr>
            <a:lvl5pPr marL="2174875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1400" b="1">
                <a:solidFill>
                  <a:srgbClr val="133984"/>
                </a:solidFill>
                <a:latin typeface="+mn-lt"/>
                <a:ea typeface="+mn-ea"/>
              </a:defRPr>
            </a:lvl5pPr>
            <a:lvl6pPr marL="25955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6pPr>
            <a:lvl7pPr marL="30527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7pPr>
            <a:lvl8pPr marL="35099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8pPr>
            <a:lvl9pPr marL="3967163" indent="-228600" algn="l" rtl="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•"/>
              <a:defRPr sz="2200" b="1">
                <a:solidFill>
                  <a:srgbClr val="133984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李蓓智等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《</a:t>
            </a:r>
            <a:r>
              <a:rPr lang="zh-CN" altLang="en-US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现代制造业管理信息系统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b="0" kern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，上海交通大学出版社</a:t>
            </a:r>
            <a:r>
              <a:rPr lang="en-US" altLang="zh-CN" b="0" kern="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en-US" altLang="zh-CN" b="0" kern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https://img3.doubanio.com/lpic/s570816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86837"/>
            <a:ext cx="1800200" cy="26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e.hiphotos.baidu.com/baike/w%3D268%3Bg%3D0/sign=f4aa6427d22a283443a6310d638eaed7/50da81cb39dbb6fdc695911c0f24ab18972b373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46629"/>
            <a:ext cx="1979076" cy="260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19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396000" y="2463031"/>
            <a:ext cx="8352928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360000" tIns="36000" rIns="36000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r>
              <a:rPr lang="zh-CN" altLang="en-US" sz="6000" kern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谢谢各位同学</a:t>
            </a:r>
            <a:endParaRPr lang="zh-CN" altLang="en-US" sz="6000" kern="0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5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600" kern="0" dirty="0" err="1" smtClean="0">
                <a:solidFill>
                  <a:srgbClr val="C00000"/>
                </a:solidFill>
                <a:latin typeface="Times New Roman" charset="0"/>
                <a:ea typeface="Times New Roman" charset="0"/>
                <a:cs typeface="Times New Roman" charset="0"/>
              </a:rPr>
              <a:t>wqin@sjtu.edu.cn</a:t>
            </a:r>
            <a:endParaRPr lang="zh-CN" altLang="en-US" sz="3600" kern="0" dirty="0">
              <a:solidFill>
                <a:srgbClr val="C0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328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636535" y="1844823"/>
            <a:ext cx="54726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1" hangingPunct="1"/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孟子</a:t>
            </a:r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》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r>
              <a:rPr lang="en-US" altLang="zh-C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君子有三乐，而王天下不与存焉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父母俱存，兄弟无故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，一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乐也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仰不愧于天，俯不怍于人，二乐也</a:t>
            </a:r>
            <a:r>
              <a:rPr lang="zh-CN" altLang="en-US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endParaRPr lang="en-US" altLang="zh-C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algn="l" eaLnBrk="1" hangingPunct="1"/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得天下英才而教育之，三乐也</a:t>
            </a:r>
            <a:r>
              <a:rPr lang="en-US" altLang="zh-CN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</a:t>
            </a:r>
            <a:r>
              <a:rPr lang="zh-CN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pic>
        <p:nvPicPr>
          <p:cNvPr id="5" name="Picture 2" descr="C:\Documents and Settings\Administrator\桌面\ppt\孟子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80526"/>
            <a:ext cx="2757487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21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1"/>
          <p:cNvSpPr txBox="1">
            <a:spLocks/>
          </p:cNvSpPr>
          <p:nvPr/>
        </p:nvSpPr>
        <p:spPr>
          <a:xfrm>
            <a:off x="3491880" y="1412776"/>
            <a:ext cx="5760640" cy="468052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姓名： 秦威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0" cap="none" spc="0" normalizeH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1" lang="zh-CN" altLang="en-US" sz="2800" b="1" kern="0" noProof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学位： </a:t>
            </a:r>
            <a:r>
              <a:rPr kumimoji="1" lang="zh-CN" altLang="en-US" sz="2800" b="1" i="0" u="none" strike="noStrike" kern="0" cap="none" spc="0" normalizeH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博士</a:t>
            </a:r>
            <a:endParaRPr kumimoji="1" lang="en-US" altLang="zh-CN" sz="2800" b="1" i="0" u="none" strike="noStrike" kern="0" cap="none" spc="0" normalizeH="0" noProof="0" dirty="0" smtClean="0">
              <a:ln>
                <a:noFill/>
              </a:ln>
              <a:solidFill>
                <a:srgbClr val="13398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1" lang="zh-CN" altLang="en-US" sz="2800" b="1" kern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职称： 讲师 </a:t>
            </a:r>
            <a:r>
              <a:rPr kumimoji="1" lang="en-US" altLang="zh-CN" sz="2800" b="1" kern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kumimoji="1" lang="zh-CN" altLang="en-US" sz="2800" b="1" kern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硕导 </a:t>
            </a:r>
            <a:r>
              <a:rPr kumimoji="1" lang="en-US" altLang="zh-CN" sz="2800" b="1" kern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博导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/>
            </a:r>
            <a:b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电话： 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34206051</a:t>
            </a:r>
            <a:r>
              <a:rPr kumimoji="1" lang="zh-CN" altLang="en-US" sz="2800" b="1" kern="0" noProof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kern="0" noProof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1" lang="zh-CN" altLang="en-US" sz="2800" b="1" kern="0" noProof="0" dirty="0" smtClean="0"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            </a:t>
            </a:r>
            <a:endParaRPr kumimoji="1" lang="en-US" altLang="zh-CN" sz="2800" b="1" kern="0" noProof="0" dirty="0" smtClean="0">
              <a:solidFill>
                <a:srgbClr val="13398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 13472790428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 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13398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地址： 机动学院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楼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711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室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13398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3398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wqin@sjtu.edu.cn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3398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35052"/>
            <a:ext cx="2088232" cy="303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6"/>
          <p:cNvSpPr>
            <a:spLocks noGrp="1" noChangeArrowheads="1"/>
          </p:cNvSpPr>
          <p:nvPr>
            <p:ph type="title"/>
          </p:nvPr>
        </p:nvSpPr>
        <p:spPr>
          <a:xfrm>
            <a:off x="3435350" y="188640"/>
            <a:ext cx="5708650" cy="576064"/>
          </a:xfrm>
        </p:spPr>
        <p:txBody>
          <a:bodyPr/>
          <a:lstStyle/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课程简介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852613428"/>
              </p:ext>
            </p:extLst>
          </p:nvPr>
        </p:nvGraphicFramePr>
        <p:xfrm>
          <a:off x="1619672" y="14847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18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1916832"/>
            <a:ext cx="7488832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>
              <a:lnSpc>
                <a:spcPct val="140000"/>
              </a:lnSpc>
              <a:buFontTx/>
              <a:buNone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软件工程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是一门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以（制造业）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系统项目开发实践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为基础的课程，帮助学生了解如何把企业需求转变成信息系统，以及如何将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面向对象分析方法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现代管理技术、机器学习技术、智能制造技术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等相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结合且应用在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信息系统设计与开发上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，并通过完整、翔实的案例分析和课程设计锻炼学生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分析问题、解决问题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及优化决策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的能力。</a:t>
            </a:r>
          </a:p>
        </p:txBody>
      </p:sp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课程简介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0980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204864"/>
            <a:ext cx="748883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>
              <a:lnSpc>
                <a:spcPct val="140000"/>
              </a:lnSpc>
              <a:buFontTx/>
              <a:buNone/>
            </a:pP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课程主要以制造业中的信息系统为例，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结合实际案例系统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介绍软件系统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总体规划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系统分析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系统设计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系统实施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等阶段的工作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原则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、工作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、工作</a:t>
            </a:r>
            <a:r>
              <a:rPr lang="zh-CN" alt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及开发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文档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课程内容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55090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课程教学理念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215938954"/>
              </p:ext>
            </p:extLst>
          </p:nvPr>
        </p:nvGraphicFramePr>
        <p:xfrm>
          <a:off x="899592" y="1196752"/>
          <a:ext cx="7188200" cy="491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22534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课程教学目标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002432" y="1709192"/>
            <a:ext cx="1979613" cy="900113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1002432" y="3233192"/>
            <a:ext cx="1979613" cy="900113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C0C0C0"/>
              </a:gs>
              <a:gs pos="100000">
                <a:srgbClr val="C0C0C0">
                  <a:gamma/>
                  <a:shade val="0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1002432" y="4909592"/>
            <a:ext cx="1979613" cy="900113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800080"/>
              </a:gs>
              <a:gs pos="50000">
                <a:schemeClr val="bg1"/>
              </a:gs>
              <a:gs pos="100000">
                <a:srgbClr val="80008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3059832" y="1556792"/>
            <a:ext cx="5183361" cy="1258888"/>
          </a:xfrm>
          <a:prstGeom prst="leftArrowCallout">
            <a:avLst>
              <a:gd name="adj1" fmla="val 25000"/>
              <a:gd name="adj2" fmla="val 25000"/>
              <a:gd name="adj3" fmla="val 52417"/>
              <a:gd name="adj4" fmla="val 74186"/>
            </a:avLst>
          </a:prstGeom>
          <a:gradFill rotWithShape="1">
            <a:gsLst>
              <a:gs pos="0">
                <a:srgbClr val="000080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134616" y="1937313"/>
            <a:ext cx="1712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知识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003648" y="3461792"/>
            <a:ext cx="1699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能力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251248" y="5138192"/>
            <a:ext cx="152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人格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059832" y="3080792"/>
            <a:ext cx="5183361" cy="1258888"/>
          </a:xfrm>
          <a:prstGeom prst="leftArrowCallout">
            <a:avLst>
              <a:gd name="adj1" fmla="val 25000"/>
              <a:gd name="adj2" fmla="val 25000"/>
              <a:gd name="adj3" fmla="val 52417"/>
              <a:gd name="adj4" fmla="val 74186"/>
            </a:avLst>
          </a:prstGeom>
          <a:gradFill rotWithShape="1">
            <a:gsLst>
              <a:gs pos="0">
                <a:schemeClr val="bg1"/>
              </a:gs>
              <a:gs pos="100000">
                <a:schemeClr val="tx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059832" y="4680992"/>
            <a:ext cx="5183361" cy="1258888"/>
          </a:xfrm>
          <a:prstGeom prst="leftArrowCallout">
            <a:avLst>
              <a:gd name="adj1" fmla="val 25000"/>
              <a:gd name="adj2" fmla="val 25000"/>
              <a:gd name="adj3" fmla="val 52417"/>
              <a:gd name="adj4" fmla="val 73897"/>
            </a:avLst>
          </a:prstGeom>
          <a:gradFill rotWithShape="1">
            <a:gsLst>
              <a:gs pos="0">
                <a:srgbClr val="993366"/>
              </a:gs>
              <a:gs pos="50000">
                <a:schemeClr val="bg1"/>
              </a:gs>
              <a:gs pos="100000">
                <a:srgbClr val="99336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4507631" y="1713582"/>
            <a:ext cx="3735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学生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掌握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如何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计算机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技术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、现代管理等技术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进行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制造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业）软件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规划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zh-CN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设计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、实施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</a:t>
            </a:r>
            <a:r>
              <a:rPr lang="zh-CN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知识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b="1" dirty="0" smtClean="0">
              <a:latin typeface="+mn-ea"/>
              <a:ea typeface="+mn-ea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4507631" y="3080792"/>
            <a:ext cx="37355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 typeface="Wingdings" pitchFamily="2" charset="2"/>
              <a:buNone/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提高学生从系统的角度分析问题和解决问题的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能力，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提高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系统分析、系统规划能力、系统设计能力、</a:t>
            </a: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企业管理</a:t>
            </a:r>
            <a:r>
              <a:rPr lang="zh-CN" alt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能力、语言表达能力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等。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4507631" y="4869160"/>
            <a:ext cx="373556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培养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学生从系统的角度看世界，具有形成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团队合作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精神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、系统优化的全局观</a:t>
            </a:r>
            <a:r>
              <a:rPr lang="zh-CN" alt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等。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219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9592" y="2204864"/>
            <a:ext cx="7488832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l">
              <a:lnSpc>
                <a:spcPct val="140000"/>
              </a:lnSpc>
              <a:buFontTx/>
              <a:buNone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听而易忘，看而易记，做而易懂。</a:t>
            </a:r>
          </a:p>
          <a:p>
            <a:pPr indent="457200" algn="l">
              <a:lnSpc>
                <a:spcPct val="140000"/>
              </a:lnSpc>
              <a:buFontTx/>
              <a:buNone/>
            </a:pPr>
            <a:endParaRPr lang="en-US" altLang="zh-CN" sz="24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457200" algn="l">
              <a:lnSpc>
                <a:spcPct val="140000"/>
              </a:lnSpc>
              <a:buFontTx/>
              <a:buNone/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荀子</a:t>
            </a:r>
            <a:r>
              <a:rPr lang="en-US" altLang="zh-CN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：闻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之不若见之，见之不若知之，知之不若行之</a:t>
            </a:r>
            <a:r>
              <a:rPr lang="zh-CN" altLang="en-US" sz="24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06"/>
          <p:cNvSpPr txBox="1">
            <a:spLocks noChangeArrowheads="1"/>
          </p:cNvSpPr>
          <p:nvPr/>
        </p:nvSpPr>
        <p:spPr bwMode="auto">
          <a:xfrm>
            <a:off x="3435350" y="188640"/>
            <a:ext cx="5708650" cy="5760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2000" tIns="36000" rIns="72000" bIns="45720" numCol="1" anchor="t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Times New Roman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 algn="ctr"/>
            <a:r>
              <a:rPr lang="zh-CN" altLang="en-US" sz="3000" kern="1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核心：主动学习</a:t>
            </a:r>
            <a:endParaRPr lang="en-US" altLang="zh-CN" sz="3000" kern="1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916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1.8"/>
</p:tagLst>
</file>

<file path=ppt/theme/theme1.xml><?xml version="1.0" encoding="utf-8"?>
<a:theme xmlns:a="http://schemas.openxmlformats.org/drawingml/2006/main" name="Zhang Jie 1">
  <a:themeElements>
    <a:clrScheme name="SJTU红凸现189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JTU红凸现1896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glow rad="63500">
            <a:schemeClr val="accent6">
              <a:satMod val="175000"/>
              <a:alpha val="40000"/>
            </a:schemeClr>
          </a:glow>
        </a:effec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 dirty="0" smtClean="0">
            <a:ln>
              <a:noFill/>
            </a:ln>
            <a:solidFill>
              <a:srgbClr val="0000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 bwMode="auto">
        <a:solidFill>
          <a:srgbClr val="CCFFFF"/>
        </a:solidFill>
        <a:ln w="12700">
          <a:noFill/>
          <a:miter lim="800000"/>
          <a:headEnd/>
          <a:tailEnd/>
        </a:ln>
        <a:effectLst>
          <a:outerShdw dist="35921" dir="2700000" algn="ctr" rotWithShape="0">
            <a:srgbClr val="808080">
              <a:alpha val="50000"/>
            </a:srgbClr>
          </a:outerShdw>
        </a:effectLst>
      </a:spPr>
      <a:bodyPr wrap="square" lIns="0" tIns="0" rIns="0" bIns="0">
        <a:spAutoFit/>
      </a:bodyPr>
      <a:lstStyle>
        <a:defPPr>
          <a:defRPr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</a:txDef>
  </a:objectDefaults>
  <a:extraClrSchemeLst>
    <a:extraClrScheme>
      <a:clrScheme name="SJTU红凸现189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JTU红凸现189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JTU红凸现189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中意绿色能源实验室建设事宜通报</Template>
  <TotalTime>16301</TotalTime>
  <Words>474</Words>
  <Application>Microsoft Office PowerPoint</Application>
  <PresentationFormat>全屏显示(4:3)</PresentationFormat>
  <Paragraphs>90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黑体</vt:lpstr>
      <vt:lpstr>华文新魏</vt:lpstr>
      <vt:lpstr>隶书</vt:lpstr>
      <vt:lpstr>宋体</vt:lpstr>
      <vt:lpstr>微软雅黑</vt:lpstr>
      <vt:lpstr>新宋体</vt:lpstr>
      <vt:lpstr>Arial</vt:lpstr>
      <vt:lpstr>Times New Roman</vt:lpstr>
      <vt:lpstr>Wingdings</vt:lpstr>
      <vt:lpstr>Zhang Jie 1</vt:lpstr>
      <vt:lpstr>PowerPoint 演示文稿</vt:lpstr>
      <vt:lpstr>PowerPoint 演示文稿</vt:lpstr>
      <vt:lpstr>PowerPoint 演示文稿</vt:lpstr>
      <vt:lpstr>课程简介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教学环节设置</vt:lpstr>
      <vt:lpstr>PowerPoint 演示文稿</vt:lpstr>
      <vt:lpstr>教学环节设置</vt:lpstr>
      <vt:lpstr>考核方式</vt:lpstr>
      <vt:lpstr>参考教材</vt:lpstr>
      <vt:lpstr>PowerPoint 演示文稿</vt:lpstr>
    </vt:vector>
  </TitlesOfParts>
  <Manager>Zhang Jie</Manager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MS&amp;IT</dc:title>
  <dc:creator>zj</dc:creator>
  <cp:lastModifiedBy>秦木林</cp:lastModifiedBy>
  <cp:revision>1142</cp:revision>
  <cp:lastPrinted>2013-09-26T00:57:27Z</cp:lastPrinted>
  <dcterms:created xsi:type="dcterms:W3CDTF">2008-09-18T08:50:54Z</dcterms:created>
  <dcterms:modified xsi:type="dcterms:W3CDTF">2017-03-02T04:49:32Z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