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5" r:id="rId8"/>
    <p:sldId id="264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19" autoAdjust="0"/>
  </p:normalViewPr>
  <p:slideViewPr>
    <p:cSldViewPr snapToGrid="0">
      <p:cViewPr varScale="1">
        <p:scale>
          <a:sx n="90" d="100"/>
          <a:sy n="90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Definition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Creating arrays 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Basic Operations</a:t>
          </a:r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 custLinFactNeighborX="-407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619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Definition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Basic Operations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Creating arrays 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Arrays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68474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62B5-937A-44F8-9E8E-4EE3648B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8ECE3-AD54-437E-81C7-DF777C041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372" y="1626781"/>
            <a:ext cx="10058400" cy="4336596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A container which can hold a fix number of items and these items should be of the same type.</a:t>
            </a:r>
          </a:p>
          <a:p>
            <a:r>
              <a:rPr lang="en-US" sz="2600" dirty="0"/>
              <a:t>The total number of elements in an array is called </a:t>
            </a:r>
            <a:r>
              <a:rPr lang="en-US" sz="2600" b="1" dirty="0"/>
              <a:t>length (</a:t>
            </a:r>
            <a:r>
              <a:rPr lang="en-US" sz="2600" b="1" dirty="0" err="1"/>
              <a:t>len</a:t>
            </a:r>
            <a:r>
              <a:rPr lang="en-US" sz="2600" b="1" dirty="0"/>
              <a:t>)</a:t>
            </a:r>
            <a:r>
              <a:rPr lang="en-US" sz="2600" dirty="0"/>
              <a:t>. 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b="1" dirty="0"/>
              <a:t>Element</a:t>
            </a:r>
            <a:r>
              <a:rPr lang="en-US" sz="2600" dirty="0"/>
              <a:t> − Each item stored in an array.</a:t>
            </a:r>
          </a:p>
          <a:p>
            <a:endParaRPr lang="en-US" sz="2600" dirty="0"/>
          </a:p>
          <a:p>
            <a:r>
              <a:rPr lang="en-US" sz="2600" b="1" dirty="0"/>
              <a:t>Index</a:t>
            </a:r>
            <a:r>
              <a:rPr lang="en-US" sz="2600" dirty="0"/>
              <a:t> − numerical index of the location of an element.</a:t>
            </a:r>
          </a:p>
        </p:txBody>
      </p:sp>
      <p:pic>
        <p:nvPicPr>
          <p:cNvPr id="4098" name="Picture 2" descr="Array Representation">
            <a:extLst>
              <a:ext uri="{FF2B5EF4-FFF2-40B4-BE49-F238E27FC236}">
                <a16:creationId xmlns:a16="http://schemas.microsoft.com/office/drawing/2014/main" id="{13B43CE7-DD91-46FA-8D3D-E44C53056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322" y="3099390"/>
            <a:ext cx="40005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05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755F-B126-49EE-810D-D2C20D74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FBA28-F7B3-47AD-B99C-F628DC582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1011786" cy="3849624"/>
          </a:xfrm>
        </p:spPr>
        <p:txBody>
          <a:bodyPr>
            <a:normAutofit/>
          </a:bodyPr>
          <a:lstStyle/>
          <a:p>
            <a:r>
              <a:rPr lang="en-US" sz="2600" dirty="0"/>
              <a:t>Python has </a:t>
            </a:r>
            <a:r>
              <a:rPr lang="en-US" sz="2600" b="1" dirty="0"/>
              <a:t>array module </a:t>
            </a:r>
            <a:endParaRPr lang="en-US" sz="2600" dirty="0"/>
          </a:p>
          <a:p>
            <a:r>
              <a:rPr lang="en-US" sz="2600" dirty="0"/>
              <a:t>Import before you start working on arrays.</a:t>
            </a:r>
          </a:p>
          <a:p>
            <a:endParaRPr lang="en-US" sz="2600" dirty="0"/>
          </a:p>
          <a:p>
            <a:r>
              <a:rPr lang="en-US" sz="2600" b="1" i="1" dirty="0" err="1"/>
              <a:t>arrayName</a:t>
            </a:r>
            <a:r>
              <a:rPr lang="en-US" sz="2600" b="1" i="1" dirty="0"/>
              <a:t> = </a:t>
            </a:r>
            <a:r>
              <a:rPr lang="en-US" sz="2600" b="1" i="1" dirty="0" err="1"/>
              <a:t>array.array</a:t>
            </a:r>
            <a:r>
              <a:rPr lang="en-US" sz="2600" b="1" i="1" dirty="0"/>
              <a:t>(type code for data type, [</a:t>
            </a:r>
            <a:r>
              <a:rPr lang="en-US" sz="2600" b="1" i="1" dirty="0" err="1"/>
              <a:t>array,items</a:t>
            </a:r>
            <a:r>
              <a:rPr lang="en-US" sz="2600" b="1" i="1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77202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8ECE3-AD54-437E-81C7-DF777C041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20" y="1677753"/>
            <a:ext cx="10661682" cy="2618825"/>
          </a:xfrm>
        </p:spPr>
        <p:txBody>
          <a:bodyPr>
            <a:normAutofit/>
          </a:bodyPr>
          <a:lstStyle/>
          <a:p>
            <a:r>
              <a:rPr lang="en-US" sz="2600" dirty="0"/>
              <a:t>One memory block is allocated for a single array to hold the elements. </a:t>
            </a:r>
          </a:p>
          <a:p>
            <a:r>
              <a:rPr lang="en-US" sz="2600" dirty="0"/>
              <a:t>The array elements accessed in constant time (the index of the element).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2390E6-8E88-49E8-B5FD-996F275BF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45"/>
            <a:ext cx="298916" cy="40011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F6726D9-0F7C-4C6B-A5FD-7E9D8362F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944" y="3850302"/>
            <a:ext cx="4642884" cy="8925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</a:rPr>
              <a:t>arrayName</a:t>
            </a:r>
            <a:r>
              <a:rPr kumimoji="0" lang="en-US" altLang="en-US" sz="2600" b="1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[</a:t>
            </a:r>
            <a:r>
              <a:rPr kumimoji="0" lang="en-US" altLang="en-US" sz="2600" b="1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</a:rPr>
              <a:t>indexNum</a:t>
            </a:r>
            <a:r>
              <a:rPr kumimoji="0" lang="en-US" altLang="en-US" sz="2600" b="1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]</a:t>
            </a:r>
            <a:br>
              <a:rPr kumimoji="0" lang="en-US" altLang="en-US" sz="2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6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DCE4B7B-B6E1-4033-A0F0-79331097A275}"/>
              </a:ext>
            </a:extLst>
          </p:cNvPr>
          <p:cNvSpPr txBox="1">
            <a:spLocks/>
          </p:cNvSpPr>
          <p:nvPr/>
        </p:nvSpPr>
        <p:spPr>
          <a:xfrm>
            <a:off x="463520" y="306153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b="1" dirty="0"/>
              <a:t>Accessing Arrays </a:t>
            </a:r>
          </a:p>
        </p:txBody>
      </p:sp>
    </p:spTree>
    <p:extLst>
      <p:ext uri="{BB962C8B-B14F-4D97-AF65-F5344CB8AC3E}">
        <p14:creationId xmlns:p14="http://schemas.microsoft.com/office/powerpoint/2010/main" val="3483991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13A0A-D98B-480C-8E05-1AC649D4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Operations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EA6C4-D9FE-4DAD-ADE7-4007CB9C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791" y="1424763"/>
            <a:ext cx="10540409" cy="4901609"/>
          </a:xfrm>
        </p:spPr>
        <p:txBody>
          <a:bodyPr>
            <a:normAutofit fontScale="70000" lnSpcReduction="20000"/>
          </a:bodyPr>
          <a:lstStyle/>
          <a:p>
            <a:r>
              <a:rPr lang="en-US" sz="2600" b="1" dirty="0"/>
              <a:t>Traverse</a:t>
            </a:r>
            <a:r>
              <a:rPr lang="en-US" sz="2600" dirty="0"/>
              <a:t> − print all the array elements one by one.</a:t>
            </a:r>
          </a:p>
          <a:p>
            <a:endParaRPr lang="en-US" sz="2600" dirty="0"/>
          </a:p>
          <a:p>
            <a:r>
              <a:rPr lang="en-US" sz="2600" b="1" dirty="0"/>
              <a:t>Insertion</a:t>
            </a:r>
            <a:r>
              <a:rPr lang="en-US" sz="2600" dirty="0"/>
              <a:t> − Adds an element at the given index.</a:t>
            </a:r>
          </a:p>
          <a:p>
            <a:r>
              <a:rPr lang="en-US" sz="2600" b="1" i="1" dirty="0" err="1"/>
              <a:t>arrayName.insert</a:t>
            </a:r>
            <a:r>
              <a:rPr lang="en-US" sz="2600" b="1" i="1" dirty="0"/>
              <a:t>(index, value)</a:t>
            </a:r>
          </a:p>
          <a:p>
            <a:endParaRPr lang="en-US" sz="2600" dirty="0"/>
          </a:p>
          <a:p>
            <a:r>
              <a:rPr lang="en-US" sz="2600" b="1" dirty="0"/>
              <a:t>Deletion</a:t>
            </a:r>
            <a:r>
              <a:rPr lang="en-US" sz="2600" dirty="0"/>
              <a:t> − Deletes an element at the given index.</a:t>
            </a:r>
          </a:p>
          <a:p>
            <a:r>
              <a:rPr lang="en-US" sz="2600" b="1" i="1" dirty="0" err="1"/>
              <a:t>arrayName.remove</a:t>
            </a:r>
            <a:r>
              <a:rPr lang="en-US" sz="2600" b="1" i="1" dirty="0"/>
              <a:t>(value)</a:t>
            </a:r>
          </a:p>
          <a:p>
            <a:endParaRPr lang="en-US" sz="2600" dirty="0"/>
          </a:p>
          <a:p>
            <a:r>
              <a:rPr lang="en-US" sz="2600" b="1" dirty="0"/>
              <a:t>Search</a:t>
            </a:r>
            <a:r>
              <a:rPr lang="en-US" sz="2600" dirty="0"/>
              <a:t> − Searches an element using the given index or by the value.</a:t>
            </a:r>
          </a:p>
          <a:p>
            <a:r>
              <a:rPr lang="en-US" sz="2600" b="1" i="1" dirty="0" err="1"/>
              <a:t>arrayName.index</a:t>
            </a:r>
            <a:r>
              <a:rPr lang="en-US" sz="2600" b="1" i="1" dirty="0"/>
              <a:t>(value)</a:t>
            </a:r>
          </a:p>
          <a:p>
            <a:endParaRPr lang="en-US" sz="2600" dirty="0"/>
          </a:p>
          <a:p>
            <a:r>
              <a:rPr lang="en-US" sz="2600" b="1" dirty="0"/>
              <a:t>Update</a:t>
            </a:r>
            <a:r>
              <a:rPr lang="en-US" sz="2600" dirty="0"/>
              <a:t> − Updates an element at the given index.</a:t>
            </a:r>
          </a:p>
          <a:p>
            <a:r>
              <a:rPr lang="en-US" sz="2600" b="1" i="1" dirty="0" err="1"/>
              <a:t>arrayName.update</a:t>
            </a:r>
            <a:r>
              <a:rPr lang="en-US" sz="2600" b="1" i="1" dirty="0"/>
              <a:t>(index, value)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8635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bstract image">
            <a:extLst>
              <a:ext uri="{FF2B5EF4-FFF2-40B4-BE49-F238E27FC236}">
                <a16:creationId xmlns:a16="http://schemas.microsoft.com/office/drawing/2014/main" id="{CC4F5842-9684-475D-BF38-16870B4CF6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31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{D0843FD5-DE10-4499-93C6-6B7A8ACF36DA}tf78438558</Template>
  <TotalTime>0</TotalTime>
  <Words>214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Garamond</vt:lpstr>
      <vt:lpstr>SavonVTI</vt:lpstr>
      <vt:lpstr>Arrays</vt:lpstr>
      <vt:lpstr>Arrays</vt:lpstr>
      <vt:lpstr>Array </vt:lpstr>
      <vt:lpstr>Creating Arrays</vt:lpstr>
      <vt:lpstr>PowerPoint Presentation</vt:lpstr>
      <vt:lpstr>Basic Operations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2020-03-24T07:00:40Z</dcterms:created>
  <dcterms:modified xsi:type="dcterms:W3CDTF">2020-03-24T15:31:14Z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