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4a727b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4a727b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f4a727b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f4a727b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f4a727b1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f4a727b1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tinyurl.com/uz7jbub" TargetMode="External"/><Relationship Id="rId6" Type="http://schemas.openxmlformats.org/officeDocument/2006/relationships/hyperlink" Target="https://tinyurl.com/udjd8x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370300"/>
          </a:xfrm>
          <a:prstGeom prst="rect">
            <a:avLst/>
          </a:prstGeom>
          <a:effectLst>
            <a:outerShdw blurRad="57150" rotWithShape="0" algn="bl" dir="15420000" dist="19050">
              <a:srgbClr val="00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Computational 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Complexity</a:t>
            </a:r>
            <a:endParaRPr sz="6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Grivine Ochieng’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Objectives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75"/>
            <a:ext cx="34329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Primitive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Operations by a computer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Definitions: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Comp.complexity, Big-Oh notation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Complexity of a piece of code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Improving efficiency of code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712150"/>
            <a:ext cx="51972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Computational Complexity</a:t>
            </a:r>
            <a:endParaRPr/>
          </a:p>
        </p:txBody>
      </p:sp>
      <p:sp>
        <p:nvSpPr>
          <p:cNvPr id="87" name="Google Shape;87;p15"/>
          <p:cNvSpPr txBox="1"/>
          <p:nvPr>
            <p:ph idx="4294967295" type="title"/>
          </p:nvPr>
        </p:nvSpPr>
        <p:spPr>
          <a:xfrm>
            <a:off x="535775" y="165160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 computer Science Concept that focuses on the amount of computing resources needed for particular kinds of tasks.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Classify tasks into various levels of complexity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Efficient systems with a better understanding of creating less resource-hungry processes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Similar to analysis of algorithms,essentially its own branch of mathematical theory.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3070775" y="650900"/>
            <a:ext cx="36279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Algorithm Analysis</a:t>
            </a:r>
            <a:endParaRPr/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23525" y="140667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Priori/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Theoretical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Analysis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All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are assumed to be constant and do not affect the implementation of the algorithm.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Posterior/Empirical analysis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Actual values e.g time complexity(execution time) and space complexity(space required by the algorithm for its full life cycle) are gathered.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Primitive Operations that a computer can perform</a:t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5"/>
              </a:solidFill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b="0" lang="en" sz="2400">
                <a:solidFill>
                  <a:srgbClr val="FFFFFF"/>
                </a:solidFill>
              </a:rPr>
              <a:t>RAM</a:t>
            </a:r>
            <a:endParaRPr b="0" sz="2400">
              <a:solidFill>
                <a:srgbClr val="FFFFFF"/>
              </a:solidFill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b="0" lang="en" sz="2400">
                <a:solidFill>
                  <a:srgbClr val="FFFFFF"/>
                </a:solidFill>
              </a:rPr>
              <a:t>ROM</a:t>
            </a:r>
            <a:endParaRPr b="0" sz="2400">
              <a:solidFill>
                <a:srgbClr val="FFFFFF"/>
              </a:solidFill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b="0" lang="en" sz="2400">
                <a:solidFill>
                  <a:srgbClr val="FFFFFF"/>
                </a:solidFill>
              </a:rPr>
              <a:t>CPU</a:t>
            </a:r>
            <a:endParaRPr b="0" sz="2400">
              <a:solidFill>
                <a:srgbClr val="FFFFFF"/>
              </a:solidFill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b="0" lang="en" sz="2400">
                <a:solidFill>
                  <a:srgbClr val="FFFFFF"/>
                </a:solidFill>
              </a:rPr>
              <a:t>I/O</a:t>
            </a:r>
            <a:endParaRPr b="0" sz="2400">
              <a:solidFill>
                <a:srgbClr val="FFFFFF"/>
              </a:solidFill>
            </a:endParaRPr>
          </a:p>
        </p:txBody>
      </p:sp>
      <p:grpSp>
        <p:nvGrpSpPr>
          <p:cNvPr id="99" name="Google Shape;99;p17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00" name="Google Shape;10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1" name="Google Shape;101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Accessing Memory takes less than 100us;much more than is needed to access or store a value in memory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Calling out the name of a person in a group of people, resp time is nearly same/same.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3070775" y="650900"/>
            <a:ext cx="36279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Big-oh Notation(O)</a:t>
            </a:r>
            <a:endParaRPr/>
          </a:p>
        </p:txBody>
      </p:sp>
      <p:sp>
        <p:nvSpPr>
          <p:cNvPr id="108" name="Google Shape;108;p18"/>
          <p:cNvSpPr txBox="1"/>
          <p:nvPr>
            <p:ph idx="4294967295" type="title"/>
          </p:nvPr>
        </p:nvSpPr>
        <p:spPr>
          <a:xfrm>
            <a:off x="523525" y="1406675"/>
            <a:ext cx="51972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An upper bound to how much time accessing a memory location will take.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-Greek letter for Omicron, used when talking about upper bounds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-Sometimes referred to as asymptotic notation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-describes the limiting behavior of a function when the argument tends towards a particular value or infinity.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4294967295" type="title"/>
          </p:nvPr>
        </p:nvSpPr>
        <p:spPr>
          <a:xfrm>
            <a:off x="3310625" y="209975"/>
            <a:ext cx="3627900" cy="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Computational Complexities</a:t>
            </a:r>
            <a:endParaRPr sz="2400"/>
          </a:p>
        </p:txBody>
      </p:sp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523525" y="1406675"/>
            <a:ext cx="72408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O(1)-Constant time; the operation does not depend on the size of 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O(log n)-Logarithmic time; reduces the size of n e.g binary search algorithm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O(n log n)-Quasilinear time; each operation in n have a logarithm time complexity e.g sorting algorithms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O(n2)-Quadratic time; performs a linear type operation for each value of the input data e.g bubble sort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0" name="Google Shape;120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Good luck!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20"/>
          <p:cNvSpPr txBox="1"/>
          <p:nvPr>
            <p:ph idx="4294967295" type="body"/>
          </p:nvPr>
        </p:nvSpPr>
        <p:spPr>
          <a:xfrm>
            <a:off x="2855550" y="2026553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Resources:</a:t>
            </a:r>
            <a:endParaRPr b="1" sz="24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https://tinyurl.com/uz7jbub</a:t>
            </a:r>
            <a:endParaRPr sz="14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https://tinyurl.com/udjd8xb</a:t>
            </a:r>
            <a:endParaRPr sz="14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