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3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859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49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64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87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4a727b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4a727b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4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4a727b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4a727b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17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inyurl.com/wshzfuz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370300"/>
          </a:xfrm>
          <a:prstGeom prst="rect">
            <a:avLst/>
          </a:prstGeom>
          <a:effectLst>
            <a:outerShdw blurRad="57150" dist="19050" dir="15420000" algn="bl" rotWithShape="0">
              <a:srgbClr val="00FFFF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DOUBLE LINKED LISTS</a:t>
            </a:r>
            <a:endParaRPr sz="60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Wissenschaftler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Objectives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432900" cy="3250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are double link lists?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Applications of Double linked lists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Implemetation of double linked lists in Python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Practice interview questions(Resources)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Double Linked Lists</a:t>
            </a: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535775" y="1651600"/>
            <a:ext cx="5931932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A sequence of elements in which every element has a link to its previous element and next element in the sequence.</a:t>
            </a:r>
          </a:p>
          <a:p>
            <a:pPr marL="1143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n-US" sz="1800" b="0" dirty="0" smtClean="0">
                <a:latin typeface="Lato"/>
                <a:ea typeface="Lato"/>
                <a:cs typeface="Lato"/>
                <a:sym typeface="Lato"/>
              </a:rPr>
              <a:t>Every node contains three fields:</a:t>
            </a:r>
            <a:br>
              <a:rPr lang="en-US" sz="1800" b="0" dirty="0" smtClean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1" y="3185350"/>
            <a:ext cx="4762500" cy="1181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3070775" y="650900"/>
            <a:ext cx="264995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Applications 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/>
            </a:r>
            <a:br>
              <a:rPr lang="en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294967295"/>
          </p:nvPr>
        </p:nvSpPr>
        <p:spPr>
          <a:xfrm>
            <a:off x="635037" y="1763514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Music Player Apps</a:t>
            </a:r>
            <a:br>
              <a:rPr 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Image Viewing Apps</a:t>
            </a:r>
            <a:br>
              <a:rPr 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Browsers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 idx="4294967295"/>
          </p:nvPr>
        </p:nvSpPr>
        <p:spPr>
          <a:xfrm>
            <a:off x="512956" y="916022"/>
            <a:ext cx="8452624" cy="3295200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 idx="4294967295"/>
          </p:nvPr>
        </p:nvSpPr>
        <p:spPr>
          <a:xfrm>
            <a:off x="1276815" y="2129177"/>
            <a:ext cx="6924906" cy="868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Get Your Hands Dirty!!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2855550" y="2026553"/>
            <a:ext cx="3432900" cy="1876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b="1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Resources:</a:t>
            </a:r>
            <a:endParaRPr sz="2400" b="1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200"/>
              </a:spcBef>
              <a:buSzPts val="1100"/>
              <a:buNone/>
            </a:pPr>
            <a:r>
              <a:rPr lang="en-US" sz="1400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https://tinyurl.com/qpcvuw2</a:t>
            </a:r>
            <a:endParaRPr sz="1400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200"/>
              </a:spcBef>
              <a:buSzPts val="1100"/>
              <a:buNone/>
            </a:pPr>
            <a:r>
              <a:rPr lang="en-US" sz="1400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</a:t>
            </a:r>
            <a:r>
              <a:rPr lang="en-US" sz="1400" u="sng" dirty="0" smtClean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tinyurl.com/wshzfuz</a:t>
            </a:r>
            <a:endParaRPr lang="en-US" sz="1400" u="sng" dirty="0" smtClean="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200"/>
              </a:spcBef>
              <a:buSzPts val="1100"/>
              <a:buNone/>
            </a:pPr>
            <a:r>
              <a:rPr lang="en-US" sz="1400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https://tinyurl.com/uuqh6hw</a:t>
            </a:r>
            <a:endParaRPr lang="en-US" sz="1400" u="sng" dirty="0" smtClean="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200"/>
              </a:spcBef>
              <a:buSzPts val="1100"/>
              <a:buNone/>
            </a:pPr>
            <a:endParaRPr lang="en-US" sz="1400" u="sng" dirty="0" smtClean="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200"/>
              </a:spcBef>
              <a:buSzPts val="1100"/>
              <a:buNone/>
            </a:pPr>
            <a:endParaRPr sz="1200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84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Raleway</vt:lpstr>
      <vt:lpstr>Lato</vt:lpstr>
      <vt:lpstr>Wingdings</vt:lpstr>
      <vt:lpstr>Swiss</vt:lpstr>
      <vt:lpstr>DOUBLE LINKED LISTS</vt:lpstr>
      <vt:lpstr>PowerPoint Presentation</vt:lpstr>
      <vt:lpstr>Double Linked Lists</vt:lpstr>
      <vt:lpstr>Applications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LINKED LISTS</dc:title>
  <dc:creator>Grivine Ochieng'</dc:creator>
  <cp:lastModifiedBy>Grivine Ochieng'</cp:lastModifiedBy>
  <cp:revision>7</cp:revision>
  <dcterms:modified xsi:type="dcterms:W3CDTF">2020-04-02T01:25:26Z</dcterms:modified>
</cp:coreProperties>
</file>