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318" r:id="rId3"/>
    <p:sldId id="259" r:id="rId4"/>
    <p:sldId id="293" r:id="rId5"/>
    <p:sldId id="287" r:id="rId6"/>
    <p:sldId id="294" r:id="rId7"/>
    <p:sldId id="268" r:id="rId8"/>
    <p:sldId id="270" r:id="rId9"/>
    <p:sldId id="288" r:id="rId10"/>
    <p:sldId id="295" r:id="rId11"/>
    <p:sldId id="286" r:id="rId12"/>
    <p:sldId id="313" r:id="rId13"/>
    <p:sldId id="289" r:id="rId14"/>
    <p:sldId id="309" r:id="rId15"/>
    <p:sldId id="304" r:id="rId16"/>
    <p:sldId id="297" r:id="rId17"/>
    <p:sldId id="311" r:id="rId18"/>
    <p:sldId id="317" r:id="rId19"/>
    <p:sldId id="260" r:id="rId20"/>
    <p:sldId id="301" r:id="rId21"/>
    <p:sldId id="275" r:id="rId22"/>
    <p:sldId id="277" r:id="rId23"/>
    <p:sldId id="310" r:id="rId24"/>
    <p:sldId id="290" r:id="rId25"/>
    <p:sldId id="314" r:id="rId26"/>
    <p:sldId id="299" r:id="rId27"/>
    <p:sldId id="307" r:id="rId28"/>
    <p:sldId id="319" r:id="rId29"/>
    <p:sldId id="315" r:id="rId30"/>
    <p:sldId id="306" r:id="rId31"/>
    <p:sldId id="291" r:id="rId32"/>
    <p:sldId id="316" r:id="rId33"/>
    <p:sldId id="292" r:id="rId34"/>
    <p:sldId id="302" r:id="rId35"/>
    <p:sldId id="278" r:id="rId36"/>
  </p:sldIdLst>
  <p:sldSz cx="9144000" cy="5143500" type="screen16x9"/>
  <p:notesSz cx="6858000" cy="9144000"/>
  <p:embeddedFontLst>
    <p:embeddedFont>
      <p:font typeface="Barlow" panose="020B0604020202020204" charset="0"/>
      <p:regular r:id="rId38"/>
      <p:bold r:id="rId39"/>
      <p:italic r:id="rId40"/>
      <p:boldItalic r:id="rId41"/>
    </p:embeddedFont>
    <p:embeddedFont>
      <p:font typeface="Barlow Light" panose="020B0604020202020204" charset="0"/>
      <p:regular r:id="rId42"/>
      <p:bold r:id="rId43"/>
      <p:italic r:id="rId44"/>
      <p:boldItalic r:id="rId45"/>
    </p:embeddedFont>
    <p:embeddedFont>
      <p:font typeface="Barlow SemiBold" panose="020B060402020202020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Raleway" panose="020B0604020202020204" charset="0"/>
      <p:regular r:id="rId54"/>
      <p:bold r:id="rId55"/>
      <p:italic r:id="rId56"/>
      <p:boldItalic r:id="rId57"/>
    </p:embeddedFont>
    <p:embeddedFont>
      <p:font typeface="Raleway SemiBold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000000"/>
    <a:srgbClr val="003300"/>
    <a:srgbClr val="866600"/>
    <a:srgbClr val="00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E403C7-5AC7-4C04-9481-D38A0D9CDCF7}">
  <a:tblStyle styleId="{28E403C7-5AC7-4C04-9481-D38A0D9CDC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8788" autoAdjust="0"/>
  </p:normalViewPr>
  <p:slideViewPr>
    <p:cSldViewPr snapToGrid="0">
      <p:cViewPr varScale="1">
        <p:scale>
          <a:sx n="87" d="100"/>
          <a:sy n="87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4.xml"/><Relationship Id="rId61" Type="http://schemas.openxmlformats.org/officeDocument/2006/relationships/font" Target="fonts/font2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570B6-1B5A-476B-A69D-DFF9E87AFC58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3C06C99B-DCD2-4986-BC7E-CAF2C02CA8DB}">
      <dgm:prSet phldrT="[Text]"/>
      <dgm:spPr/>
      <dgm:t>
        <a:bodyPr/>
        <a:lstStyle/>
        <a:p>
          <a:r>
            <a:rPr lang="en-US" dirty="0">
              <a:latin typeface="Barlow Light" panose="020B0604020202020204" charset="0"/>
            </a:rPr>
            <a:t>Physical Security</a:t>
          </a:r>
          <a:endParaRPr lang="en-KE" dirty="0">
            <a:latin typeface="Barlow Light" panose="020B0604020202020204" charset="0"/>
          </a:endParaRPr>
        </a:p>
      </dgm:t>
    </dgm:pt>
    <dgm:pt modelId="{F795CE18-BD31-48B6-99CB-F8E63A3EF1DC}" type="parTrans" cxnId="{6F13750D-B6D8-454A-97D2-8F520B6491C2}">
      <dgm:prSet/>
      <dgm:spPr/>
      <dgm:t>
        <a:bodyPr/>
        <a:lstStyle/>
        <a:p>
          <a:endParaRPr lang="en-KE">
            <a:latin typeface="Barlow Light" panose="020B0604020202020204" charset="0"/>
          </a:endParaRPr>
        </a:p>
      </dgm:t>
    </dgm:pt>
    <dgm:pt modelId="{DFF4AC4A-5A89-40FF-8787-D6DAEBC5CD3D}" type="sibTrans" cxnId="{6F13750D-B6D8-454A-97D2-8F520B6491C2}">
      <dgm:prSet/>
      <dgm:spPr/>
      <dgm:t>
        <a:bodyPr/>
        <a:lstStyle/>
        <a:p>
          <a:endParaRPr lang="en-KE">
            <a:latin typeface="Barlow Light" panose="020B0604020202020204" charset="0"/>
          </a:endParaRPr>
        </a:p>
      </dgm:t>
    </dgm:pt>
    <dgm:pt modelId="{9DB784F7-DA39-4C71-A159-F1923F2AFADB}">
      <dgm:prSet phldrT="[Text]"/>
      <dgm:spPr/>
      <dgm:t>
        <a:bodyPr/>
        <a:lstStyle/>
        <a:p>
          <a:r>
            <a:rPr lang="en-US" dirty="0">
              <a:latin typeface="Barlow Light" panose="020B0604020202020204" charset="0"/>
            </a:rPr>
            <a:t>User Awareness</a:t>
          </a:r>
          <a:endParaRPr lang="en-KE" dirty="0">
            <a:latin typeface="Barlow Light" panose="020B0604020202020204" charset="0"/>
          </a:endParaRPr>
        </a:p>
      </dgm:t>
    </dgm:pt>
    <dgm:pt modelId="{8D9943D8-58B4-464C-8A6A-A59A3683B449}" type="parTrans" cxnId="{E0D7A03F-8BA9-4F5B-AFD1-73E56DE8BF6D}">
      <dgm:prSet/>
      <dgm:spPr/>
      <dgm:t>
        <a:bodyPr/>
        <a:lstStyle/>
        <a:p>
          <a:endParaRPr lang="en-KE">
            <a:latin typeface="Barlow Light" panose="020B0604020202020204" charset="0"/>
          </a:endParaRPr>
        </a:p>
      </dgm:t>
    </dgm:pt>
    <dgm:pt modelId="{FDAC527F-82AE-479A-AB06-82864EFF438E}" type="sibTrans" cxnId="{E0D7A03F-8BA9-4F5B-AFD1-73E56DE8BF6D}">
      <dgm:prSet/>
      <dgm:spPr/>
      <dgm:t>
        <a:bodyPr/>
        <a:lstStyle/>
        <a:p>
          <a:endParaRPr lang="en-KE">
            <a:latin typeface="Barlow Light" panose="020B0604020202020204" charset="0"/>
          </a:endParaRPr>
        </a:p>
      </dgm:t>
    </dgm:pt>
    <dgm:pt modelId="{191CC642-2CCE-403F-BA91-CA77366BBE58}">
      <dgm:prSet phldrT="[Text]"/>
      <dgm:spPr/>
      <dgm:t>
        <a:bodyPr/>
        <a:lstStyle/>
        <a:p>
          <a:r>
            <a:rPr lang="en-US" dirty="0">
              <a:latin typeface="Barlow Light" panose="020B0604020202020204" charset="0"/>
            </a:rPr>
            <a:t>Technology</a:t>
          </a:r>
          <a:endParaRPr lang="en-KE" dirty="0">
            <a:latin typeface="Barlow Light" panose="020B0604020202020204" charset="0"/>
          </a:endParaRPr>
        </a:p>
      </dgm:t>
    </dgm:pt>
    <dgm:pt modelId="{D6A4B0FD-61DB-4A99-B83D-62A8F0795CF0}" type="parTrans" cxnId="{0E74F1B0-3C74-446E-9237-D1FFF6ADFDB2}">
      <dgm:prSet/>
      <dgm:spPr/>
      <dgm:t>
        <a:bodyPr/>
        <a:lstStyle/>
        <a:p>
          <a:endParaRPr lang="en-KE">
            <a:latin typeface="Barlow Light" panose="020B0604020202020204" charset="0"/>
          </a:endParaRPr>
        </a:p>
      </dgm:t>
    </dgm:pt>
    <dgm:pt modelId="{8614BE65-9BC0-4119-9AB6-06FBE748DC9E}" type="sibTrans" cxnId="{0E74F1B0-3C74-446E-9237-D1FFF6ADFDB2}">
      <dgm:prSet/>
      <dgm:spPr/>
      <dgm:t>
        <a:bodyPr/>
        <a:lstStyle/>
        <a:p>
          <a:endParaRPr lang="en-KE">
            <a:latin typeface="Barlow Light" panose="020B0604020202020204" charset="0"/>
          </a:endParaRPr>
        </a:p>
      </dgm:t>
    </dgm:pt>
    <dgm:pt modelId="{5F9C879E-E39E-46ED-9779-D7100680730D}">
      <dgm:prSet phldrT="[Text]"/>
      <dgm:spPr/>
      <dgm:t>
        <a:bodyPr/>
        <a:lstStyle/>
        <a:p>
          <a:r>
            <a:rPr lang="en-US" dirty="0">
              <a:latin typeface="Barlow Light" panose="020B0604020202020204" charset="0"/>
            </a:rPr>
            <a:t>Data protection</a:t>
          </a:r>
          <a:endParaRPr lang="en-KE" dirty="0">
            <a:latin typeface="Barlow Light" panose="020B0604020202020204" charset="0"/>
          </a:endParaRPr>
        </a:p>
      </dgm:t>
    </dgm:pt>
    <dgm:pt modelId="{43CEBC90-9BBA-4326-B363-82BE28E81CF7}" type="parTrans" cxnId="{775DBA60-2E2F-4297-AEFF-14F057415221}">
      <dgm:prSet/>
      <dgm:spPr/>
      <dgm:t>
        <a:bodyPr/>
        <a:lstStyle/>
        <a:p>
          <a:endParaRPr lang="en-KE">
            <a:latin typeface="Barlow Light" panose="020B0604020202020204" charset="0"/>
          </a:endParaRPr>
        </a:p>
      </dgm:t>
    </dgm:pt>
    <dgm:pt modelId="{467157BA-27C1-4C75-8EF9-C23B7110A4EB}" type="sibTrans" cxnId="{775DBA60-2E2F-4297-AEFF-14F057415221}">
      <dgm:prSet/>
      <dgm:spPr/>
      <dgm:t>
        <a:bodyPr/>
        <a:lstStyle/>
        <a:p>
          <a:endParaRPr lang="en-KE">
            <a:latin typeface="Barlow Light" panose="020B0604020202020204" charset="0"/>
          </a:endParaRPr>
        </a:p>
      </dgm:t>
    </dgm:pt>
    <dgm:pt modelId="{E270FC0A-12D8-40AF-9DA6-7E3B0573011E}">
      <dgm:prSet phldrT="[Text]"/>
      <dgm:spPr/>
      <dgm:t>
        <a:bodyPr/>
        <a:lstStyle/>
        <a:p>
          <a:r>
            <a:rPr lang="en-US" dirty="0">
              <a:latin typeface="Barlow Light" panose="020B0604020202020204" charset="0"/>
            </a:rPr>
            <a:t>University Policies</a:t>
          </a:r>
          <a:endParaRPr lang="en-KE" dirty="0">
            <a:latin typeface="Barlow Light" panose="020B0604020202020204" charset="0"/>
          </a:endParaRPr>
        </a:p>
      </dgm:t>
    </dgm:pt>
    <dgm:pt modelId="{BAD97CEA-55B5-45D0-BF35-E8AA43270578}" type="parTrans" cxnId="{23493C01-0AB5-4DB5-9BDC-9E08F0C5B07A}">
      <dgm:prSet/>
      <dgm:spPr/>
      <dgm:t>
        <a:bodyPr/>
        <a:lstStyle/>
        <a:p>
          <a:endParaRPr lang="en-KE"/>
        </a:p>
      </dgm:t>
    </dgm:pt>
    <dgm:pt modelId="{FCF1F672-BD71-4789-879E-1DD16F5FE49B}" type="sibTrans" cxnId="{23493C01-0AB5-4DB5-9BDC-9E08F0C5B07A}">
      <dgm:prSet/>
      <dgm:spPr/>
      <dgm:t>
        <a:bodyPr/>
        <a:lstStyle/>
        <a:p>
          <a:endParaRPr lang="en-KE"/>
        </a:p>
      </dgm:t>
    </dgm:pt>
    <dgm:pt modelId="{372E2F96-021C-4BA1-ABB3-E047199F9E16}" type="pres">
      <dgm:prSet presAssocID="{A9B570B6-1B5A-476B-A69D-DFF9E87AFC58}" presName="composite" presStyleCnt="0">
        <dgm:presLayoutVars>
          <dgm:chMax val="5"/>
          <dgm:dir/>
          <dgm:resizeHandles val="exact"/>
        </dgm:presLayoutVars>
      </dgm:prSet>
      <dgm:spPr/>
    </dgm:pt>
    <dgm:pt modelId="{FBC23CA4-7E1C-4C75-92C7-9F6DA0BE4C8C}" type="pres">
      <dgm:prSet presAssocID="{3C06C99B-DCD2-4986-BC7E-CAF2C02CA8DB}" presName="circle1" presStyleLbl="lnNode1" presStyleIdx="0" presStyleCnt="5"/>
      <dgm:spPr/>
    </dgm:pt>
    <dgm:pt modelId="{887BA164-CE1D-4707-85E6-DB09D612EAD1}" type="pres">
      <dgm:prSet presAssocID="{3C06C99B-DCD2-4986-BC7E-CAF2C02CA8DB}" presName="text1" presStyleLbl="revTx" presStyleIdx="0" presStyleCnt="5">
        <dgm:presLayoutVars>
          <dgm:bulletEnabled val="1"/>
        </dgm:presLayoutVars>
      </dgm:prSet>
      <dgm:spPr/>
    </dgm:pt>
    <dgm:pt modelId="{6847E45D-468F-44C7-93C6-4DCD689D1EB3}" type="pres">
      <dgm:prSet presAssocID="{3C06C99B-DCD2-4986-BC7E-CAF2C02CA8DB}" presName="line1" presStyleLbl="callout" presStyleIdx="0" presStyleCnt="10"/>
      <dgm:spPr/>
    </dgm:pt>
    <dgm:pt modelId="{DDCA3E99-4A36-429C-A2DD-D4E6F83DC559}" type="pres">
      <dgm:prSet presAssocID="{3C06C99B-DCD2-4986-BC7E-CAF2C02CA8DB}" presName="d1" presStyleLbl="callout" presStyleIdx="1" presStyleCnt="10"/>
      <dgm:spPr/>
    </dgm:pt>
    <dgm:pt modelId="{DAA71695-D09E-4615-B212-121F697F1E8C}" type="pres">
      <dgm:prSet presAssocID="{E270FC0A-12D8-40AF-9DA6-7E3B0573011E}" presName="circle2" presStyleLbl="lnNode1" presStyleIdx="1" presStyleCnt="5"/>
      <dgm:spPr/>
    </dgm:pt>
    <dgm:pt modelId="{EE0BFE0A-D888-454A-A14E-8153C19F6B71}" type="pres">
      <dgm:prSet presAssocID="{E270FC0A-12D8-40AF-9DA6-7E3B0573011E}" presName="text2" presStyleLbl="revTx" presStyleIdx="1" presStyleCnt="5">
        <dgm:presLayoutVars>
          <dgm:bulletEnabled val="1"/>
        </dgm:presLayoutVars>
      </dgm:prSet>
      <dgm:spPr/>
    </dgm:pt>
    <dgm:pt modelId="{97EBA673-AD60-4106-87C1-000F617EFD3B}" type="pres">
      <dgm:prSet presAssocID="{E270FC0A-12D8-40AF-9DA6-7E3B0573011E}" presName="line2" presStyleLbl="callout" presStyleIdx="2" presStyleCnt="10"/>
      <dgm:spPr/>
    </dgm:pt>
    <dgm:pt modelId="{37CE6464-7240-4027-8EE8-1AC20C750928}" type="pres">
      <dgm:prSet presAssocID="{E270FC0A-12D8-40AF-9DA6-7E3B0573011E}" presName="d2" presStyleLbl="callout" presStyleIdx="3" presStyleCnt="10"/>
      <dgm:spPr/>
    </dgm:pt>
    <dgm:pt modelId="{366A52D9-624A-4A9A-8809-67EFAA02C646}" type="pres">
      <dgm:prSet presAssocID="{9DB784F7-DA39-4C71-A159-F1923F2AFADB}" presName="circle3" presStyleLbl="lnNode1" presStyleIdx="2" presStyleCnt="5"/>
      <dgm:spPr/>
    </dgm:pt>
    <dgm:pt modelId="{27334FBF-1301-420D-BA73-325D8A60593F}" type="pres">
      <dgm:prSet presAssocID="{9DB784F7-DA39-4C71-A159-F1923F2AFADB}" presName="text3" presStyleLbl="revTx" presStyleIdx="2" presStyleCnt="5">
        <dgm:presLayoutVars>
          <dgm:bulletEnabled val="1"/>
        </dgm:presLayoutVars>
      </dgm:prSet>
      <dgm:spPr/>
    </dgm:pt>
    <dgm:pt modelId="{2EA0A11A-F0FE-44C3-894F-44B1836BF031}" type="pres">
      <dgm:prSet presAssocID="{9DB784F7-DA39-4C71-A159-F1923F2AFADB}" presName="line3" presStyleLbl="callout" presStyleIdx="4" presStyleCnt="10"/>
      <dgm:spPr/>
    </dgm:pt>
    <dgm:pt modelId="{43420642-4CCA-41DA-9066-93BBE8CD3104}" type="pres">
      <dgm:prSet presAssocID="{9DB784F7-DA39-4C71-A159-F1923F2AFADB}" presName="d3" presStyleLbl="callout" presStyleIdx="5" presStyleCnt="10"/>
      <dgm:spPr/>
    </dgm:pt>
    <dgm:pt modelId="{79E2B6DC-06B3-4B92-AE13-BEE2010F03A5}" type="pres">
      <dgm:prSet presAssocID="{191CC642-2CCE-403F-BA91-CA77366BBE58}" presName="circle4" presStyleLbl="lnNode1" presStyleIdx="3" presStyleCnt="5"/>
      <dgm:spPr>
        <a:solidFill>
          <a:schemeClr val="accent5"/>
        </a:solidFill>
      </dgm:spPr>
    </dgm:pt>
    <dgm:pt modelId="{F8D3A44C-7794-426B-A205-9530BA6CA1C7}" type="pres">
      <dgm:prSet presAssocID="{191CC642-2CCE-403F-BA91-CA77366BBE58}" presName="text4" presStyleLbl="revTx" presStyleIdx="3" presStyleCnt="5">
        <dgm:presLayoutVars>
          <dgm:bulletEnabled val="1"/>
        </dgm:presLayoutVars>
      </dgm:prSet>
      <dgm:spPr/>
    </dgm:pt>
    <dgm:pt modelId="{EF200F7A-7D0E-4414-B924-D7053A9960F4}" type="pres">
      <dgm:prSet presAssocID="{191CC642-2CCE-403F-BA91-CA77366BBE58}" presName="line4" presStyleLbl="callout" presStyleIdx="6" presStyleCnt="10"/>
      <dgm:spPr/>
    </dgm:pt>
    <dgm:pt modelId="{3D40CC73-3B04-4F7C-8F88-75BCBEC5D010}" type="pres">
      <dgm:prSet presAssocID="{191CC642-2CCE-403F-BA91-CA77366BBE58}" presName="d4" presStyleLbl="callout" presStyleIdx="7" presStyleCnt="10"/>
      <dgm:spPr/>
    </dgm:pt>
    <dgm:pt modelId="{22DB0A28-9B08-478A-A6A5-E45E2D6295D4}" type="pres">
      <dgm:prSet presAssocID="{5F9C879E-E39E-46ED-9779-D7100680730D}" presName="circle5" presStyleLbl="lnNode1" presStyleIdx="4" presStyleCnt="5"/>
      <dgm:spPr>
        <a:solidFill>
          <a:schemeClr val="accent2"/>
        </a:solidFill>
      </dgm:spPr>
    </dgm:pt>
    <dgm:pt modelId="{63F3D33C-BFFB-42A7-A162-C04A895E03A4}" type="pres">
      <dgm:prSet presAssocID="{5F9C879E-E39E-46ED-9779-D7100680730D}" presName="text5" presStyleLbl="revTx" presStyleIdx="4" presStyleCnt="5">
        <dgm:presLayoutVars>
          <dgm:bulletEnabled val="1"/>
        </dgm:presLayoutVars>
      </dgm:prSet>
      <dgm:spPr/>
    </dgm:pt>
    <dgm:pt modelId="{6DCC8A73-5761-47A1-AF6D-9CCD8FEE5E3C}" type="pres">
      <dgm:prSet presAssocID="{5F9C879E-E39E-46ED-9779-D7100680730D}" presName="line5" presStyleLbl="callout" presStyleIdx="8" presStyleCnt="10"/>
      <dgm:spPr/>
    </dgm:pt>
    <dgm:pt modelId="{876DBDBC-7B69-40FC-BAE9-D39B671EC2CA}" type="pres">
      <dgm:prSet presAssocID="{5F9C879E-E39E-46ED-9779-D7100680730D}" presName="d5" presStyleLbl="callout" presStyleIdx="9" presStyleCnt="10"/>
      <dgm:spPr/>
    </dgm:pt>
  </dgm:ptLst>
  <dgm:cxnLst>
    <dgm:cxn modelId="{23493C01-0AB5-4DB5-9BDC-9E08F0C5B07A}" srcId="{A9B570B6-1B5A-476B-A69D-DFF9E87AFC58}" destId="{E270FC0A-12D8-40AF-9DA6-7E3B0573011E}" srcOrd="1" destOrd="0" parTransId="{BAD97CEA-55B5-45D0-BF35-E8AA43270578}" sibTransId="{FCF1F672-BD71-4789-879E-1DD16F5FE49B}"/>
    <dgm:cxn modelId="{6F13750D-B6D8-454A-97D2-8F520B6491C2}" srcId="{A9B570B6-1B5A-476B-A69D-DFF9E87AFC58}" destId="{3C06C99B-DCD2-4986-BC7E-CAF2C02CA8DB}" srcOrd="0" destOrd="0" parTransId="{F795CE18-BD31-48B6-99CB-F8E63A3EF1DC}" sibTransId="{DFF4AC4A-5A89-40FF-8787-D6DAEBC5CD3D}"/>
    <dgm:cxn modelId="{E0D7A03F-8BA9-4F5B-AFD1-73E56DE8BF6D}" srcId="{A9B570B6-1B5A-476B-A69D-DFF9E87AFC58}" destId="{9DB784F7-DA39-4C71-A159-F1923F2AFADB}" srcOrd="2" destOrd="0" parTransId="{8D9943D8-58B4-464C-8A6A-A59A3683B449}" sibTransId="{FDAC527F-82AE-479A-AB06-82864EFF438E}"/>
    <dgm:cxn modelId="{775DBA60-2E2F-4297-AEFF-14F057415221}" srcId="{A9B570B6-1B5A-476B-A69D-DFF9E87AFC58}" destId="{5F9C879E-E39E-46ED-9779-D7100680730D}" srcOrd="4" destOrd="0" parTransId="{43CEBC90-9BBA-4326-B363-82BE28E81CF7}" sibTransId="{467157BA-27C1-4C75-8EF9-C23B7110A4EB}"/>
    <dgm:cxn modelId="{326CC14A-7E50-40A2-B981-2CC59F0F3C0E}" type="presOf" srcId="{E270FC0A-12D8-40AF-9DA6-7E3B0573011E}" destId="{EE0BFE0A-D888-454A-A14E-8153C19F6B71}" srcOrd="0" destOrd="0" presId="urn:microsoft.com/office/officeart/2005/8/layout/target1"/>
    <dgm:cxn modelId="{6A3C3F6C-55DA-4A8E-8CBF-F0D4BD9A7AAD}" type="presOf" srcId="{9DB784F7-DA39-4C71-A159-F1923F2AFADB}" destId="{27334FBF-1301-420D-BA73-325D8A60593F}" srcOrd="0" destOrd="0" presId="urn:microsoft.com/office/officeart/2005/8/layout/target1"/>
    <dgm:cxn modelId="{3DD6857C-21F0-4A6F-827E-3869BFDFC3FC}" type="presOf" srcId="{5F9C879E-E39E-46ED-9779-D7100680730D}" destId="{63F3D33C-BFFB-42A7-A162-C04A895E03A4}" srcOrd="0" destOrd="0" presId="urn:microsoft.com/office/officeart/2005/8/layout/target1"/>
    <dgm:cxn modelId="{AD08D0A9-5E6C-4D6D-83E4-2F8010430B7B}" type="presOf" srcId="{191CC642-2CCE-403F-BA91-CA77366BBE58}" destId="{F8D3A44C-7794-426B-A205-9530BA6CA1C7}" srcOrd="0" destOrd="0" presId="urn:microsoft.com/office/officeart/2005/8/layout/target1"/>
    <dgm:cxn modelId="{0E74F1B0-3C74-446E-9237-D1FFF6ADFDB2}" srcId="{A9B570B6-1B5A-476B-A69D-DFF9E87AFC58}" destId="{191CC642-2CCE-403F-BA91-CA77366BBE58}" srcOrd="3" destOrd="0" parTransId="{D6A4B0FD-61DB-4A99-B83D-62A8F0795CF0}" sibTransId="{8614BE65-9BC0-4119-9AB6-06FBE748DC9E}"/>
    <dgm:cxn modelId="{506D74FD-2A76-4288-B68D-FEB50B78677E}" type="presOf" srcId="{A9B570B6-1B5A-476B-A69D-DFF9E87AFC58}" destId="{372E2F96-021C-4BA1-ABB3-E047199F9E16}" srcOrd="0" destOrd="0" presId="urn:microsoft.com/office/officeart/2005/8/layout/target1"/>
    <dgm:cxn modelId="{F12C5BFE-A225-44F0-933C-B40211210061}" type="presOf" srcId="{3C06C99B-DCD2-4986-BC7E-CAF2C02CA8DB}" destId="{887BA164-CE1D-4707-85E6-DB09D612EAD1}" srcOrd="0" destOrd="0" presId="urn:microsoft.com/office/officeart/2005/8/layout/target1"/>
    <dgm:cxn modelId="{D0127B82-5989-4DF9-8429-A9BAFDDFB6E6}" type="presParOf" srcId="{372E2F96-021C-4BA1-ABB3-E047199F9E16}" destId="{FBC23CA4-7E1C-4C75-92C7-9F6DA0BE4C8C}" srcOrd="0" destOrd="0" presId="urn:microsoft.com/office/officeart/2005/8/layout/target1"/>
    <dgm:cxn modelId="{72CC343B-1649-4C43-B71C-83693798757E}" type="presParOf" srcId="{372E2F96-021C-4BA1-ABB3-E047199F9E16}" destId="{887BA164-CE1D-4707-85E6-DB09D612EAD1}" srcOrd="1" destOrd="0" presId="urn:microsoft.com/office/officeart/2005/8/layout/target1"/>
    <dgm:cxn modelId="{EC1543AF-8BBA-45ED-986D-0DD6208AEBD3}" type="presParOf" srcId="{372E2F96-021C-4BA1-ABB3-E047199F9E16}" destId="{6847E45D-468F-44C7-93C6-4DCD689D1EB3}" srcOrd="2" destOrd="0" presId="urn:microsoft.com/office/officeart/2005/8/layout/target1"/>
    <dgm:cxn modelId="{2BB4CF1F-1B47-40E0-B693-C2FB9B78CB0F}" type="presParOf" srcId="{372E2F96-021C-4BA1-ABB3-E047199F9E16}" destId="{DDCA3E99-4A36-429C-A2DD-D4E6F83DC559}" srcOrd="3" destOrd="0" presId="urn:microsoft.com/office/officeart/2005/8/layout/target1"/>
    <dgm:cxn modelId="{30D6A4EF-6603-41C1-BCC1-C7946BEA1932}" type="presParOf" srcId="{372E2F96-021C-4BA1-ABB3-E047199F9E16}" destId="{DAA71695-D09E-4615-B212-121F697F1E8C}" srcOrd="4" destOrd="0" presId="urn:microsoft.com/office/officeart/2005/8/layout/target1"/>
    <dgm:cxn modelId="{2AB9DABE-537A-490F-858C-7A51C71C1B10}" type="presParOf" srcId="{372E2F96-021C-4BA1-ABB3-E047199F9E16}" destId="{EE0BFE0A-D888-454A-A14E-8153C19F6B71}" srcOrd="5" destOrd="0" presId="urn:microsoft.com/office/officeart/2005/8/layout/target1"/>
    <dgm:cxn modelId="{7447DA7C-DD07-4F27-AC12-53119E24409A}" type="presParOf" srcId="{372E2F96-021C-4BA1-ABB3-E047199F9E16}" destId="{97EBA673-AD60-4106-87C1-000F617EFD3B}" srcOrd="6" destOrd="0" presId="urn:microsoft.com/office/officeart/2005/8/layout/target1"/>
    <dgm:cxn modelId="{436A7555-C6D2-4448-944A-80F278B8E44B}" type="presParOf" srcId="{372E2F96-021C-4BA1-ABB3-E047199F9E16}" destId="{37CE6464-7240-4027-8EE8-1AC20C750928}" srcOrd="7" destOrd="0" presId="urn:microsoft.com/office/officeart/2005/8/layout/target1"/>
    <dgm:cxn modelId="{3636E457-F338-4E3E-AAE5-D606F4F172D2}" type="presParOf" srcId="{372E2F96-021C-4BA1-ABB3-E047199F9E16}" destId="{366A52D9-624A-4A9A-8809-67EFAA02C646}" srcOrd="8" destOrd="0" presId="urn:microsoft.com/office/officeart/2005/8/layout/target1"/>
    <dgm:cxn modelId="{F1DF4AF1-2FF3-4068-8D95-0B28A007771F}" type="presParOf" srcId="{372E2F96-021C-4BA1-ABB3-E047199F9E16}" destId="{27334FBF-1301-420D-BA73-325D8A60593F}" srcOrd="9" destOrd="0" presId="urn:microsoft.com/office/officeart/2005/8/layout/target1"/>
    <dgm:cxn modelId="{7C0ABEB6-01F2-4B00-BCBF-E51D35160144}" type="presParOf" srcId="{372E2F96-021C-4BA1-ABB3-E047199F9E16}" destId="{2EA0A11A-F0FE-44C3-894F-44B1836BF031}" srcOrd="10" destOrd="0" presId="urn:microsoft.com/office/officeart/2005/8/layout/target1"/>
    <dgm:cxn modelId="{556A3764-3B5F-48EB-811F-024F1BFA767B}" type="presParOf" srcId="{372E2F96-021C-4BA1-ABB3-E047199F9E16}" destId="{43420642-4CCA-41DA-9066-93BBE8CD3104}" srcOrd="11" destOrd="0" presId="urn:microsoft.com/office/officeart/2005/8/layout/target1"/>
    <dgm:cxn modelId="{8C877E72-CC8E-4A99-AC7A-9EF0F5B7FFF2}" type="presParOf" srcId="{372E2F96-021C-4BA1-ABB3-E047199F9E16}" destId="{79E2B6DC-06B3-4B92-AE13-BEE2010F03A5}" srcOrd="12" destOrd="0" presId="urn:microsoft.com/office/officeart/2005/8/layout/target1"/>
    <dgm:cxn modelId="{C55EBE76-43DE-44B5-9A2A-EA819C004E61}" type="presParOf" srcId="{372E2F96-021C-4BA1-ABB3-E047199F9E16}" destId="{F8D3A44C-7794-426B-A205-9530BA6CA1C7}" srcOrd="13" destOrd="0" presId="urn:microsoft.com/office/officeart/2005/8/layout/target1"/>
    <dgm:cxn modelId="{4A1BB8C0-6A25-4FD4-B866-73C9E7435317}" type="presParOf" srcId="{372E2F96-021C-4BA1-ABB3-E047199F9E16}" destId="{EF200F7A-7D0E-4414-B924-D7053A9960F4}" srcOrd="14" destOrd="0" presId="urn:microsoft.com/office/officeart/2005/8/layout/target1"/>
    <dgm:cxn modelId="{03DF4637-E739-4532-BE1E-CD12AE8C0349}" type="presParOf" srcId="{372E2F96-021C-4BA1-ABB3-E047199F9E16}" destId="{3D40CC73-3B04-4F7C-8F88-75BCBEC5D010}" srcOrd="15" destOrd="0" presId="urn:microsoft.com/office/officeart/2005/8/layout/target1"/>
    <dgm:cxn modelId="{25496CE8-958D-471F-9E18-86D33EB6DFBB}" type="presParOf" srcId="{372E2F96-021C-4BA1-ABB3-E047199F9E16}" destId="{22DB0A28-9B08-478A-A6A5-E45E2D6295D4}" srcOrd="16" destOrd="0" presId="urn:microsoft.com/office/officeart/2005/8/layout/target1"/>
    <dgm:cxn modelId="{14383C21-F62B-46E9-B98C-C08FF8B4DD42}" type="presParOf" srcId="{372E2F96-021C-4BA1-ABB3-E047199F9E16}" destId="{63F3D33C-BFFB-42A7-A162-C04A895E03A4}" srcOrd="17" destOrd="0" presId="urn:microsoft.com/office/officeart/2005/8/layout/target1"/>
    <dgm:cxn modelId="{851174C6-4216-4AED-B46F-953DB482382C}" type="presParOf" srcId="{372E2F96-021C-4BA1-ABB3-E047199F9E16}" destId="{6DCC8A73-5761-47A1-AF6D-9CCD8FEE5E3C}" srcOrd="18" destOrd="0" presId="urn:microsoft.com/office/officeart/2005/8/layout/target1"/>
    <dgm:cxn modelId="{71538615-20AA-422F-94F7-E841532CBBA9}" type="presParOf" srcId="{372E2F96-021C-4BA1-ABB3-E047199F9E16}" destId="{876DBDBC-7B69-40FC-BAE9-D39B671EC2CA}" srcOrd="19" destOrd="0" presId="urn:microsoft.com/office/officeart/2005/8/layout/target1"/>
  </dgm:cxnLst>
  <dgm:bg/>
  <dgm:whole>
    <a:ln w="6350"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B0A28-9B08-478A-A6A5-E45E2D6295D4}">
      <dsp:nvSpPr>
        <dsp:cNvPr id="0" name=""/>
        <dsp:cNvSpPr/>
      </dsp:nvSpPr>
      <dsp:spPr>
        <a:xfrm>
          <a:off x="582712" y="947915"/>
          <a:ext cx="3259681" cy="3259681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2B6DC-06B3-4B92-AE13-BEE2010F03A5}">
      <dsp:nvSpPr>
        <dsp:cNvPr id="0" name=""/>
        <dsp:cNvSpPr/>
      </dsp:nvSpPr>
      <dsp:spPr>
        <a:xfrm>
          <a:off x="944808" y="1310011"/>
          <a:ext cx="2535488" cy="2535488"/>
        </a:xfrm>
        <a:prstGeom prst="ellipse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52D9-624A-4A9A-8809-67EFAA02C646}">
      <dsp:nvSpPr>
        <dsp:cNvPr id="0" name=""/>
        <dsp:cNvSpPr/>
      </dsp:nvSpPr>
      <dsp:spPr>
        <a:xfrm>
          <a:off x="1306904" y="1672107"/>
          <a:ext cx="1811296" cy="18112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71695-D09E-4615-B212-121F697F1E8C}">
      <dsp:nvSpPr>
        <dsp:cNvPr id="0" name=""/>
        <dsp:cNvSpPr/>
      </dsp:nvSpPr>
      <dsp:spPr>
        <a:xfrm>
          <a:off x="1669272" y="2034475"/>
          <a:ext cx="1086560" cy="10865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23CA4-7E1C-4C75-92C7-9F6DA0BE4C8C}">
      <dsp:nvSpPr>
        <dsp:cNvPr id="0" name=""/>
        <dsp:cNvSpPr/>
      </dsp:nvSpPr>
      <dsp:spPr>
        <a:xfrm>
          <a:off x="2031369" y="2396572"/>
          <a:ext cx="362367" cy="362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BA164-CE1D-4707-85E6-DB09D612EAD1}">
      <dsp:nvSpPr>
        <dsp:cNvPr id="0" name=""/>
        <dsp:cNvSpPr/>
      </dsp:nvSpPr>
      <dsp:spPr>
        <a:xfrm>
          <a:off x="4385674" y="138645"/>
          <a:ext cx="1629840" cy="57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rlow Light" panose="020B0604020202020204" charset="0"/>
            </a:rPr>
            <a:t>Physical Security</a:t>
          </a:r>
          <a:endParaRPr lang="en-KE" sz="1900" kern="1200" dirty="0">
            <a:latin typeface="Barlow Light" panose="020B0604020202020204" charset="0"/>
          </a:endParaRPr>
        </a:p>
      </dsp:txBody>
      <dsp:txXfrm>
        <a:off x="4385674" y="138645"/>
        <a:ext cx="1629840" cy="575442"/>
      </dsp:txXfrm>
    </dsp:sp>
    <dsp:sp modelId="{6847E45D-468F-44C7-93C6-4DCD689D1EB3}">
      <dsp:nvSpPr>
        <dsp:cNvPr id="0" name=""/>
        <dsp:cNvSpPr/>
      </dsp:nvSpPr>
      <dsp:spPr>
        <a:xfrm>
          <a:off x="3978213" y="426366"/>
          <a:ext cx="4074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A3E99-4A36-429C-A2DD-D4E6F83DC559}">
      <dsp:nvSpPr>
        <dsp:cNvPr id="0" name=""/>
        <dsp:cNvSpPr/>
      </dsp:nvSpPr>
      <dsp:spPr>
        <a:xfrm rot="5400000">
          <a:off x="2018330" y="620589"/>
          <a:ext cx="2151389" cy="176294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BFE0A-D888-454A-A14E-8153C19F6B71}">
      <dsp:nvSpPr>
        <dsp:cNvPr id="0" name=""/>
        <dsp:cNvSpPr/>
      </dsp:nvSpPr>
      <dsp:spPr>
        <a:xfrm>
          <a:off x="4385674" y="747118"/>
          <a:ext cx="1629840" cy="57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rlow Light" panose="020B0604020202020204" charset="0"/>
            </a:rPr>
            <a:t>University Policies</a:t>
          </a:r>
          <a:endParaRPr lang="en-KE" sz="1900" kern="1200" dirty="0">
            <a:latin typeface="Barlow Light" panose="020B0604020202020204" charset="0"/>
          </a:endParaRPr>
        </a:p>
      </dsp:txBody>
      <dsp:txXfrm>
        <a:off x="4385674" y="747118"/>
        <a:ext cx="1629840" cy="575442"/>
      </dsp:txXfrm>
    </dsp:sp>
    <dsp:sp modelId="{97EBA673-AD60-4106-87C1-000F617EFD3B}">
      <dsp:nvSpPr>
        <dsp:cNvPr id="0" name=""/>
        <dsp:cNvSpPr/>
      </dsp:nvSpPr>
      <dsp:spPr>
        <a:xfrm>
          <a:off x="3978213" y="1034840"/>
          <a:ext cx="4074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E6464-7240-4027-8EE8-1AC20C750928}">
      <dsp:nvSpPr>
        <dsp:cNvPr id="0" name=""/>
        <dsp:cNvSpPr/>
      </dsp:nvSpPr>
      <dsp:spPr>
        <a:xfrm rot="5400000">
          <a:off x="2334465" y="1182829"/>
          <a:ext cx="1791303" cy="149402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34FBF-1301-420D-BA73-325D8A60593F}">
      <dsp:nvSpPr>
        <dsp:cNvPr id="0" name=""/>
        <dsp:cNvSpPr/>
      </dsp:nvSpPr>
      <dsp:spPr>
        <a:xfrm>
          <a:off x="4385674" y="1355592"/>
          <a:ext cx="1629840" cy="57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rlow Light" panose="020B0604020202020204" charset="0"/>
            </a:rPr>
            <a:t>User Awareness</a:t>
          </a:r>
          <a:endParaRPr lang="en-KE" sz="1900" kern="1200" dirty="0">
            <a:latin typeface="Barlow Light" panose="020B0604020202020204" charset="0"/>
          </a:endParaRPr>
        </a:p>
      </dsp:txBody>
      <dsp:txXfrm>
        <a:off x="4385674" y="1355592"/>
        <a:ext cx="1629840" cy="575442"/>
      </dsp:txXfrm>
    </dsp:sp>
    <dsp:sp modelId="{2EA0A11A-F0FE-44C3-894F-44B1836BF031}">
      <dsp:nvSpPr>
        <dsp:cNvPr id="0" name=""/>
        <dsp:cNvSpPr/>
      </dsp:nvSpPr>
      <dsp:spPr>
        <a:xfrm>
          <a:off x="3978213" y="1643314"/>
          <a:ext cx="4074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20642-4CCA-41DA-9066-93BBE8CD3104}">
      <dsp:nvSpPr>
        <dsp:cNvPr id="0" name=""/>
        <dsp:cNvSpPr/>
      </dsp:nvSpPr>
      <dsp:spPr>
        <a:xfrm rot="5400000">
          <a:off x="2644460" y="1722089"/>
          <a:ext cx="1412528" cy="125497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3A44C-7794-426B-A205-9530BA6CA1C7}">
      <dsp:nvSpPr>
        <dsp:cNvPr id="0" name=""/>
        <dsp:cNvSpPr/>
      </dsp:nvSpPr>
      <dsp:spPr>
        <a:xfrm>
          <a:off x="4385674" y="1951028"/>
          <a:ext cx="1629840" cy="57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rlow Light" panose="020B0604020202020204" charset="0"/>
            </a:rPr>
            <a:t>Technology</a:t>
          </a:r>
          <a:endParaRPr lang="en-KE" sz="1900" kern="1200" dirty="0">
            <a:latin typeface="Barlow Light" panose="020B0604020202020204" charset="0"/>
          </a:endParaRPr>
        </a:p>
      </dsp:txBody>
      <dsp:txXfrm>
        <a:off x="4385674" y="1951028"/>
        <a:ext cx="1629840" cy="575442"/>
      </dsp:txXfrm>
    </dsp:sp>
    <dsp:sp modelId="{EF200F7A-7D0E-4414-B924-D7053A9960F4}">
      <dsp:nvSpPr>
        <dsp:cNvPr id="0" name=""/>
        <dsp:cNvSpPr/>
      </dsp:nvSpPr>
      <dsp:spPr>
        <a:xfrm>
          <a:off x="3978213" y="2238749"/>
          <a:ext cx="4074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0CC73-3B04-4F7C-8F88-75BCBEC5D010}">
      <dsp:nvSpPr>
        <dsp:cNvPr id="0" name=""/>
        <dsp:cNvSpPr/>
      </dsp:nvSpPr>
      <dsp:spPr>
        <a:xfrm rot="5400000">
          <a:off x="2953043" y="2291447"/>
          <a:ext cx="1077868" cy="9724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3D33C-BFFB-42A7-A162-C04A895E03A4}">
      <dsp:nvSpPr>
        <dsp:cNvPr id="0" name=""/>
        <dsp:cNvSpPr/>
      </dsp:nvSpPr>
      <dsp:spPr>
        <a:xfrm>
          <a:off x="4385674" y="2529078"/>
          <a:ext cx="1629840" cy="57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arlow Light" panose="020B0604020202020204" charset="0"/>
            </a:rPr>
            <a:t>Data protection</a:t>
          </a:r>
          <a:endParaRPr lang="en-KE" sz="1900" kern="1200" dirty="0">
            <a:latin typeface="Barlow Light" panose="020B0604020202020204" charset="0"/>
          </a:endParaRPr>
        </a:p>
      </dsp:txBody>
      <dsp:txXfrm>
        <a:off x="4385674" y="2529078"/>
        <a:ext cx="1629840" cy="575442"/>
      </dsp:txXfrm>
    </dsp:sp>
    <dsp:sp modelId="{6DCC8A73-5761-47A1-AF6D-9CCD8FEE5E3C}">
      <dsp:nvSpPr>
        <dsp:cNvPr id="0" name=""/>
        <dsp:cNvSpPr/>
      </dsp:nvSpPr>
      <dsp:spPr>
        <a:xfrm>
          <a:off x="3978213" y="2816799"/>
          <a:ext cx="4074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DBDBC-7B69-40FC-BAE9-D39B671EC2CA}">
      <dsp:nvSpPr>
        <dsp:cNvPr id="0" name=""/>
        <dsp:cNvSpPr/>
      </dsp:nvSpPr>
      <dsp:spPr>
        <a:xfrm rot="5400000">
          <a:off x="3244785" y="2843963"/>
          <a:ext cx="760592" cy="70626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132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906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782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768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2448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Explain the various categories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classification can be broken down into a layer: laptop theft security layer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560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defines the relationship between the various of laptop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has three major layers – the preventive layer, the mitigation layer, multi-layer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Next: </a:t>
            </a:r>
            <a:r>
              <a:rPr lang="en-US" dirty="0"/>
              <a:t>Motives for laptop theft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747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baseline="0" dirty="0">
                <a:solidFill>
                  <a:srgbClr val="000000"/>
                </a:solidFill>
              </a:rPr>
              <a:t>According to a 2019 </a:t>
            </a:r>
            <a:r>
              <a:rPr lang="en-US" sz="1100" b="0" i="0" u="none" strike="noStrike" baseline="0" dirty="0" err="1">
                <a:solidFill>
                  <a:srgbClr val="000000"/>
                </a:solidFill>
              </a:rPr>
              <a:t>Ponemon</a:t>
            </a:r>
            <a:r>
              <a:rPr lang="en-US" sz="1100" b="0" i="0" u="none" strike="noStrike" baseline="0" dirty="0">
                <a:solidFill>
                  <a:srgbClr val="000000"/>
                </a:solidFill>
              </a:rPr>
              <a:t> Institute Report, consumer data breach cost up to $183 for every record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baseline="0" dirty="0">
                <a:solidFill>
                  <a:srgbClr val="000000"/>
                </a:solidFill>
              </a:rPr>
              <a:t>Next: </a:t>
            </a:r>
            <a:r>
              <a:rPr lang="en-US" sz="1100" b="0" i="0" u="none" strike="noStrike" baseline="0" dirty="0">
                <a:solidFill>
                  <a:srgbClr val="000000"/>
                </a:solidFill>
              </a:rPr>
              <a:t>parting remark on laptop theft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277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72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413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570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Relationships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One-to-many: Students – Laptops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One-to-many: Laptops-Reports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One-to-many: Students – Reports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One-to-many: Buildings -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3615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checking in/checking out flow chart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227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Laptop theft reporting flow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3318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830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079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45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157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382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5303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25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15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As per 13</a:t>
            </a:r>
            <a:r>
              <a:rPr lang="en-US" baseline="30000" dirty="0"/>
              <a:t>th</a:t>
            </a:r>
            <a:r>
              <a:rPr lang="en-US" dirty="0"/>
              <a:t> of February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100% of laptops lost are never recovered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26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94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6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This system does not attempt to recover the 98% we saw; it works to ensure they are not lost in the first place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It’s making use of smartphones that are already owned by individuals – the most expensive part of the system could be asset tags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It is faster than the current manual system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When users trust in a system then they are likely to accept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37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6" y="1863601"/>
            <a:ext cx="4962601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BF4B4-010E-4634-AA50-E3606253373A}"/>
              </a:ext>
            </a:extLst>
          </p:cNvPr>
          <p:cNvPicPr/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4208">
                        <a14:foregroundMark x1="45946" y1="52586" x2="60232" y2="56897"/>
                        <a14:foregroundMark x1="42857" y1="52586" x2="42857" y2="52586"/>
                        <a14:foregroundMark x1="42857" y1="56466" x2="42857" y2="56466"/>
                        <a14:foregroundMark x1="49421" y1="50000" x2="4942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80" y="131825"/>
            <a:ext cx="966811" cy="866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1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1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86F14-BB37-4ACB-B547-0519CCD2C2D2}"/>
              </a:ext>
            </a:extLst>
          </p:cNvPr>
          <p:cNvPicPr/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4208">
                        <a14:foregroundMark x1="45946" y1="52586" x2="60232" y2="56897"/>
                        <a14:foregroundMark x1="42857" y1="52586" x2="42857" y2="52586"/>
                        <a14:foregroundMark x1="42857" y1="56466" x2="42857" y2="56466"/>
                        <a14:foregroundMark x1="49421" y1="50000" x2="4942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21" y="4374575"/>
            <a:ext cx="657726" cy="5884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5400000">
            <a:off x="-100350" y="320224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147124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552988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6" lvl="0" indent="-342905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11" lvl="1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17" lvl="2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23" lvl="3" indent="-355605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29" lvl="4" indent="-355605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34" lvl="5" indent="-355605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40" lvl="6" indent="-355605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46" lvl="7" indent="-355605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51" lvl="8" indent="-355605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6939E-4CA5-4152-84F3-B6B16E818B02}"/>
              </a:ext>
            </a:extLst>
          </p:cNvPr>
          <p:cNvPicPr/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4208">
                        <a14:foregroundMark x1="45946" y1="52586" x2="60232" y2="56897"/>
                        <a14:foregroundMark x1="42857" y1="52586" x2="42857" y2="52586"/>
                        <a14:foregroundMark x1="42857" y1="56466" x2="42857" y2="56466"/>
                        <a14:foregroundMark x1="49421" y1="50000" x2="4942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528" y="4636650"/>
            <a:ext cx="448596" cy="400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5400000">
            <a:off x="-100350" y="23735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78" y="1370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1" y="1995750"/>
            <a:ext cx="2682601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6" lvl="0" indent="-342905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11" lvl="1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17" lvl="2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23" lvl="3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29" lvl="4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34" lvl="5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40" lvl="6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46" lvl="7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51" lvl="8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1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6" lvl="0" indent="-342905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11" lvl="1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17" lvl="2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23" lvl="3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29" lvl="4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34" lvl="5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40" lvl="6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46" lvl="7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51" lvl="8" indent="-342905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58211-CF7D-446B-94AE-F2ED31D83BB2}"/>
              </a:ext>
            </a:extLst>
          </p:cNvPr>
          <p:cNvPicPr/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4208">
                        <a14:foregroundMark x1="45946" y1="52586" x2="60232" y2="56897"/>
                        <a14:foregroundMark x1="42857" y1="52586" x2="42857" y2="52586"/>
                        <a14:foregroundMark x1="42857" y1="56466" x2="42857" y2="56466"/>
                        <a14:foregroundMark x1="49421" y1="50000" x2="4942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78" y="4674750"/>
            <a:ext cx="467845" cy="410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2CA57-111C-41A3-BFCB-1F4233951564}"/>
              </a:ext>
            </a:extLst>
          </p:cNvPr>
          <p:cNvPicPr/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4208">
                        <a14:foregroundMark x1="45946" y1="52586" x2="60232" y2="56897"/>
                        <a14:foregroundMark x1="42857" y1="52586" x2="42857" y2="52586"/>
                        <a14:foregroundMark x1="42857" y1="56466" x2="42857" y2="56466"/>
                        <a14:foregroundMark x1="49421" y1="50000" x2="4942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902" y="4639377"/>
            <a:ext cx="477472" cy="410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 dpi="0" rotWithShape="1">
          <a:blip r:embed="rId2">
            <a:alphaModFix amt="2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E9015-99C3-4C2A-8AF3-F585C477E298}"/>
              </a:ext>
            </a:extLst>
          </p:cNvPr>
          <p:cNvPicPr/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4208">
                        <a14:foregroundMark x1="45946" y1="52586" x2="60232" y2="56897"/>
                        <a14:foregroundMark x1="42857" y1="52586" x2="42857" y2="52586"/>
                        <a14:foregroundMark x1="42857" y1="56466" x2="42857" y2="56466"/>
                        <a14:foregroundMark x1="49421" y1="50000" x2="4942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71" y="4543124"/>
            <a:ext cx="573724" cy="525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userDrawn="1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5">
            <a:extLst>
              <a:ext uri="{FF2B5EF4-FFF2-40B4-BE49-F238E27FC236}">
                <a16:creationId xmlns:a16="http://schemas.microsoft.com/office/drawing/2014/main" id="{792A93A2-4C77-4A96-854D-1CDF3D0AD765}"/>
              </a:ext>
            </a:extLst>
          </p:cNvPr>
          <p:cNvSpPr/>
          <p:nvPr userDrawn="1"/>
        </p:nvSpPr>
        <p:spPr>
          <a:xfrm rot="5400000">
            <a:off x="-100350" y="320224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" name="Google Shape;594;p17">
            <a:extLst>
              <a:ext uri="{FF2B5EF4-FFF2-40B4-BE49-F238E27FC236}">
                <a16:creationId xmlns:a16="http://schemas.microsoft.com/office/drawing/2014/main" id="{9A0F2738-554A-4316-BB89-30D462CB47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466" y="221554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1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6" lvl="0" indent="-431805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11" lvl="1" indent="-431805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17" lvl="2" indent="-431805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23" lvl="3" indent="-431805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29" lvl="4" indent="-431805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34" lvl="5" indent="-431805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40" lvl="6" indent="-431805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46" lvl="7" indent="-431805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51" lvl="8" indent="-431805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49" y="933776"/>
            <a:ext cx="531001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075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6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E07F2-994F-4665-AD53-20EABEEE8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695554"/>
            <a:ext cx="4962600" cy="363159"/>
          </a:xfrm>
        </p:spPr>
        <p:txBody>
          <a:bodyPr/>
          <a:lstStyle/>
          <a:p>
            <a:r>
              <a:rPr lang="en-US" sz="2000" b="1" dirty="0"/>
              <a:t>LAPTOP THEFT DETECTION SYSTEM</a:t>
            </a:r>
            <a:br>
              <a:rPr lang="en-US" sz="2000" b="1" dirty="0"/>
            </a:br>
            <a:endParaRPr lang="en-KE" sz="2000" b="1" dirty="0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11E57AAC-0162-49E3-BB67-D0D021909F33}"/>
              </a:ext>
            </a:extLst>
          </p:cNvPr>
          <p:cNvSpPr/>
          <p:nvPr/>
        </p:nvSpPr>
        <p:spPr>
          <a:xfrm>
            <a:off x="213772" y="1150627"/>
            <a:ext cx="51360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bmk="_Toc812948">
                <a:solidFill>
                  <a:schemeClr val="accent2"/>
                </a:solidFill>
                <a:latin typeface="Raleway SemiBold"/>
                <a:sym typeface="Raleway SemiBold"/>
              </a:rPr>
              <a:t>JOMO KENYATTA UNIVERSITY OF AGRICULTURE &amp; TECHNOLOGY</a:t>
            </a:r>
            <a:br>
              <a:rPr lang="en-US" altLang="en-US" sz="2000" dirty="0" bmk="_Toc812948">
                <a:solidFill>
                  <a:schemeClr val="accent2"/>
                </a:solidFill>
                <a:latin typeface="Raleway SemiBold"/>
                <a:sym typeface="Raleway SemiBold"/>
              </a:rPr>
            </a:br>
            <a:br>
              <a:rPr lang="en-US" altLang="en-US" sz="2000" dirty="0" bmk="_Toc812948">
                <a:solidFill>
                  <a:schemeClr val="accent2"/>
                </a:solidFill>
                <a:latin typeface="Raleway SemiBold"/>
                <a:sym typeface="Raleway SemiBold"/>
              </a:rPr>
            </a:br>
            <a:r>
              <a:rPr lang="en-US" altLang="en-US" sz="2000" dirty="0" bmk="_Toc812948">
                <a:solidFill>
                  <a:schemeClr val="accent2"/>
                </a:solidFill>
                <a:latin typeface="Raleway SemiBold"/>
                <a:sym typeface="Raleway SemiBold"/>
              </a:rPr>
              <a:t>SCHOOL OF ELECTRICAL, ELECTRONIC AND INFORMATION ENGINEERING </a:t>
            </a:r>
            <a:br>
              <a:rPr lang="en-US" altLang="en-US" sz="2000" dirty="0" bmk="_Toc812948">
                <a:solidFill>
                  <a:schemeClr val="accent2"/>
                </a:solidFill>
                <a:latin typeface="Raleway SemiBold"/>
                <a:sym typeface="Raleway SemiBold"/>
              </a:rPr>
            </a:br>
            <a:endParaRPr lang="en-US" altLang="en-US" sz="2000" dirty="0" bmk="_Toc812948">
              <a:solidFill>
                <a:schemeClr val="accent2"/>
              </a:solidFill>
              <a:latin typeface="Raleway SemiBold"/>
              <a:sym typeface="Raleway SemiBold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bmk="_Toc812948">
                <a:solidFill>
                  <a:schemeClr val="accent2"/>
                </a:solidFill>
                <a:latin typeface="Raleway SemiBold"/>
                <a:sym typeface="Raleway SemiBold"/>
              </a:rPr>
              <a:t>DEPARTMENT OF ELECTRICAL, ELECTRONIC AND INFORMATION ENGINEERING </a:t>
            </a:r>
          </a:p>
          <a:p>
            <a:pPr algn="ctr" defTabSz="91441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bmk="_Toc812948">
              <a:solidFill>
                <a:schemeClr val="accent2"/>
              </a:solidFill>
              <a:latin typeface="Raleway SemiBold"/>
              <a:sym typeface="Raleway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B5F0C-3C22-4FDC-B3E3-74EE302A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286" y="683369"/>
            <a:ext cx="4737714" cy="330950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7B34C869-7B2A-4B54-BFA1-66D3D5BD3B95}"/>
              </a:ext>
            </a:extLst>
          </p:cNvPr>
          <p:cNvSpPr txBox="1">
            <a:spLocks/>
          </p:cNvSpPr>
          <p:nvPr/>
        </p:nvSpPr>
        <p:spPr>
          <a:xfrm>
            <a:off x="213771" y="3854708"/>
            <a:ext cx="3862469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000" b="1" dirty="0"/>
              <a:t>STUDENT: OGAYO GILL ERICK</a:t>
            </a:r>
            <a:br>
              <a:rPr lang="en-US" sz="2000" b="1" dirty="0"/>
            </a:br>
            <a:r>
              <a:rPr lang="en-US" sz="2000" b="1" dirty="0"/>
              <a:t>SUPERVISOR: MR. OLOO</a:t>
            </a:r>
            <a:endParaRPr lang="en-KE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25590" y="17379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Justification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00217" y="1101783"/>
            <a:ext cx="7326710" cy="36676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It is retardant rather than redemptive</a:t>
            </a:r>
          </a:p>
          <a:p>
            <a:pPr lvl="0"/>
            <a:r>
              <a:rPr lang="en-US" dirty="0"/>
              <a:t>The proposed solution is cheap</a:t>
            </a:r>
          </a:p>
          <a:p>
            <a:pPr lvl="0"/>
            <a:r>
              <a:rPr lang="en-US" dirty="0"/>
              <a:t>The proposed solution is efficient and fast</a:t>
            </a:r>
          </a:p>
          <a:p>
            <a:pPr lvl="0"/>
            <a:r>
              <a:rPr lang="en-US" dirty="0"/>
              <a:t>The proposed system would inspire more confidence to laptop users</a:t>
            </a:r>
          </a:p>
          <a:p>
            <a:pPr lvl="0"/>
            <a:r>
              <a:rPr lang="en-US" dirty="0"/>
              <a:t>It will automate and digitize  laptop theft logging</a:t>
            </a:r>
          </a:p>
          <a:p>
            <a:pPr lvl="0"/>
            <a:r>
              <a:rPr lang="en-US" dirty="0"/>
              <a:t>Other than laptops, this system could be used for other assets inventory</a:t>
            </a:r>
          </a:p>
          <a:p>
            <a:pPr lvl="0"/>
            <a:r>
              <a:rPr lang="en-US" dirty="0"/>
              <a:t>It can be modified and used for automated entry point</a:t>
            </a:r>
          </a:p>
          <a:p>
            <a:pPr lvl="0"/>
            <a:endParaRPr lang="en-US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201861D-506B-418F-9F9F-510F1492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427" y="135083"/>
            <a:ext cx="1496227" cy="15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7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2641" y="171714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OBJECTIVES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dirty="0"/>
              <a:t>What is to be achieved?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35572325-9D65-4035-930D-F124B91A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40" y="151040"/>
            <a:ext cx="3743661" cy="40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36594" y="175465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Objectives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37804" y="867484"/>
            <a:ext cx="8261960" cy="40035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2" indent="0">
              <a:buNone/>
            </a:pPr>
            <a:r>
              <a:rPr lang="en-US" dirty="0">
                <a:solidFill>
                  <a:schemeClr val="accent2"/>
                </a:solidFill>
                <a:latin typeface="Raleway SemiBold"/>
              </a:rPr>
              <a:t>Main Objective</a:t>
            </a:r>
          </a:p>
          <a:p>
            <a:pPr marL="176213" lvl="0" indent="25400"/>
            <a:r>
              <a:rPr lang="en-US" dirty="0"/>
              <a:t>To design, develop and test a laptop theft detection system.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  <a:latin typeface="Raleway SemiBold"/>
                <a:sym typeface="Raleway SemiBold"/>
              </a:rPr>
              <a:t>Specific Objectives</a:t>
            </a:r>
          </a:p>
          <a:p>
            <a:pPr lvl="0"/>
            <a:r>
              <a:rPr lang="en-US" dirty="0"/>
              <a:t>To develop a system that allows students to report laptop theft using an Android application.</a:t>
            </a:r>
            <a:endParaRPr lang="en-KE" dirty="0"/>
          </a:p>
          <a:p>
            <a:pPr lvl="0"/>
            <a:r>
              <a:rPr lang="en-US" dirty="0"/>
              <a:t>To develop a digitized university laptop inventory system.</a:t>
            </a:r>
            <a:endParaRPr lang="en-KE" dirty="0"/>
          </a:p>
          <a:p>
            <a:pPr lvl="0"/>
            <a:r>
              <a:rPr lang="en-US" dirty="0"/>
              <a:t>To develop an ID/asset tag scanning system.</a:t>
            </a:r>
            <a:endParaRPr lang="en-KE" dirty="0"/>
          </a:p>
          <a:p>
            <a:pPr lvl="0"/>
            <a:r>
              <a:rPr lang="en-US" dirty="0"/>
              <a:t>To develop an alert system that will notify security personnel of laptop theft as soon as they are reported.</a:t>
            </a:r>
          </a:p>
          <a:p>
            <a:r>
              <a:rPr lang="en-US" dirty="0"/>
              <a:t>To develop a system that will automate and digitize laptop theft logging.</a:t>
            </a:r>
            <a:endParaRPr lang="en-KE" dirty="0"/>
          </a:p>
          <a:p>
            <a:pPr lvl="0"/>
            <a:endParaRPr lang="en-KE" dirty="0"/>
          </a:p>
          <a:p>
            <a:pPr lvl="0"/>
            <a:endParaRPr lang="en-US" sz="24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947CC31-1E75-42A4-B06D-A9D25EE6A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520" y="38150"/>
            <a:ext cx="1624405" cy="17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6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2641" y="171714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LITERATURE REVIEW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dirty="0"/>
              <a:t>What do existing studies show?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7AE04-301D-4848-B086-FB1CB19D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317" y="272671"/>
            <a:ext cx="3527814" cy="36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1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25590" y="196353"/>
            <a:ext cx="5640900" cy="7430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Existing solutions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33312" y="1112106"/>
            <a:ext cx="5891645" cy="29399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200" dirty="0"/>
              <a:t>Manual inventory at the gates and buildings</a:t>
            </a:r>
          </a:p>
          <a:p>
            <a:pPr lvl="0"/>
            <a:r>
              <a:rPr lang="en-US" sz="2200" dirty="0"/>
              <a:t>Use of laptop trackers</a:t>
            </a:r>
          </a:p>
          <a:p>
            <a:pPr lvl="0"/>
            <a:r>
              <a:rPr lang="en-US" sz="2200" dirty="0"/>
              <a:t>Backup of data</a:t>
            </a:r>
          </a:p>
          <a:p>
            <a:pPr lvl="0"/>
            <a:r>
              <a:rPr lang="en-US" sz="2200" dirty="0"/>
              <a:t>CCTV Surveillance</a:t>
            </a:r>
          </a:p>
          <a:p>
            <a:pPr lvl="0"/>
            <a:r>
              <a:rPr lang="en-US" sz="2200" dirty="0"/>
              <a:t>Data protection</a:t>
            </a:r>
          </a:p>
          <a:p>
            <a:pPr lvl="0"/>
            <a:r>
              <a:rPr lang="en-US" sz="2200" dirty="0"/>
              <a:t>User awareness amongst students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grpSp>
        <p:nvGrpSpPr>
          <p:cNvPr id="111" name="Google Shape;744;p18">
            <a:extLst>
              <a:ext uri="{FF2B5EF4-FFF2-40B4-BE49-F238E27FC236}">
                <a16:creationId xmlns:a16="http://schemas.microsoft.com/office/drawing/2014/main" id="{39DF3E11-20BA-49E4-9F52-F922CBA2851C}"/>
              </a:ext>
            </a:extLst>
          </p:cNvPr>
          <p:cNvGrpSpPr/>
          <p:nvPr/>
        </p:nvGrpSpPr>
        <p:grpSpPr>
          <a:xfrm>
            <a:off x="7824355" y="38150"/>
            <a:ext cx="1145088" cy="1250016"/>
            <a:chOff x="2152750" y="190500"/>
            <a:chExt cx="4293756" cy="4762499"/>
          </a:xfrm>
        </p:grpSpPr>
        <p:sp>
          <p:nvSpPr>
            <p:cNvPr id="112" name="Google Shape;745;p18">
              <a:extLst>
                <a:ext uri="{FF2B5EF4-FFF2-40B4-BE49-F238E27FC236}">
                  <a16:creationId xmlns:a16="http://schemas.microsoft.com/office/drawing/2014/main" id="{03021957-A6DB-45BF-B1B1-0D008A91C807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46;p18">
              <a:extLst>
                <a:ext uri="{FF2B5EF4-FFF2-40B4-BE49-F238E27FC236}">
                  <a16:creationId xmlns:a16="http://schemas.microsoft.com/office/drawing/2014/main" id="{AA7B3814-4BD1-44BF-8720-7E905E430F48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47;p18">
              <a:extLst>
                <a:ext uri="{FF2B5EF4-FFF2-40B4-BE49-F238E27FC236}">
                  <a16:creationId xmlns:a16="http://schemas.microsoft.com/office/drawing/2014/main" id="{01753190-3289-426B-A87D-30E9BCECC3F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48;p18">
              <a:extLst>
                <a:ext uri="{FF2B5EF4-FFF2-40B4-BE49-F238E27FC236}">
                  <a16:creationId xmlns:a16="http://schemas.microsoft.com/office/drawing/2014/main" id="{BBCCADC6-55B4-4073-833A-040D0E858D99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49;p18">
              <a:extLst>
                <a:ext uri="{FF2B5EF4-FFF2-40B4-BE49-F238E27FC236}">
                  <a16:creationId xmlns:a16="http://schemas.microsoft.com/office/drawing/2014/main" id="{4D519050-CE4A-4BC6-B9F5-26373EF8FD02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50;p18">
              <a:extLst>
                <a:ext uri="{FF2B5EF4-FFF2-40B4-BE49-F238E27FC236}">
                  <a16:creationId xmlns:a16="http://schemas.microsoft.com/office/drawing/2014/main" id="{E29EEB7B-D619-4B4B-86B5-EAFBA72CEB58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51;p18">
              <a:extLst>
                <a:ext uri="{FF2B5EF4-FFF2-40B4-BE49-F238E27FC236}">
                  <a16:creationId xmlns:a16="http://schemas.microsoft.com/office/drawing/2014/main" id="{0406C44B-218D-40C4-BB48-98E49494089C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52;p18">
              <a:extLst>
                <a:ext uri="{FF2B5EF4-FFF2-40B4-BE49-F238E27FC236}">
                  <a16:creationId xmlns:a16="http://schemas.microsoft.com/office/drawing/2014/main" id="{0BBA6ECA-2341-4B00-8484-E77D2693057E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53;p18">
              <a:extLst>
                <a:ext uri="{FF2B5EF4-FFF2-40B4-BE49-F238E27FC236}">
                  <a16:creationId xmlns:a16="http://schemas.microsoft.com/office/drawing/2014/main" id="{91C31C4D-2750-4D5B-B797-3B5432080572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54;p18">
              <a:extLst>
                <a:ext uri="{FF2B5EF4-FFF2-40B4-BE49-F238E27FC236}">
                  <a16:creationId xmlns:a16="http://schemas.microsoft.com/office/drawing/2014/main" id="{FB821DD0-EA53-4BAE-81A5-A4DEB22A1F95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55;p18">
              <a:extLst>
                <a:ext uri="{FF2B5EF4-FFF2-40B4-BE49-F238E27FC236}">
                  <a16:creationId xmlns:a16="http://schemas.microsoft.com/office/drawing/2014/main" id="{9A6025B0-DD20-48DB-9458-B44B99E72FE0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56;p18">
              <a:extLst>
                <a:ext uri="{FF2B5EF4-FFF2-40B4-BE49-F238E27FC236}">
                  <a16:creationId xmlns:a16="http://schemas.microsoft.com/office/drawing/2014/main" id="{7886522F-C42E-41B6-97E5-B2641189DBE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57;p18">
              <a:extLst>
                <a:ext uri="{FF2B5EF4-FFF2-40B4-BE49-F238E27FC236}">
                  <a16:creationId xmlns:a16="http://schemas.microsoft.com/office/drawing/2014/main" id="{2ED26727-66B9-4034-8AAD-107090F33B51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58;p18">
              <a:extLst>
                <a:ext uri="{FF2B5EF4-FFF2-40B4-BE49-F238E27FC236}">
                  <a16:creationId xmlns:a16="http://schemas.microsoft.com/office/drawing/2014/main" id="{688F7729-6D76-4031-BA96-ACF042EBC7E4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59;p18">
              <a:extLst>
                <a:ext uri="{FF2B5EF4-FFF2-40B4-BE49-F238E27FC236}">
                  <a16:creationId xmlns:a16="http://schemas.microsoft.com/office/drawing/2014/main" id="{F0E73376-9B26-4C25-9746-DD2EA99E1E1D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60;p18">
              <a:extLst>
                <a:ext uri="{FF2B5EF4-FFF2-40B4-BE49-F238E27FC236}">
                  <a16:creationId xmlns:a16="http://schemas.microsoft.com/office/drawing/2014/main" id="{5919E61F-4F56-4D6A-9DEC-A7495C10D328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61;p18">
              <a:extLst>
                <a:ext uri="{FF2B5EF4-FFF2-40B4-BE49-F238E27FC236}">
                  <a16:creationId xmlns:a16="http://schemas.microsoft.com/office/drawing/2014/main" id="{01D4D6FF-5436-4E28-9F4C-A703F6A68D23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62;p18">
              <a:extLst>
                <a:ext uri="{FF2B5EF4-FFF2-40B4-BE49-F238E27FC236}">
                  <a16:creationId xmlns:a16="http://schemas.microsoft.com/office/drawing/2014/main" id="{E93D1C22-4AB9-4F35-A3AA-1267F35B63A2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63;p18">
              <a:extLst>
                <a:ext uri="{FF2B5EF4-FFF2-40B4-BE49-F238E27FC236}">
                  <a16:creationId xmlns:a16="http://schemas.microsoft.com/office/drawing/2014/main" id="{9958EC1B-9244-4346-B4CE-784D5B56DDE5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64;p18">
              <a:extLst>
                <a:ext uri="{FF2B5EF4-FFF2-40B4-BE49-F238E27FC236}">
                  <a16:creationId xmlns:a16="http://schemas.microsoft.com/office/drawing/2014/main" id="{C998B790-15E7-49A7-AB82-79AC320CE766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765;p18">
              <a:extLst>
                <a:ext uri="{FF2B5EF4-FFF2-40B4-BE49-F238E27FC236}">
                  <a16:creationId xmlns:a16="http://schemas.microsoft.com/office/drawing/2014/main" id="{553E7021-2A86-4480-9D37-D28F80C85CD4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766;p18">
              <a:extLst>
                <a:ext uri="{FF2B5EF4-FFF2-40B4-BE49-F238E27FC236}">
                  <a16:creationId xmlns:a16="http://schemas.microsoft.com/office/drawing/2014/main" id="{C81D74FD-55D2-4C88-A240-82D8A19963B9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767;p18">
              <a:extLst>
                <a:ext uri="{FF2B5EF4-FFF2-40B4-BE49-F238E27FC236}">
                  <a16:creationId xmlns:a16="http://schemas.microsoft.com/office/drawing/2014/main" id="{D2D6518C-926E-4E49-8091-FF9FE9ABC52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768;p18">
              <a:extLst>
                <a:ext uri="{FF2B5EF4-FFF2-40B4-BE49-F238E27FC236}">
                  <a16:creationId xmlns:a16="http://schemas.microsoft.com/office/drawing/2014/main" id="{D44C7F63-E2A9-41F1-A002-16FB70F02B98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769;p18">
              <a:extLst>
                <a:ext uri="{FF2B5EF4-FFF2-40B4-BE49-F238E27FC236}">
                  <a16:creationId xmlns:a16="http://schemas.microsoft.com/office/drawing/2014/main" id="{748A9978-2BDB-4549-81F0-32E80E5141EA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770;p18">
              <a:extLst>
                <a:ext uri="{FF2B5EF4-FFF2-40B4-BE49-F238E27FC236}">
                  <a16:creationId xmlns:a16="http://schemas.microsoft.com/office/drawing/2014/main" id="{FDD64DDD-530B-45F3-976B-285725EAAAFC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71;p18">
              <a:extLst>
                <a:ext uri="{FF2B5EF4-FFF2-40B4-BE49-F238E27FC236}">
                  <a16:creationId xmlns:a16="http://schemas.microsoft.com/office/drawing/2014/main" id="{740FA70F-5EB7-4845-A297-E22022941453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72;p18">
              <a:extLst>
                <a:ext uri="{FF2B5EF4-FFF2-40B4-BE49-F238E27FC236}">
                  <a16:creationId xmlns:a16="http://schemas.microsoft.com/office/drawing/2014/main" id="{DCF21811-1F6C-4DC9-B433-E65A7FE7958B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73;p18">
              <a:extLst>
                <a:ext uri="{FF2B5EF4-FFF2-40B4-BE49-F238E27FC236}">
                  <a16:creationId xmlns:a16="http://schemas.microsoft.com/office/drawing/2014/main" id="{DF4C5EB7-83C2-4BDC-AB2A-B3CCAD36C34E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74;p18">
              <a:extLst>
                <a:ext uri="{FF2B5EF4-FFF2-40B4-BE49-F238E27FC236}">
                  <a16:creationId xmlns:a16="http://schemas.microsoft.com/office/drawing/2014/main" id="{19105218-B718-4F7C-9F65-863853333F65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75;p18">
              <a:extLst>
                <a:ext uri="{FF2B5EF4-FFF2-40B4-BE49-F238E27FC236}">
                  <a16:creationId xmlns:a16="http://schemas.microsoft.com/office/drawing/2014/main" id="{B5C8DEFB-BD0D-4ABD-B13D-DB3540F6C343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76;p18">
              <a:extLst>
                <a:ext uri="{FF2B5EF4-FFF2-40B4-BE49-F238E27FC236}">
                  <a16:creationId xmlns:a16="http://schemas.microsoft.com/office/drawing/2014/main" id="{F0DC998B-9D41-4FE0-A294-8BD214D2386C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77;p18">
              <a:extLst>
                <a:ext uri="{FF2B5EF4-FFF2-40B4-BE49-F238E27FC236}">
                  <a16:creationId xmlns:a16="http://schemas.microsoft.com/office/drawing/2014/main" id="{51E90019-1B63-4451-93C3-F97FCB85CC50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778;p18">
              <a:extLst>
                <a:ext uri="{FF2B5EF4-FFF2-40B4-BE49-F238E27FC236}">
                  <a16:creationId xmlns:a16="http://schemas.microsoft.com/office/drawing/2014/main" id="{A35072A7-FC3E-4E21-8FDE-83636CE173D4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779;p18">
              <a:extLst>
                <a:ext uri="{FF2B5EF4-FFF2-40B4-BE49-F238E27FC236}">
                  <a16:creationId xmlns:a16="http://schemas.microsoft.com/office/drawing/2014/main" id="{8AC5B944-9D0D-4234-AFFD-B032F5A39DE1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780;p18">
              <a:extLst>
                <a:ext uri="{FF2B5EF4-FFF2-40B4-BE49-F238E27FC236}">
                  <a16:creationId xmlns:a16="http://schemas.microsoft.com/office/drawing/2014/main" id="{0B907DA4-B57F-4ADB-8C9F-EB2C870510C3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781;p18">
              <a:extLst>
                <a:ext uri="{FF2B5EF4-FFF2-40B4-BE49-F238E27FC236}">
                  <a16:creationId xmlns:a16="http://schemas.microsoft.com/office/drawing/2014/main" id="{FA2B2D20-B63A-4D2D-9F1C-A9578CEF0B51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782;p18">
              <a:extLst>
                <a:ext uri="{FF2B5EF4-FFF2-40B4-BE49-F238E27FC236}">
                  <a16:creationId xmlns:a16="http://schemas.microsoft.com/office/drawing/2014/main" id="{507D4BFC-AE6F-4F7C-9833-D032379E4FE2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783;p18">
              <a:extLst>
                <a:ext uri="{FF2B5EF4-FFF2-40B4-BE49-F238E27FC236}">
                  <a16:creationId xmlns:a16="http://schemas.microsoft.com/office/drawing/2014/main" id="{D18CCADF-D4DF-4ECE-82B1-2130C2B623E8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784;p18">
              <a:extLst>
                <a:ext uri="{FF2B5EF4-FFF2-40B4-BE49-F238E27FC236}">
                  <a16:creationId xmlns:a16="http://schemas.microsoft.com/office/drawing/2014/main" id="{F1647E4B-2B5D-4507-9E75-2864F3AC487B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785;p18">
              <a:extLst>
                <a:ext uri="{FF2B5EF4-FFF2-40B4-BE49-F238E27FC236}">
                  <a16:creationId xmlns:a16="http://schemas.microsoft.com/office/drawing/2014/main" id="{5AA5BA53-75A8-41A9-9957-139343AC466A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786;p18">
              <a:extLst>
                <a:ext uri="{FF2B5EF4-FFF2-40B4-BE49-F238E27FC236}">
                  <a16:creationId xmlns:a16="http://schemas.microsoft.com/office/drawing/2014/main" id="{663A14F2-2372-43C2-BCF0-54D0A2A3632B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787;p18">
              <a:extLst>
                <a:ext uri="{FF2B5EF4-FFF2-40B4-BE49-F238E27FC236}">
                  <a16:creationId xmlns:a16="http://schemas.microsoft.com/office/drawing/2014/main" id="{70156FE1-B0BD-458D-B6FC-4F0DE07E6387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788;p18">
              <a:extLst>
                <a:ext uri="{FF2B5EF4-FFF2-40B4-BE49-F238E27FC236}">
                  <a16:creationId xmlns:a16="http://schemas.microsoft.com/office/drawing/2014/main" id="{204C191E-3CAB-4299-8588-1B88FC60C614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789;p18">
              <a:extLst>
                <a:ext uri="{FF2B5EF4-FFF2-40B4-BE49-F238E27FC236}">
                  <a16:creationId xmlns:a16="http://schemas.microsoft.com/office/drawing/2014/main" id="{F7A767F4-75CA-4A04-9FB9-29225E93A76D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790;p18">
              <a:extLst>
                <a:ext uri="{FF2B5EF4-FFF2-40B4-BE49-F238E27FC236}">
                  <a16:creationId xmlns:a16="http://schemas.microsoft.com/office/drawing/2014/main" id="{067C08D2-DC14-4D31-BB83-FA6535710D37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791;p18">
              <a:extLst>
                <a:ext uri="{FF2B5EF4-FFF2-40B4-BE49-F238E27FC236}">
                  <a16:creationId xmlns:a16="http://schemas.microsoft.com/office/drawing/2014/main" id="{2DBD2973-B26F-49A6-A5C9-0024BCC0D989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792;p18">
              <a:extLst>
                <a:ext uri="{FF2B5EF4-FFF2-40B4-BE49-F238E27FC236}">
                  <a16:creationId xmlns:a16="http://schemas.microsoft.com/office/drawing/2014/main" id="{BDD85199-E180-4B10-A1A8-153E33AE8F07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793;p18">
              <a:extLst>
                <a:ext uri="{FF2B5EF4-FFF2-40B4-BE49-F238E27FC236}">
                  <a16:creationId xmlns:a16="http://schemas.microsoft.com/office/drawing/2014/main" id="{D4CAFB91-4E1C-4FA6-9A98-844C413B529C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794;p18">
              <a:extLst>
                <a:ext uri="{FF2B5EF4-FFF2-40B4-BE49-F238E27FC236}">
                  <a16:creationId xmlns:a16="http://schemas.microsoft.com/office/drawing/2014/main" id="{2B152221-4202-41AE-A595-4E853C52E185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795;p18">
              <a:extLst>
                <a:ext uri="{FF2B5EF4-FFF2-40B4-BE49-F238E27FC236}">
                  <a16:creationId xmlns:a16="http://schemas.microsoft.com/office/drawing/2014/main" id="{7DA50B6E-F7CB-4C15-A88A-451DAA844944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796;p18">
              <a:extLst>
                <a:ext uri="{FF2B5EF4-FFF2-40B4-BE49-F238E27FC236}">
                  <a16:creationId xmlns:a16="http://schemas.microsoft.com/office/drawing/2014/main" id="{091E1D40-E643-47BF-8F74-D9C00FA7D034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797;p18">
              <a:extLst>
                <a:ext uri="{FF2B5EF4-FFF2-40B4-BE49-F238E27FC236}">
                  <a16:creationId xmlns:a16="http://schemas.microsoft.com/office/drawing/2014/main" id="{1B60CFDA-DBA0-4CAD-B554-AECA65513061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798;p18">
              <a:extLst>
                <a:ext uri="{FF2B5EF4-FFF2-40B4-BE49-F238E27FC236}">
                  <a16:creationId xmlns:a16="http://schemas.microsoft.com/office/drawing/2014/main" id="{FF5B8FBE-B4D5-4DC8-84FB-98E763B7863E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799;p18">
              <a:extLst>
                <a:ext uri="{FF2B5EF4-FFF2-40B4-BE49-F238E27FC236}">
                  <a16:creationId xmlns:a16="http://schemas.microsoft.com/office/drawing/2014/main" id="{44B28FCB-B20B-430D-8A7B-48245D82E3D6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800;p18">
              <a:extLst>
                <a:ext uri="{FF2B5EF4-FFF2-40B4-BE49-F238E27FC236}">
                  <a16:creationId xmlns:a16="http://schemas.microsoft.com/office/drawing/2014/main" id="{6B1B904B-5A6B-4A9B-B6A2-9322272A8473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801;p18">
              <a:extLst>
                <a:ext uri="{FF2B5EF4-FFF2-40B4-BE49-F238E27FC236}">
                  <a16:creationId xmlns:a16="http://schemas.microsoft.com/office/drawing/2014/main" id="{3E046C0A-7685-44AC-80CC-40D2A869A45F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802;p18">
              <a:extLst>
                <a:ext uri="{FF2B5EF4-FFF2-40B4-BE49-F238E27FC236}">
                  <a16:creationId xmlns:a16="http://schemas.microsoft.com/office/drawing/2014/main" id="{158B99B3-DA0E-443E-A4AF-3BBB98EBC066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803;p18">
              <a:extLst>
                <a:ext uri="{FF2B5EF4-FFF2-40B4-BE49-F238E27FC236}">
                  <a16:creationId xmlns:a16="http://schemas.microsoft.com/office/drawing/2014/main" id="{883E62D1-7C26-42E5-B2BB-52552849070E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804;p18">
              <a:extLst>
                <a:ext uri="{FF2B5EF4-FFF2-40B4-BE49-F238E27FC236}">
                  <a16:creationId xmlns:a16="http://schemas.microsoft.com/office/drawing/2014/main" id="{DD95F2BF-4DEA-45D6-B5B2-06BAD69F4F82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805;p18">
              <a:extLst>
                <a:ext uri="{FF2B5EF4-FFF2-40B4-BE49-F238E27FC236}">
                  <a16:creationId xmlns:a16="http://schemas.microsoft.com/office/drawing/2014/main" id="{65CB2E76-5B2B-440B-BDF1-B9E1362845A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806;p18">
              <a:extLst>
                <a:ext uri="{FF2B5EF4-FFF2-40B4-BE49-F238E27FC236}">
                  <a16:creationId xmlns:a16="http://schemas.microsoft.com/office/drawing/2014/main" id="{2BEC4B52-EE05-4CE0-9F4E-2E124B360642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807;p18">
              <a:extLst>
                <a:ext uri="{FF2B5EF4-FFF2-40B4-BE49-F238E27FC236}">
                  <a16:creationId xmlns:a16="http://schemas.microsoft.com/office/drawing/2014/main" id="{2010D4DC-DDA2-4797-83DD-24798DAE742F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808;p18">
              <a:extLst>
                <a:ext uri="{FF2B5EF4-FFF2-40B4-BE49-F238E27FC236}">
                  <a16:creationId xmlns:a16="http://schemas.microsoft.com/office/drawing/2014/main" id="{8CAD8172-03B5-4F84-AB04-B1C63155B1CF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809;p18">
              <a:extLst>
                <a:ext uri="{FF2B5EF4-FFF2-40B4-BE49-F238E27FC236}">
                  <a16:creationId xmlns:a16="http://schemas.microsoft.com/office/drawing/2014/main" id="{1384E85E-BD72-4430-B7BD-00CC201FD0E7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810;p18">
              <a:extLst>
                <a:ext uri="{FF2B5EF4-FFF2-40B4-BE49-F238E27FC236}">
                  <a16:creationId xmlns:a16="http://schemas.microsoft.com/office/drawing/2014/main" id="{D716A8B7-D91E-42D5-865F-BF83F9621D1C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811;p18">
              <a:extLst>
                <a:ext uri="{FF2B5EF4-FFF2-40B4-BE49-F238E27FC236}">
                  <a16:creationId xmlns:a16="http://schemas.microsoft.com/office/drawing/2014/main" id="{680B52A4-5FC1-4E0A-B929-412D31C7257D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812;p18">
              <a:extLst>
                <a:ext uri="{FF2B5EF4-FFF2-40B4-BE49-F238E27FC236}">
                  <a16:creationId xmlns:a16="http://schemas.microsoft.com/office/drawing/2014/main" id="{51B4C2A2-C7BC-4CA7-BB4A-F5BB5916FFA0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813;p18">
              <a:extLst>
                <a:ext uri="{FF2B5EF4-FFF2-40B4-BE49-F238E27FC236}">
                  <a16:creationId xmlns:a16="http://schemas.microsoft.com/office/drawing/2014/main" id="{CCB7D5C9-76BB-43AD-B14A-A998FB44FF2E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814;p18">
              <a:extLst>
                <a:ext uri="{FF2B5EF4-FFF2-40B4-BE49-F238E27FC236}">
                  <a16:creationId xmlns:a16="http://schemas.microsoft.com/office/drawing/2014/main" id="{F2159AF2-52C1-48B3-8E14-BCC06ADCCB57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815;p18">
              <a:extLst>
                <a:ext uri="{FF2B5EF4-FFF2-40B4-BE49-F238E27FC236}">
                  <a16:creationId xmlns:a16="http://schemas.microsoft.com/office/drawing/2014/main" id="{FE52C64A-CD4C-4611-B5D1-861A4E473F46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816;p18">
              <a:extLst>
                <a:ext uri="{FF2B5EF4-FFF2-40B4-BE49-F238E27FC236}">
                  <a16:creationId xmlns:a16="http://schemas.microsoft.com/office/drawing/2014/main" id="{7ADA7AB3-0979-41EB-927C-9356AD329A01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817;p18">
              <a:extLst>
                <a:ext uri="{FF2B5EF4-FFF2-40B4-BE49-F238E27FC236}">
                  <a16:creationId xmlns:a16="http://schemas.microsoft.com/office/drawing/2014/main" id="{31DD38E3-B9DB-4EB3-A148-B715B72BF573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818;p18">
              <a:extLst>
                <a:ext uri="{FF2B5EF4-FFF2-40B4-BE49-F238E27FC236}">
                  <a16:creationId xmlns:a16="http://schemas.microsoft.com/office/drawing/2014/main" id="{80420824-432D-4EA0-B63A-38610C18E9C8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819;p18">
              <a:extLst>
                <a:ext uri="{FF2B5EF4-FFF2-40B4-BE49-F238E27FC236}">
                  <a16:creationId xmlns:a16="http://schemas.microsoft.com/office/drawing/2014/main" id="{66758FE9-3732-4C33-B63A-CEEF65EF18A4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17" name="Google Shape;820;p18">
                <a:extLst>
                  <a:ext uri="{FF2B5EF4-FFF2-40B4-BE49-F238E27FC236}">
                    <a16:creationId xmlns:a16="http://schemas.microsoft.com/office/drawing/2014/main" id="{68A23646-6EB4-4559-82FD-DF9D2E7189E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821;p18">
                <a:extLst>
                  <a:ext uri="{FF2B5EF4-FFF2-40B4-BE49-F238E27FC236}">
                    <a16:creationId xmlns:a16="http://schemas.microsoft.com/office/drawing/2014/main" id="{972D9CCA-938F-4ACB-A58C-39F346E419EF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822;p18">
                <a:extLst>
                  <a:ext uri="{FF2B5EF4-FFF2-40B4-BE49-F238E27FC236}">
                    <a16:creationId xmlns:a16="http://schemas.microsoft.com/office/drawing/2014/main" id="{3CA727D7-35EA-4AB4-BE49-405FA3173C1F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823;p18">
                <a:extLst>
                  <a:ext uri="{FF2B5EF4-FFF2-40B4-BE49-F238E27FC236}">
                    <a16:creationId xmlns:a16="http://schemas.microsoft.com/office/drawing/2014/main" id="{F1DB968B-F35C-4523-835C-F0DDE40FDD75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824;p18">
                <a:extLst>
                  <a:ext uri="{FF2B5EF4-FFF2-40B4-BE49-F238E27FC236}">
                    <a16:creationId xmlns:a16="http://schemas.microsoft.com/office/drawing/2014/main" id="{2D7CA129-B7F4-433D-B979-E5131623B100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825;p18">
                <a:extLst>
                  <a:ext uri="{FF2B5EF4-FFF2-40B4-BE49-F238E27FC236}">
                    <a16:creationId xmlns:a16="http://schemas.microsoft.com/office/drawing/2014/main" id="{08C06EC4-EC54-4095-A447-349362FE895A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826;p18">
                <a:extLst>
                  <a:ext uri="{FF2B5EF4-FFF2-40B4-BE49-F238E27FC236}">
                    <a16:creationId xmlns:a16="http://schemas.microsoft.com/office/drawing/2014/main" id="{AE3A13AC-716A-4221-9612-B2DE6EF86F1E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827;p18">
                <a:extLst>
                  <a:ext uri="{FF2B5EF4-FFF2-40B4-BE49-F238E27FC236}">
                    <a16:creationId xmlns:a16="http://schemas.microsoft.com/office/drawing/2014/main" id="{B9575FD0-3692-4ADE-A2B3-CDA714919619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828;p18">
                <a:extLst>
                  <a:ext uri="{FF2B5EF4-FFF2-40B4-BE49-F238E27FC236}">
                    <a16:creationId xmlns:a16="http://schemas.microsoft.com/office/drawing/2014/main" id="{29F688CC-8422-498E-845A-8F10C28F2E2B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829;p18">
              <a:extLst>
                <a:ext uri="{FF2B5EF4-FFF2-40B4-BE49-F238E27FC236}">
                  <a16:creationId xmlns:a16="http://schemas.microsoft.com/office/drawing/2014/main" id="{1A6305DA-41B4-4985-9840-25CE6B4CC34A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12" name="Google Shape;830;p18">
                <a:extLst>
                  <a:ext uri="{FF2B5EF4-FFF2-40B4-BE49-F238E27FC236}">
                    <a16:creationId xmlns:a16="http://schemas.microsoft.com/office/drawing/2014/main" id="{2F7B7773-66CA-4FE5-A05F-2C0E8078CA25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831;p18">
                <a:extLst>
                  <a:ext uri="{FF2B5EF4-FFF2-40B4-BE49-F238E27FC236}">
                    <a16:creationId xmlns:a16="http://schemas.microsoft.com/office/drawing/2014/main" id="{C87FB0DC-6679-4C13-9FF4-4216E0E8A343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832;p18">
                <a:extLst>
                  <a:ext uri="{FF2B5EF4-FFF2-40B4-BE49-F238E27FC236}">
                    <a16:creationId xmlns:a16="http://schemas.microsoft.com/office/drawing/2014/main" id="{C261F038-0EA7-4CB6-B934-F3D979F2B081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833;p18">
                <a:extLst>
                  <a:ext uri="{FF2B5EF4-FFF2-40B4-BE49-F238E27FC236}">
                    <a16:creationId xmlns:a16="http://schemas.microsoft.com/office/drawing/2014/main" id="{D4DE6AF2-FA6C-4310-A20B-BE5BCED01D26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834;p18">
                <a:extLst>
                  <a:ext uri="{FF2B5EF4-FFF2-40B4-BE49-F238E27FC236}">
                    <a16:creationId xmlns:a16="http://schemas.microsoft.com/office/drawing/2014/main" id="{6F7D7E8F-9628-40FD-895D-BA5CFEA10C9E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4" name="Google Shape;835;p18">
              <a:extLst>
                <a:ext uri="{FF2B5EF4-FFF2-40B4-BE49-F238E27FC236}">
                  <a16:creationId xmlns:a16="http://schemas.microsoft.com/office/drawing/2014/main" id="{8EB93C96-A2B7-4381-B62D-F67E24288B31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836;p18">
              <a:extLst>
                <a:ext uri="{FF2B5EF4-FFF2-40B4-BE49-F238E27FC236}">
                  <a16:creationId xmlns:a16="http://schemas.microsoft.com/office/drawing/2014/main" id="{8E3CB9E0-4168-4B61-ACB6-7EEF7CC4234A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837;p18">
              <a:extLst>
                <a:ext uri="{FF2B5EF4-FFF2-40B4-BE49-F238E27FC236}">
                  <a16:creationId xmlns:a16="http://schemas.microsoft.com/office/drawing/2014/main" id="{C345CE42-7786-4B86-B24F-EB224663E0DD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838;p18">
              <a:extLst>
                <a:ext uri="{FF2B5EF4-FFF2-40B4-BE49-F238E27FC236}">
                  <a16:creationId xmlns:a16="http://schemas.microsoft.com/office/drawing/2014/main" id="{F444F77E-9A2B-4E01-8C81-8FA8F3E25FDF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839;p18">
              <a:extLst>
                <a:ext uri="{FF2B5EF4-FFF2-40B4-BE49-F238E27FC236}">
                  <a16:creationId xmlns:a16="http://schemas.microsoft.com/office/drawing/2014/main" id="{B4D5B93C-E6AE-4840-984A-FE19CE7FDEFF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840;p18">
              <a:extLst>
                <a:ext uri="{FF2B5EF4-FFF2-40B4-BE49-F238E27FC236}">
                  <a16:creationId xmlns:a16="http://schemas.microsoft.com/office/drawing/2014/main" id="{48C4F54A-1F21-42E3-B5EB-B80BF481861D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841;p18">
              <a:extLst>
                <a:ext uri="{FF2B5EF4-FFF2-40B4-BE49-F238E27FC236}">
                  <a16:creationId xmlns:a16="http://schemas.microsoft.com/office/drawing/2014/main" id="{5BA11FE3-3C8B-4B39-BBFF-6FA07F5EE8A9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842;p18">
              <a:extLst>
                <a:ext uri="{FF2B5EF4-FFF2-40B4-BE49-F238E27FC236}">
                  <a16:creationId xmlns:a16="http://schemas.microsoft.com/office/drawing/2014/main" id="{E8A37381-82F5-4655-8EF5-9801440EBEDF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843;p18">
              <a:extLst>
                <a:ext uri="{FF2B5EF4-FFF2-40B4-BE49-F238E27FC236}">
                  <a16:creationId xmlns:a16="http://schemas.microsoft.com/office/drawing/2014/main" id="{7232BC8E-3D3C-4C89-A3F9-5C99B5522A1D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844;p18">
              <a:extLst>
                <a:ext uri="{FF2B5EF4-FFF2-40B4-BE49-F238E27FC236}">
                  <a16:creationId xmlns:a16="http://schemas.microsoft.com/office/drawing/2014/main" id="{1468728D-A61D-42D0-92B7-76E32B30A1DE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845;p18">
              <a:extLst>
                <a:ext uri="{FF2B5EF4-FFF2-40B4-BE49-F238E27FC236}">
                  <a16:creationId xmlns:a16="http://schemas.microsoft.com/office/drawing/2014/main" id="{92E64C99-8EA1-4AE8-8BC2-13F686A13278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846;p18">
              <a:extLst>
                <a:ext uri="{FF2B5EF4-FFF2-40B4-BE49-F238E27FC236}">
                  <a16:creationId xmlns:a16="http://schemas.microsoft.com/office/drawing/2014/main" id="{2D8F9AA7-00B0-4C7B-A759-6FDCCA7F775A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847;p18">
              <a:extLst>
                <a:ext uri="{FF2B5EF4-FFF2-40B4-BE49-F238E27FC236}">
                  <a16:creationId xmlns:a16="http://schemas.microsoft.com/office/drawing/2014/main" id="{8AC08057-C7E8-417E-A87E-8A166575D668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848;p18">
              <a:extLst>
                <a:ext uri="{FF2B5EF4-FFF2-40B4-BE49-F238E27FC236}">
                  <a16:creationId xmlns:a16="http://schemas.microsoft.com/office/drawing/2014/main" id="{31EAD311-1A59-409B-A93B-54BE135BB8AF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849;p18">
              <a:extLst>
                <a:ext uri="{FF2B5EF4-FFF2-40B4-BE49-F238E27FC236}">
                  <a16:creationId xmlns:a16="http://schemas.microsoft.com/office/drawing/2014/main" id="{7791109A-F1EA-4E5B-9BF6-07B01F4CB585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850;p18">
              <a:extLst>
                <a:ext uri="{FF2B5EF4-FFF2-40B4-BE49-F238E27FC236}">
                  <a16:creationId xmlns:a16="http://schemas.microsoft.com/office/drawing/2014/main" id="{5A4EFC19-B3C8-4159-8B5E-82B6A74A7057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851;p18">
              <a:extLst>
                <a:ext uri="{FF2B5EF4-FFF2-40B4-BE49-F238E27FC236}">
                  <a16:creationId xmlns:a16="http://schemas.microsoft.com/office/drawing/2014/main" id="{1D6DEEFA-FC06-4D1C-8911-779A1353C9B3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852;p18">
              <a:extLst>
                <a:ext uri="{FF2B5EF4-FFF2-40B4-BE49-F238E27FC236}">
                  <a16:creationId xmlns:a16="http://schemas.microsoft.com/office/drawing/2014/main" id="{AEDB43A9-61D9-490A-9D72-F75AC155CF1F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1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38466" y="221554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Literature Review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56446" y="1304254"/>
            <a:ext cx="6372954" cy="32469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1" indent="0">
              <a:buNone/>
            </a:pPr>
            <a:r>
              <a:rPr lang="en-US" sz="2400" dirty="0">
                <a:solidFill>
                  <a:schemeClr val="accent2"/>
                </a:solidFill>
                <a:latin typeface="Raleway SemiBold"/>
                <a:sym typeface="Raleway SemiBold"/>
              </a:rPr>
              <a:t>Existing measures</a:t>
            </a:r>
            <a:endParaRPr lang="en-US" sz="2400" dirty="0"/>
          </a:p>
          <a:p>
            <a:r>
              <a:rPr lang="en-US" dirty="0"/>
              <a:t>Physical security</a:t>
            </a:r>
          </a:p>
          <a:p>
            <a:pPr lvl="0"/>
            <a:r>
              <a:rPr lang="en-US" dirty="0"/>
              <a:t>Manual Records</a:t>
            </a:r>
          </a:p>
          <a:p>
            <a:pPr lvl="0"/>
            <a:r>
              <a:rPr lang="en-US" dirty="0"/>
              <a:t>CCTV Surveillance</a:t>
            </a:r>
          </a:p>
          <a:p>
            <a:pPr lvl="0"/>
            <a:r>
              <a:rPr lang="en-US" dirty="0"/>
              <a:t>GPS Tracking</a:t>
            </a:r>
          </a:p>
          <a:p>
            <a:pPr lvl="0"/>
            <a:r>
              <a:rPr lang="en-US" dirty="0"/>
              <a:t>Software trackers</a:t>
            </a:r>
          </a:p>
          <a:p>
            <a:pPr lvl="0"/>
            <a:r>
              <a:rPr lang="en-US" dirty="0"/>
              <a:t>User awareness</a:t>
            </a:r>
          </a:p>
          <a:p>
            <a:pPr lvl="0"/>
            <a:endParaRPr sz="24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6F22911-556E-4B2D-8737-70B66F26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66" y="112476"/>
            <a:ext cx="1141722" cy="11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0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38466" y="221554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Literature Review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56446" y="955964"/>
            <a:ext cx="7245790" cy="38238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1" lv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Raleway SemiBold"/>
              </a:rPr>
              <a:t>Classification of laptop theft prevention and recovery measures</a:t>
            </a:r>
          </a:p>
          <a:p>
            <a:r>
              <a:rPr lang="en-US" dirty="0"/>
              <a:t>User awareness</a:t>
            </a:r>
          </a:p>
          <a:p>
            <a:r>
              <a:rPr lang="en-US" dirty="0"/>
              <a:t>Physical security</a:t>
            </a:r>
          </a:p>
          <a:p>
            <a:r>
              <a:rPr lang="en-US" dirty="0"/>
              <a:t>Organizational policies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Data protection</a:t>
            </a:r>
          </a:p>
          <a:p>
            <a:pPr lvl="1"/>
            <a:endParaRPr lang="en-US" sz="24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6F22911-556E-4B2D-8737-70B66F26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021" y="131701"/>
            <a:ext cx="1120454" cy="11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6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25590" y="173790"/>
            <a:ext cx="803261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4000" dirty="0"/>
              <a:t>Laptop Theft Security Layer</a:t>
            </a:r>
            <a:endParaRPr sz="40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201861D-506B-418F-9F9F-510F1492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217" y="38150"/>
            <a:ext cx="1044282" cy="1085698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93575F2-4ADE-47A7-8795-711E99C1E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212330"/>
              </p:ext>
            </p:extLst>
          </p:nvPr>
        </p:nvGraphicFramePr>
        <p:xfrm>
          <a:off x="1580098" y="580999"/>
          <a:ext cx="6598227" cy="434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847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38466" y="221554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Literature Review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56446" y="1304254"/>
            <a:ext cx="6372954" cy="32469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1" indent="0">
              <a:buNone/>
            </a:pPr>
            <a:r>
              <a:rPr lang="en-US" sz="2400" dirty="0">
                <a:solidFill>
                  <a:schemeClr val="accent2"/>
                </a:solidFill>
                <a:latin typeface="Raleway SemiBold"/>
                <a:sym typeface="Raleway SemiBold"/>
              </a:rPr>
              <a:t>Motives for stealing laptops</a:t>
            </a:r>
            <a:endParaRPr lang="en-US" sz="2400" dirty="0"/>
          </a:p>
          <a:p>
            <a:pPr lvl="0"/>
            <a:r>
              <a:rPr lang="en-US" sz="2400" dirty="0"/>
              <a:t>Quick cash</a:t>
            </a:r>
          </a:p>
          <a:p>
            <a:pPr lvl="0"/>
            <a:r>
              <a:rPr lang="en-US" sz="2400" dirty="0"/>
              <a:t>Elaborate laptop syndicates (illegal trade)</a:t>
            </a:r>
          </a:p>
          <a:p>
            <a:pPr lvl="0"/>
            <a:r>
              <a:rPr lang="en-US" sz="2400" dirty="0"/>
              <a:t>To steal sensitive or important data</a:t>
            </a:r>
            <a:endParaRPr sz="24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A6F22911-556E-4B2D-8737-70B66F26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66" y="112476"/>
            <a:ext cx="1141722" cy="11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7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298865" y="1088759"/>
            <a:ext cx="7096991" cy="37822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Laptop theft is mostly a crime of opportunity and if the stakes can be made high and the targets hardened, the thieves could be deterred.  </a:t>
            </a:r>
            <a:endParaRPr i="1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B3631-B93F-4ECF-B49E-A825A46A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K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4A488-93B9-443C-87EA-CBD235B8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12312"/>
            <a:ext cx="6241055" cy="3657992"/>
          </a:xfrm>
        </p:spPr>
        <p:txBody>
          <a:bodyPr/>
          <a:lstStyle/>
          <a:p>
            <a:pPr marL="628651" indent="-514350">
              <a:buFont typeface="+mj-lt"/>
              <a:buAutoNum type="romanUcPeriod"/>
            </a:pPr>
            <a:r>
              <a:rPr lang="en-US" sz="2800" dirty="0"/>
              <a:t>Introduction</a:t>
            </a:r>
          </a:p>
          <a:p>
            <a:pPr marL="628651" indent="-514350">
              <a:buFont typeface="+mj-lt"/>
              <a:buAutoNum type="romanUcPeriod"/>
            </a:pPr>
            <a:r>
              <a:rPr lang="en-US" sz="2800" dirty="0"/>
              <a:t>Problem statement</a:t>
            </a:r>
          </a:p>
          <a:p>
            <a:pPr marL="628651" indent="-514350">
              <a:buFont typeface="+mj-lt"/>
              <a:buAutoNum type="romanUcPeriod"/>
            </a:pPr>
            <a:r>
              <a:rPr lang="en-US" sz="2800" dirty="0"/>
              <a:t>Justification</a:t>
            </a:r>
          </a:p>
          <a:p>
            <a:pPr marL="628651" indent="-514350">
              <a:buFont typeface="+mj-lt"/>
              <a:buAutoNum type="romanUcPeriod"/>
            </a:pPr>
            <a:r>
              <a:rPr lang="en-US" sz="2800" dirty="0"/>
              <a:t>Literature review</a:t>
            </a:r>
          </a:p>
          <a:p>
            <a:pPr marL="628651" indent="-514350">
              <a:buFont typeface="+mj-lt"/>
              <a:buAutoNum type="romanUcPeriod"/>
            </a:pPr>
            <a:r>
              <a:rPr lang="en-US" sz="2800" dirty="0"/>
              <a:t>Methodology</a:t>
            </a:r>
          </a:p>
          <a:p>
            <a:pPr marL="628651" indent="-514350">
              <a:buFont typeface="+mj-lt"/>
              <a:buAutoNum type="romanUcPeriod"/>
            </a:pPr>
            <a:r>
              <a:rPr lang="en-US" sz="2800" dirty="0"/>
              <a:t>Project time-plan</a:t>
            </a:r>
          </a:p>
          <a:p>
            <a:pPr marL="628651" indent="-514350">
              <a:buFont typeface="+mj-lt"/>
              <a:buAutoNum type="romanUcPeriod"/>
            </a:pPr>
            <a:r>
              <a:rPr lang="en-US" sz="2800" dirty="0"/>
              <a:t>Budget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2089265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12761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Proposed System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2F5858D-06E9-43DC-B587-CFD27B71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395" y="38150"/>
            <a:ext cx="1285306" cy="1370262"/>
          </a:xfrm>
          <a:prstGeom prst="rect">
            <a:avLst/>
          </a:prstGeom>
        </p:spPr>
      </p:pic>
      <p:sp>
        <p:nvSpPr>
          <p:cNvPr id="14" name="Google Shape;1961;p31">
            <a:extLst>
              <a:ext uri="{FF2B5EF4-FFF2-40B4-BE49-F238E27FC236}">
                <a16:creationId xmlns:a16="http://schemas.microsoft.com/office/drawing/2014/main" id="{4FE991CF-F8E1-4304-B37F-4BCA6870CCE5}"/>
              </a:ext>
            </a:extLst>
          </p:cNvPr>
          <p:cNvSpPr txBox="1">
            <a:spLocks/>
          </p:cNvSpPr>
          <p:nvPr/>
        </p:nvSpPr>
        <p:spPr>
          <a:xfrm>
            <a:off x="639304" y="1408412"/>
            <a:ext cx="6523496" cy="23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342905">
              <a:buClr>
                <a:srgbClr val="000000"/>
              </a:buClr>
            </a:pPr>
            <a:r>
              <a:rPr lang="en-US" sz="2800" dirty="0">
                <a:solidFill>
                  <a:schemeClr val="accent2"/>
                </a:solidFill>
                <a:latin typeface="Raleway SemiBold"/>
                <a:sym typeface="Raleway SemiBold"/>
              </a:rPr>
              <a:t>Android application</a:t>
            </a:r>
          </a:p>
          <a:p>
            <a:pPr marL="342905">
              <a:buClr>
                <a:srgbClr val="000000"/>
              </a:buClr>
            </a:pPr>
            <a:r>
              <a:rPr lang="en-US" sz="2800" dirty="0">
                <a:solidFill>
                  <a:schemeClr val="accent2"/>
                </a:solidFill>
                <a:latin typeface="Raleway SemiBold"/>
                <a:sym typeface="Raleway SemiBold"/>
              </a:rPr>
              <a:t>Web application</a:t>
            </a:r>
          </a:p>
          <a:p>
            <a:pPr marL="342905">
              <a:buClr>
                <a:srgbClr val="000000"/>
              </a:buClr>
            </a:pPr>
            <a:r>
              <a:rPr lang="en-US" sz="2800" dirty="0">
                <a:solidFill>
                  <a:schemeClr val="accent2"/>
                </a:solidFill>
                <a:latin typeface="Raleway SemiBold"/>
                <a:sym typeface="Raleway SemiBold"/>
              </a:rPr>
              <a:t>Server-side application</a:t>
            </a:r>
          </a:p>
        </p:txBody>
      </p:sp>
    </p:spTree>
    <p:extLst>
      <p:ext uri="{BB962C8B-B14F-4D97-AF65-F5344CB8AC3E}">
        <p14:creationId xmlns:p14="http://schemas.microsoft.com/office/powerpoint/2010/main" val="788303171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47000"/>
              </a:schemeClr>
            </a:gs>
            <a:gs pos="50000">
              <a:schemeClr val="accent1">
                <a:alpha val="96000"/>
              </a:schemeClr>
            </a:gs>
            <a:gs pos="100000">
              <a:srgbClr val="00B0F0"/>
            </a:gs>
          </a:gsLst>
          <a:lin ang="16200038" scaled="0"/>
        </a:gradFill>
        <a:effectLst/>
      </p:bgPr>
    </p:bg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604135" y="1500099"/>
            <a:ext cx="3672569" cy="23670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Key Features</a:t>
            </a:r>
          </a:p>
          <a:p>
            <a:pPr marL="342905">
              <a:buClr>
                <a:srgbClr val="000000"/>
              </a:buClr>
            </a:pPr>
            <a:r>
              <a:rPr lang="en-U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registration</a:t>
            </a:r>
          </a:p>
          <a:p>
            <a:pPr marL="342905">
              <a:buClr>
                <a:srgbClr val="000000"/>
              </a:buClr>
            </a:pPr>
            <a:r>
              <a:rPr lang="en-U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Asset tag/ID scanning &amp; verification</a:t>
            </a:r>
          </a:p>
          <a:p>
            <a:pPr marL="342905">
              <a:buClr>
                <a:srgbClr val="000000"/>
              </a:buClr>
            </a:pPr>
            <a:r>
              <a:rPr lang="en-U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Laptop theft reporting</a:t>
            </a:r>
          </a:p>
          <a:p>
            <a:pPr marL="342905">
              <a:buClr>
                <a:srgbClr val="000000"/>
              </a:buClr>
            </a:pPr>
            <a:endParaRPr lang="en-US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21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7" name="Google Shape;594;p17">
            <a:extLst>
              <a:ext uri="{FF2B5EF4-FFF2-40B4-BE49-F238E27FC236}">
                <a16:creationId xmlns:a16="http://schemas.microsoft.com/office/drawing/2014/main" id="{60FF0C79-E1BE-4BD7-A0D4-BB17EBBA07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781" y="29059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3200" b="1" dirty="0"/>
              <a:t>Android Application</a:t>
            </a:r>
            <a:endParaRPr sz="3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FD6855-9F7A-43F2-A3E1-70246C172D7E}"/>
              </a:ext>
            </a:extLst>
          </p:cNvPr>
          <p:cNvGrpSpPr/>
          <p:nvPr/>
        </p:nvGrpSpPr>
        <p:grpSpPr>
          <a:xfrm>
            <a:off x="6034682" y="660367"/>
            <a:ext cx="1842985" cy="3822716"/>
            <a:chOff x="6034682" y="660367"/>
            <a:chExt cx="1842985" cy="3822716"/>
          </a:xfrm>
        </p:grpSpPr>
        <p:grpSp>
          <p:nvGrpSpPr>
            <p:cNvPr id="1964" name="Google Shape;1964;p31"/>
            <p:cNvGrpSpPr/>
            <p:nvPr/>
          </p:nvGrpSpPr>
          <p:grpSpPr>
            <a:xfrm>
              <a:off x="6034682" y="660367"/>
              <a:ext cx="1842985" cy="3822716"/>
              <a:chOff x="2547150" y="238125"/>
              <a:chExt cx="2525675" cy="5238750"/>
            </a:xfrm>
          </p:grpSpPr>
          <p:sp>
            <p:nvSpPr>
              <p:cNvPr id="1965" name="Google Shape;1965;p31"/>
              <p:cNvSpPr/>
              <p:nvPr/>
            </p:nvSpPr>
            <p:spPr>
              <a:xfrm>
                <a:off x="2547150" y="238125"/>
                <a:ext cx="2525675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66" name="Google Shape;1966;p31"/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67" name="Google Shape;1967;p31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68" name="Google Shape;1968;p31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E5B5BA-77DF-4631-B393-06B39BF90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2014" y="998034"/>
              <a:ext cx="1788291" cy="3135048"/>
            </a:xfrm>
            <a:prstGeom prst="rect">
              <a:avLst/>
            </a:prstGeom>
          </p:spPr>
        </p:pic>
      </p:grpSp>
      <p:grpSp>
        <p:nvGrpSpPr>
          <p:cNvPr id="1969" name="Google Shape;1969;p31"/>
          <p:cNvGrpSpPr/>
          <p:nvPr/>
        </p:nvGrpSpPr>
        <p:grpSpPr>
          <a:xfrm>
            <a:off x="7582551" y="2123238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874429" y="292482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" name="Google Shape;1961;p31">
            <a:extLst>
              <a:ext uri="{FF2B5EF4-FFF2-40B4-BE49-F238E27FC236}">
                <a16:creationId xmlns:a16="http://schemas.microsoft.com/office/drawing/2014/main" id="{7632486D-EA5D-4961-A0C5-27824EE8C79E}"/>
              </a:ext>
            </a:extLst>
          </p:cNvPr>
          <p:cNvSpPr txBox="1">
            <a:spLocks/>
          </p:cNvSpPr>
          <p:nvPr/>
        </p:nvSpPr>
        <p:spPr>
          <a:xfrm>
            <a:off x="587102" y="1367372"/>
            <a:ext cx="3672569" cy="23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Key Features</a:t>
            </a:r>
          </a:p>
          <a:p>
            <a:pPr marL="342905">
              <a:buClr>
                <a:srgbClr val="000000"/>
              </a:buClr>
            </a:pPr>
            <a:r>
              <a:rPr lang="en-U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Laptop inventory management</a:t>
            </a:r>
          </a:p>
          <a:p>
            <a:pPr marL="342905">
              <a:buClr>
                <a:srgbClr val="000000"/>
              </a:buClr>
            </a:pPr>
            <a:r>
              <a:rPr lang="en-U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Case flagging</a:t>
            </a:r>
          </a:p>
          <a:p>
            <a:pPr marL="342905">
              <a:buClr>
                <a:srgbClr val="000000"/>
              </a:buClr>
            </a:pPr>
            <a:r>
              <a:rPr lang="en-U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Theft notification (administrators &amp; security)</a:t>
            </a:r>
          </a:p>
        </p:txBody>
      </p:sp>
      <p:sp>
        <p:nvSpPr>
          <p:cNvPr id="39" name="Google Shape;594;p17">
            <a:extLst>
              <a:ext uri="{FF2B5EF4-FFF2-40B4-BE49-F238E27FC236}">
                <a16:creationId xmlns:a16="http://schemas.microsoft.com/office/drawing/2014/main" id="{0B128B3F-A2E5-47D4-92B4-473C13EC4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781" y="29059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3200" b="1" dirty="0"/>
              <a:t>Web Interface</a:t>
            </a:r>
            <a:endParaRPr sz="32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1B6133-4019-4403-B84C-52C19BC08F82}"/>
              </a:ext>
            </a:extLst>
          </p:cNvPr>
          <p:cNvGrpSpPr/>
          <p:nvPr/>
        </p:nvGrpSpPr>
        <p:grpSpPr>
          <a:xfrm>
            <a:off x="3678127" y="1438348"/>
            <a:ext cx="4542205" cy="2661224"/>
            <a:chOff x="4055695" y="1283325"/>
            <a:chExt cx="4542205" cy="2661224"/>
          </a:xfrm>
        </p:grpSpPr>
        <p:grpSp>
          <p:nvGrpSpPr>
            <p:cNvPr id="2020" name="Google Shape;2020;p33"/>
            <p:cNvGrpSpPr/>
            <p:nvPr/>
          </p:nvGrpSpPr>
          <p:grpSpPr>
            <a:xfrm>
              <a:off x="4055695" y="1283325"/>
              <a:ext cx="4542205" cy="2661224"/>
              <a:chOff x="1177450" y="241631"/>
              <a:chExt cx="6173152" cy="3616776"/>
            </a:xfrm>
          </p:grpSpPr>
          <p:sp>
            <p:nvSpPr>
              <p:cNvPr id="2021" name="Google Shape;2021;p33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33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6E0"/>
              </a:solidFill>
              <a:ln>
                <a:noFill/>
              </a:ln>
              <a:effectLst>
                <a:outerShdw blurRad="100013" dist="28575" dir="5400000" algn="bl" rotWithShape="0">
                  <a:srgbClr val="38226D">
                    <a:alpha val="3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33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33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7E58F5-FED3-4788-B38F-42DF1F0D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5809" y="1416612"/>
              <a:ext cx="3557194" cy="22638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23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874429" y="292482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" name="Google Shape;1961;p31">
            <a:extLst>
              <a:ext uri="{FF2B5EF4-FFF2-40B4-BE49-F238E27FC236}">
                <a16:creationId xmlns:a16="http://schemas.microsoft.com/office/drawing/2014/main" id="{7632486D-EA5D-4961-A0C5-27824EE8C79E}"/>
              </a:ext>
            </a:extLst>
          </p:cNvPr>
          <p:cNvSpPr txBox="1">
            <a:spLocks/>
          </p:cNvSpPr>
          <p:nvPr/>
        </p:nvSpPr>
        <p:spPr>
          <a:xfrm>
            <a:off x="587102" y="1367372"/>
            <a:ext cx="3672569" cy="23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342905">
              <a:buClr>
                <a:srgbClr val="000000"/>
              </a:buClr>
            </a:pPr>
            <a:r>
              <a:rPr lang="en-U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Logic handling</a:t>
            </a:r>
          </a:p>
          <a:p>
            <a:pPr marL="342905">
              <a:buClr>
                <a:srgbClr val="000000"/>
              </a:buClr>
            </a:pPr>
            <a:r>
              <a:rPr lang="en-U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Database </a:t>
            </a:r>
          </a:p>
          <a:p>
            <a:pPr marL="342905">
              <a:buClr>
                <a:srgbClr val="000000"/>
              </a:buClr>
            </a:pPr>
            <a:r>
              <a:rPr lang="en-US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Application Programming Interface</a:t>
            </a:r>
          </a:p>
          <a:p>
            <a:pPr marL="342905">
              <a:buClr>
                <a:srgbClr val="000000"/>
              </a:buClr>
            </a:pPr>
            <a:endParaRPr lang="en-US" dirty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9" name="Google Shape;594;p17">
            <a:extLst>
              <a:ext uri="{FF2B5EF4-FFF2-40B4-BE49-F238E27FC236}">
                <a16:creationId xmlns:a16="http://schemas.microsoft.com/office/drawing/2014/main" id="{0B128B3F-A2E5-47D4-92B4-473C13EC4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781" y="290596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3200" b="1" dirty="0"/>
              <a:t>Server-side application</a:t>
            </a:r>
            <a:endParaRPr sz="3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1596C4-431C-4981-9227-D132E3C2654E}"/>
              </a:ext>
            </a:extLst>
          </p:cNvPr>
          <p:cNvGrpSpPr/>
          <p:nvPr/>
        </p:nvGrpSpPr>
        <p:grpSpPr>
          <a:xfrm>
            <a:off x="4055696" y="1283326"/>
            <a:ext cx="4542205" cy="2661224"/>
            <a:chOff x="4055695" y="1283325"/>
            <a:chExt cx="4542205" cy="2661224"/>
          </a:xfrm>
        </p:grpSpPr>
        <p:grpSp>
          <p:nvGrpSpPr>
            <p:cNvPr id="2020" name="Google Shape;2020;p33"/>
            <p:cNvGrpSpPr/>
            <p:nvPr/>
          </p:nvGrpSpPr>
          <p:grpSpPr>
            <a:xfrm>
              <a:off x="4055695" y="1283325"/>
              <a:ext cx="4542205" cy="2661224"/>
              <a:chOff x="1177450" y="241631"/>
              <a:chExt cx="6173152" cy="3616776"/>
            </a:xfrm>
          </p:grpSpPr>
          <p:sp>
            <p:nvSpPr>
              <p:cNvPr id="2021" name="Google Shape;2021;p33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chemeClr val="lt1"/>
                  </a:gs>
                  <a:gs pos="100000">
                    <a:schemeClr val="lt2"/>
                  </a:gs>
                </a:gsLst>
                <a:lin ang="1619866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33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6E0"/>
              </a:solidFill>
              <a:ln>
                <a:noFill/>
              </a:ln>
              <a:effectLst>
                <a:outerShdw blurRad="100013" dist="28575" dir="5400000" algn="bl" rotWithShape="0">
                  <a:srgbClr val="38226D">
                    <a:alpha val="3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33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33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015D06-7A7E-4F86-9C62-B7C5A4AF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9164" y="1430330"/>
              <a:ext cx="3545126" cy="2253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66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2640" y="1717142"/>
            <a:ext cx="4837197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METHODOLOGY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dirty="0"/>
              <a:t>How is this going to be achieved?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677F1-3A93-457E-A6AD-D31E3A373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488" y="290946"/>
            <a:ext cx="3391841" cy="36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8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519545" y="206754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Methodology</a:t>
            </a:r>
            <a:endParaRPr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2F5858D-06E9-43DC-B587-CFD27B71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868" y="66641"/>
            <a:ext cx="641174" cy="683554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802E06E-9A8D-48E0-A7D8-8CDA14246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8612D-F06D-450B-A301-ECDFD1521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" y="1568970"/>
            <a:ext cx="9019309" cy="3507889"/>
          </a:xfrm>
          <a:prstGeom prst="rect">
            <a:avLst/>
          </a:prstGeom>
        </p:spPr>
      </p:pic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86A455ED-2895-439F-8958-ABD4F2A299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2309" y="787360"/>
            <a:ext cx="7245790" cy="4728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1" lv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Raleway SemiBold"/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1816967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9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2F5858D-06E9-43DC-B587-CFD27B71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759" y="89167"/>
            <a:ext cx="1236166" cy="1317874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802E06E-9A8D-48E0-A7D8-8CDA14246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CBFF1-6BD9-45E0-8BA2-FFDA04CB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002" y="0"/>
            <a:ext cx="58311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8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89A7C-8979-4048-9D67-83FB6DD825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0582" y="55082"/>
            <a:ext cx="5866483" cy="50502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76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BA8C5-CD4F-4056-AEC0-EE9C50E4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84" y="0"/>
            <a:ext cx="54046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5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519545" y="206754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Methodology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2F5858D-06E9-43DC-B587-CFD27B71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759" y="89167"/>
            <a:ext cx="1236166" cy="1317874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802E06E-9A8D-48E0-A7D8-8CDA14246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E"/>
          </a:p>
        </p:txBody>
      </p:sp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4433671B-3F22-45C1-B72C-17C1A80762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6446" y="955964"/>
            <a:ext cx="7245790" cy="25378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1" lvl="0" indent="0">
              <a:buNone/>
            </a:pPr>
            <a:r>
              <a:rPr lang="en-US" sz="2800" dirty="0">
                <a:solidFill>
                  <a:schemeClr val="accent2"/>
                </a:solidFill>
                <a:latin typeface="Raleway SemiBold"/>
              </a:rPr>
              <a:t>Tools and Skills</a:t>
            </a:r>
          </a:p>
          <a:p>
            <a:pPr lvl="0"/>
            <a:r>
              <a:rPr lang="en-US" sz="2400" dirty="0"/>
              <a:t>Android (Java)</a:t>
            </a:r>
            <a:endParaRPr lang="en-KE" sz="2400" dirty="0"/>
          </a:p>
          <a:p>
            <a:pPr lvl="0"/>
            <a:r>
              <a:rPr lang="en-US" sz="2400" dirty="0"/>
              <a:t>MySQL</a:t>
            </a:r>
            <a:endParaRPr lang="en-KE" sz="2400" dirty="0"/>
          </a:p>
          <a:p>
            <a:pPr lvl="0"/>
            <a:r>
              <a:rPr lang="en-US" sz="2400" dirty="0"/>
              <a:t>Back-end programming (Code Igniter)</a:t>
            </a:r>
            <a:endParaRPr lang="en-KE" sz="2400" dirty="0"/>
          </a:p>
          <a:p>
            <a:pPr lvl="0"/>
            <a:r>
              <a:rPr lang="en-US" sz="2400" dirty="0"/>
              <a:t>Front-end programming (React JS) 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858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2641" y="171714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INTRODUCTION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sz="2800" dirty="0"/>
              <a:t>Let’s get started!</a:t>
            </a:r>
            <a:endParaRPr sz="28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632507" y="637710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660E-445E-4545-A0FE-369C0C2A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Expected Results</a:t>
            </a:r>
            <a:endParaRPr lang="en-KE" sz="3600" dirty="0"/>
          </a:p>
        </p:txBody>
      </p:sp>
      <p:grpSp>
        <p:nvGrpSpPr>
          <p:cNvPr id="6" name="Google Shape;4600;p39">
            <a:extLst>
              <a:ext uri="{FF2B5EF4-FFF2-40B4-BE49-F238E27FC236}">
                <a16:creationId xmlns:a16="http://schemas.microsoft.com/office/drawing/2014/main" id="{6C0587F2-F353-44F1-A576-13D9B49D7861}"/>
              </a:ext>
            </a:extLst>
          </p:cNvPr>
          <p:cNvGrpSpPr/>
          <p:nvPr/>
        </p:nvGrpSpPr>
        <p:grpSpPr>
          <a:xfrm>
            <a:off x="7695947" y="137000"/>
            <a:ext cx="1179961" cy="1201754"/>
            <a:chOff x="5300400" y="3670175"/>
            <a:chExt cx="421300" cy="399325"/>
          </a:xfrm>
          <a:solidFill>
            <a:srgbClr val="0070C0"/>
          </a:solidFill>
        </p:grpSpPr>
        <p:sp>
          <p:nvSpPr>
            <p:cNvPr id="7" name="Google Shape;4601;p39">
              <a:extLst>
                <a:ext uri="{FF2B5EF4-FFF2-40B4-BE49-F238E27FC236}">
                  <a16:creationId xmlns:a16="http://schemas.microsoft.com/office/drawing/2014/main" id="{C641F494-94EE-4224-983A-F9EFF839F750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4602;p39">
              <a:extLst>
                <a:ext uri="{FF2B5EF4-FFF2-40B4-BE49-F238E27FC236}">
                  <a16:creationId xmlns:a16="http://schemas.microsoft.com/office/drawing/2014/main" id="{9268BA69-0227-4570-BEC6-2FA0326DC9AB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4603;p39">
              <a:extLst>
                <a:ext uri="{FF2B5EF4-FFF2-40B4-BE49-F238E27FC236}">
                  <a16:creationId xmlns:a16="http://schemas.microsoft.com/office/drawing/2014/main" id="{4C2D8995-7FF7-4FEA-A860-3B94D7AAFC28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4604;p39">
              <a:extLst>
                <a:ext uri="{FF2B5EF4-FFF2-40B4-BE49-F238E27FC236}">
                  <a16:creationId xmlns:a16="http://schemas.microsoft.com/office/drawing/2014/main" id="{3AAB6815-3DEA-47BE-890F-CB6878E004C6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4605;p39">
              <a:extLst>
                <a:ext uri="{FF2B5EF4-FFF2-40B4-BE49-F238E27FC236}">
                  <a16:creationId xmlns:a16="http://schemas.microsoft.com/office/drawing/2014/main" id="{77741353-4DE7-470E-94EE-FC8D505996EF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D8D8A16F-E897-4EBD-9264-F5E7B541D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6445" y="955964"/>
            <a:ext cx="7708749" cy="37592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A distributed database of the laptop ownership inventory</a:t>
            </a:r>
          </a:p>
          <a:p>
            <a:r>
              <a:rPr lang="en-US" sz="2000" dirty="0"/>
              <a:t>A system that would allow security personnel to verify laptop ownership at the gates and major buildings.</a:t>
            </a:r>
          </a:p>
          <a:p>
            <a:r>
              <a:rPr lang="en-US" sz="2000" dirty="0"/>
              <a:t>A system that will allow laptop owners to quickly report in the event of laptop loss.</a:t>
            </a:r>
          </a:p>
          <a:p>
            <a:r>
              <a:rPr lang="en-US" sz="2000" dirty="0"/>
              <a:t>A system that will digitize and automate laptop theft logging.</a:t>
            </a:r>
          </a:p>
          <a:p>
            <a:r>
              <a:rPr lang="en-US" sz="2000" dirty="0"/>
              <a:t>A system that will enable authority gain insight into laptop theft cases within the university.</a:t>
            </a:r>
          </a:p>
        </p:txBody>
      </p:sp>
    </p:spTree>
    <p:extLst>
      <p:ext uri="{BB962C8B-B14F-4D97-AF65-F5344CB8AC3E}">
        <p14:creationId xmlns:p14="http://schemas.microsoft.com/office/powerpoint/2010/main" val="825711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2640" y="1717142"/>
            <a:ext cx="613747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PROJECT </a:t>
            </a:r>
            <a:br>
              <a:rPr lang="en-GB" dirty="0"/>
            </a:br>
            <a:r>
              <a:rPr lang="en-GB" dirty="0"/>
              <a:t>TIME-PLAN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dirty="0"/>
              <a:t>What are the time-lines?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839807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127618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Project Time-plan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54B716A-D6AC-40AA-95CE-67C628786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35346"/>
              </p:ext>
            </p:extLst>
          </p:nvPr>
        </p:nvGraphicFramePr>
        <p:xfrm>
          <a:off x="516528" y="1101552"/>
          <a:ext cx="7272000" cy="2926080"/>
        </p:xfrm>
        <a:graphic>
          <a:graphicData uri="http://schemas.openxmlformats.org/drawingml/2006/table">
            <a:tbl>
              <a:tblPr firstRow="1" bandRow="1">
                <a:tableStyleId>{28E403C7-5AC7-4C04-9481-D38A0D9CDCF7}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113122211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6076076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45367321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42035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39488442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9763994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6513846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19971304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775231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Raleway SemiBold" panose="020B0604020202020204" charset="0"/>
                        </a:rPr>
                        <a:t>ACTIVITIES</a:t>
                      </a:r>
                      <a:endParaRPr lang="en-KE" sz="1200" b="1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Raleway SemiBold" panose="020B0604020202020204" charset="0"/>
                        </a:rPr>
                        <a:t>DEC</a:t>
                      </a:r>
                      <a:endParaRPr lang="en-KE" sz="1200" b="1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Raleway SemiBold" panose="020B0604020202020204" charset="0"/>
                        </a:rPr>
                        <a:t>JAN</a:t>
                      </a:r>
                      <a:endParaRPr lang="en-KE" sz="1200" b="1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Raleway SemiBold" panose="020B0604020202020204" charset="0"/>
                        </a:rPr>
                        <a:t>FEB</a:t>
                      </a:r>
                      <a:endParaRPr lang="en-KE" sz="1200" b="1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Raleway SemiBold" panose="020B0604020202020204" charset="0"/>
                        </a:rPr>
                        <a:t>MAR</a:t>
                      </a:r>
                      <a:endParaRPr lang="en-KE" sz="1200" b="1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Raleway SemiBold" panose="020B0604020202020204" charset="0"/>
                        </a:rPr>
                        <a:t>APR</a:t>
                      </a:r>
                      <a:endParaRPr lang="en-KE" sz="1200" b="1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Raleway SemiBold" panose="020B0604020202020204" charset="0"/>
                        </a:rPr>
                        <a:t>MAY</a:t>
                      </a:r>
                      <a:endParaRPr lang="en-KE" sz="1200" b="1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Raleway SemiBold" panose="020B0604020202020204" charset="0"/>
                        </a:rPr>
                        <a:t>JUNE</a:t>
                      </a:r>
                      <a:endParaRPr lang="en-KE" sz="1200" b="1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Raleway SemiBold" panose="020B0604020202020204" charset="0"/>
                        </a:rPr>
                        <a:t>JULY</a:t>
                      </a:r>
                      <a:endParaRPr lang="en-KE" sz="1200" b="1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571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 SemiBold" panose="020B0604020202020204" charset="0"/>
                        </a:rPr>
                        <a:t>Project abstract &amp; submission for approval</a:t>
                      </a:r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0692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 SemiBold" panose="020B0604020202020204" charset="0"/>
                        </a:rPr>
                        <a:t>Concept paper writing and submission</a:t>
                      </a:r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 SemiBold" panose="020B0604020202020204" charset="0"/>
                        </a:rPr>
                        <a:t>Proposal writing and submission</a:t>
                      </a:r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337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 SemiBold" panose="020B0604020202020204" charset="0"/>
                        </a:rPr>
                        <a:t>Proposal presentation</a:t>
                      </a:r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4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 SemiBold" panose="020B0604020202020204" charset="0"/>
                        </a:rPr>
                        <a:t>Project documentation</a:t>
                      </a:r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82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 SemiBold" panose="020B0604020202020204" charset="0"/>
                        </a:rPr>
                        <a:t>Project implementation</a:t>
                      </a:r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958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 SemiBold" panose="020B0604020202020204" charset="0"/>
                        </a:rPr>
                        <a:t>Final implementation &amp; system testing</a:t>
                      </a:r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sz="1200" dirty="0">
                        <a:latin typeface="Raleway SemiBold" panose="020B060402020202020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62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2640" y="1717142"/>
            <a:ext cx="613747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BUDGET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dirty="0"/>
              <a:t>How much will it cost?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8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2DBCA-B8D3-424D-9975-7AA845C4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936" y="470536"/>
            <a:ext cx="3936436" cy="36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03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519545" y="206754"/>
            <a:ext cx="5573817" cy="697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Budget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4294967295"/>
          </p:nvPr>
        </p:nvSpPr>
        <p:spPr>
          <a:xfrm>
            <a:off x="8375073" y="4528150"/>
            <a:ext cx="730852" cy="57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3917F31B-233B-430C-B6E4-046BD823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517" y="48089"/>
            <a:ext cx="949876" cy="88148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AF90BBA-508B-420B-BC9E-57B9BA3EA925}"/>
              </a:ext>
            </a:extLst>
          </p:cNvPr>
          <p:cNvGrpSpPr/>
          <p:nvPr/>
        </p:nvGrpSpPr>
        <p:grpSpPr>
          <a:xfrm>
            <a:off x="1171249" y="929575"/>
            <a:ext cx="6633800" cy="3866027"/>
            <a:chOff x="1171249" y="1070719"/>
            <a:chExt cx="6633800" cy="3866027"/>
          </a:xfrm>
        </p:grpSpPr>
        <p:grpSp>
          <p:nvGrpSpPr>
            <p:cNvPr id="60" name="Google Shape;5274;p43">
              <a:extLst>
                <a:ext uri="{FF2B5EF4-FFF2-40B4-BE49-F238E27FC236}">
                  <a16:creationId xmlns:a16="http://schemas.microsoft.com/office/drawing/2014/main" id="{DFBE8F66-D1AA-4BD5-A187-81C96FB73091}"/>
                </a:ext>
              </a:extLst>
            </p:cNvPr>
            <p:cNvGrpSpPr/>
            <p:nvPr/>
          </p:nvGrpSpPr>
          <p:grpSpPr>
            <a:xfrm rot="10800000">
              <a:off x="4471312" y="3496583"/>
              <a:ext cx="33650" cy="773300"/>
              <a:chOff x="4783775" y="1199950"/>
              <a:chExt cx="33650" cy="773300"/>
            </a:xfrm>
            <a:solidFill>
              <a:srgbClr val="000000"/>
            </a:solidFill>
          </p:grpSpPr>
          <p:sp>
            <p:nvSpPr>
              <p:cNvPr id="61" name="Google Shape;5275;p43">
                <a:extLst>
                  <a:ext uri="{FF2B5EF4-FFF2-40B4-BE49-F238E27FC236}">
                    <a16:creationId xmlns:a16="http://schemas.microsoft.com/office/drawing/2014/main" id="{6AA1AA0E-CE66-4474-81D5-87127220EB14}"/>
                  </a:ext>
                </a:extLst>
              </p:cNvPr>
              <p:cNvSpPr/>
              <p:nvPr/>
            </p:nvSpPr>
            <p:spPr>
              <a:xfrm rot="10800000">
                <a:off x="4783775" y="1199950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276;p43">
                <a:extLst>
                  <a:ext uri="{FF2B5EF4-FFF2-40B4-BE49-F238E27FC236}">
                    <a16:creationId xmlns:a16="http://schemas.microsoft.com/office/drawing/2014/main" id="{4B75980A-F079-40FC-B069-F5CCC093A537}"/>
                  </a:ext>
                </a:extLst>
              </p:cNvPr>
              <p:cNvSpPr/>
              <p:nvPr/>
            </p:nvSpPr>
            <p:spPr>
              <a:xfrm rot="10800000">
                <a:off x="4783775" y="1347938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277;p43">
                <a:extLst>
                  <a:ext uri="{FF2B5EF4-FFF2-40B4-BE49-F238E27FC236}">
                    <a16:creationId xmlns:a16="http://schemas.microsoft.com/office/drawing/2014/main" id="{462FD5E8-076C-4AA7-B17D-DDC2BA200CC9}"/>
                  </a:ext>
                </a:extLst>
              </p:cNvPr>
              <p:cNvSpPr/>
              <p:nvPr/>
            </p:nvSpPr>
            <p:spPr>
              <a:xfrm rot="10800000">
                <a:off x="4783775" y="1495925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278;p43">
                <a:extLst>
                  <a:ext uri="{FF2B5EF4-FFF2-40B4-BE49-F238E27FC236}">
                    <a16:creationId xmlns:a16="http://schemas.microsoft.com/office/drawing/2014/main" id="{780E13BF-418C-4D72-83EA-8067E741C947}"/>
                  </a:ext>
                </a:extLst>
              </p:cNvPr>
              <p:cNvSpPr/>
              <p:nvPr/>
            </p:nvSpPr>
            <p:spPr>
              <a:xfrm rot="10800000">
                <a:off x="4783775" y="1643913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279;p43">
                <a:extLst>
                  <a:ext uri="{FF2B5EF4-FFF2-40B4-BE49-F238E27FC236}">
                    <a16:creationId xmlns:a16="http://schemas.microsoft.com/office/drawing/2014/main" id="{0CB40D35-F949-4DCF-A446-A1CF4EED6142}"/>
                  </a:ext>
                </a:extLst>
              </p:cNvPr>
              <p:cNvSpPr/>
              <p:nvPr/>
            </p:nvSpPr>
            <p:spPr>
              <a:xfrm rot="10800000">
                <a:off x="4783775" y="1791900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5280;p43">
                <a:extLst>
                  <a:ext uri="{FF2B5EF4-FFF2-40B4-BE49-F238E27FC236}">
                    <a16:creationId xmlns:a16="http://schemas.microsoft.com/office/drawing/2014/main" id="{7282FF6E-7D44-4182-9BD5-3833243F0ACB}"/>
                  </a:ext>
                </a:extLst>
              </p:cNvPr>
              <p:cNvSpPr/>
              <p:nvPr/>
            </p:nvSpPr>
            <p:spPr>
              <a:xfrm rot="10800000">
                <a:off x="4783775" y="1939875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5250;p43">
              <a:extLst>
                <a:ext uri="{FF2B5EF4-FFF2-40B4-BE49-F238E27FC236}">
                  <a16:creationId xmlns:a16="http://schemas.microsoft.com/office/drawing/2014/main" id="{C53D6DAD-DF40-421B-892D-5F1961FCE3FE}"/>
                </a:ext>
              </a:extLst>
            </p:cNvPr>
            <p:cNvSpPr/>
            <p:nvPr/>
          </p:nvSpPr>
          <p:spPr>
            <a:xfrm>
              <a:off x="3317749" y="1178044"/>
              <a:ext cx="2340900" cy="2340900"/>
            </a:xfrm>
            <a:prstGeom prst="ellipse">
              <a:avLst/>
            </a:prstGeom>
            <a:noFill/>
            <a:ln w="190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5251;p43">
              <a:extLst>
                <a:ext uri="{FF2B5EF4-FFF2-40B4-BE49-F238E27FC236}">
                  <a16:creationId xmlns:a16="http://schemas.microsoft.com/office/drawing/2014/main" id="{D53038FB-87BD-4B64-B7CD-8561353167F8}"/>
                </a:ext>
              </a:extLst>
            </p:cNvPr>
            <p:cNvSpPr/>
            <p:nvPr/>
          </p:nvSpPr>
          <p:spPr>
            <a:xfrm>
              <a:off x="3545258" y="1405553"/>
              <a:ext cx="1885800" cy="188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Estimated project cost</a:t>
              </a:r>
              <a:endParaRPr dirty="0"/>
            </a:p>
          </p:txBody>
        </p:sp>
        <p:grpSp>
          <p:nvGrpSpPr>
            <p:cNvPr id="10" name="Google Shape;5253;p43">
              <a:extLst>
                <a:ext uri="{FF2B5EF4-FFF2-40B4-BE49-F238E27FC236}">
                  <a16:creationId xmlns:a16="http://schemas.microsoft.com/office/drawing/2014/main" id="{2742195F-4DBC-4CFD-AA5C-09C5601BA456}"/>
                </a:ext>
              </a:extLst>
            </p:cNvPr>
            <p:cNvGrpSpPr/>
            <p:nvPr/>
          </p:nvGrpSpPr>
          <p:grpSpPr>
            <a:xfrm rot="5400000">
              <a:off x="5787399" y="1288594"/>
              <a:ext cx="33650" cy="773300"/>
              <a:chOff x="4783775" y="1199950"/>
              <a:chExt cx="33650" cy="773300"/>
            </a:xfrm>
            <a:solidFill>
              <a:srgbClr val="00B050"/>
            </a:solidFill>
          </p:grpSpPr>
          <p:sp>
            <p:nvSpPr>
              <p:cNvPr id="11" name="Google Shape;5254;p43">
                <a:extLst>
                  <a:ext uri="{FF2B5EF4-FFF2-40B4-BE49-F238E27FC236}">
                    <a16:creationId xmlns:a16="http://schemas.microsoft.com/office/drawing/2014/main" id="{1C659F53-5150-4FB0-BA7F-79335D4AD19D}"/>
                  </a:ext>
                </a:extLst>
              </p:cNvPr>
              <p:cNvSpPr/>
              <p:nvPr/>
            </p:nvSpPr>
            <p:spPr>
              <a:xfrm rot="10800000">
                <a:off x="4783775" y="1199950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255;p43">
                <a:extLst>
                  <a:ext uri="{FF2B5EF4-FFF2-40B4-BE49-F238E27FC236}">
                    <a16:creationId xmlns:a16="http://schemas.microsoft.com/office/drawing/2014/main" id="{2178C845-A4AE-474C-90FA-F1FBDE2A53C3}"/>
                  </a:ext>
                </a:extLst>
              </p:cNvPr>
              <p:cNvSpPr/>
              <p:nvPr/>
            </p:nvSpPr>
            <p:spPr>
              <a:xfrm rot="10800000">
                <a:off x="4783775" y="1347938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256;p43">
                <a:extLst>
                  <a:ext uri="{FF2B5EF4-FFF2-40B4-BE49-F238E27FC236}">
                    <a16:creationId xmlns:a16="http://schemas.microsoft.com/office/drawing/2014/main" id="{1410092D-DAE9-4F4B-8082-7B60AB908E84}"/>
                  </a:ext>
                </a:extLst>
              </p:cNvPr>
              <p:cNvSpPr/>
              <p:nvPr/>
            </p:nvSpPr>
            <p:spPr>
              <a:xfrm rot="10800000">
                <a:off x="4783775" y="1495925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257;p43">
                <a:extLst>
                  <a:ext uri="{FF2B5EF4-FFF2-40B4-BE49-F238E27FC236}">
                    <a16:creationId xmlns:a16="http://schemas.microsoft.com/office/drawing/2014/main" id="{3EAA2502-49F8-4925-A128-1D6765B4D067}"/>
                  </a:ext>
                </a:extLst>
              </p:cNvPr>
              <p:cNvSpPr/>
              <p:nvPr/>
            </p:nvSpPr>
            <p:spPr>
              <a:xfrm rot="10800000">
                <a:off x="4783775" y="1643913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258;p43">
                <a:extLst>
                  <a:ext uri="{FF2B5EF4-FFF2-40B4-BE49-F238E27FC236}">
                    <a16:creationId xmlns:a16="http://schemas.microsoft.com/office/drawing/2014/main" id="{F890983E-159B-4B5D-A572-2871BCFBA252}"/>
                  </a:ext>
                </a:extLst>
              </p:cNvPr>
              <p:cNvSpPr/>
              <p:nvPr/>
            </p:nvSpPr>
            <p:spPr>
              <a:xfrm rot="10800000">
                <a:off x="4783775" y="1791900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259;p43">
                <a:extLst>
                  <a:ext uri="{FF2B5EF4-FFF2-40B4-BE49-F238E27FC236}">
                    <a16:creationId xmlns:a16="http://schemas.microsoft.com/office/drawing/2014/main" id="{13670637-4DC8-45E5-B516-E2DD8A8570DD}"/>
                  </a:ext>
                </a:extLst>
              </p:cNvPr>
              <p:cNvSpPr/>
              <p:nvPr/>
            </p:nvSpPr>
            <p:spPr>
              <a:xfrm rot="10800000">
                <a:off x="4783775" y="1939875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5260;p43">
              <a:extLst>
                <a:ext uri="{FF2B5EF4-FFF2-40B4-BE49-F238E27FC236}">
                  <a16:creationId xmlns:a16="http://schemas.microsoft.com/office/drawing/2014/main" id="{51891A58-5F09-4CFF-A62E-CFFF08C6CDDE}"/>
                </a:ext>
              </a:extLst>
            </p:cNvPr>
            <p:cNvGrpSpPr/>
            <p:nvPr/>
          </p:nvGrpSpPr>
          <p:grpSpPr>
            <a:xfrm rot="5400000">
              <a:off x="5787399" y="2635294"/>
              <a:ext cx="33650" cy="773300"/>
              <a:chOff x="4783775" y="1199950"/>
              <a:chExt cx="33650" cy="773300"/>
            </a:xfrm>
            <a:solidFill>
              <a:srgbClr val="FFC000"/>
            </a:solidFill>
          </p:grpSpPr>
          <p:sp>
            <p:nvSpPr>
              <p:cNvPr id="18" name="Google Shape;5261;p43">
                <a:extLst>
                  <a:ext uri="{FF2B5EF4-FFF2-40B4-BE49-F238E27FC236}">
                    <a16:creationId xmlns:a16="http://schemas.microsoft.com/office/drawing/2014/main" id="{38684480-6792-4E32-AA04-BFB5A811DB7E}"/>
                  </a:ext>
                </a:extLst>
              </p:cNvPr>
              <p:cNvSpPr/>
              <p:nvPr/>
            </p:nvSpPr>
            <p:spPr>
              <a:xfrm rot="10800000">
                <a:off x="4783775" y="1199950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900"/>
                  </a:solidFill>
                </a:endParaRPr>
              </a:p>
            </p:txBody>
          </p:sp>
          <p:sp>
            <p:nvSpPr>
              <p:cNvPr id="19" name="Google Shape;5262;p43">
                <a:extLst>
                  <a:ext uri="{FF2B5EF4-FFF2-40B4-BE49-F238E27FC236}">
                    <a16:creationId xmlns:a16="http://schemas.microsoft.com/office/drawing/2014/main" id="{D601843B-F439-4545-BDF7-E8113ADD2E4A}"/>
                  </a:ext>
                </a:extLst>
              </p:cNvPr>
              <p:cNvSpPr/>
              <p:nvPr/>
            </p:nvSpPr>
            <p:spPr>
              <a:xfrm rot="10800000">
                <a:off x="4783775" y="1347938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600"/>
                  </a:solidFill>
                </a:endParaRPr>
              </a:p>
            </p:txBody>
          </p:sp>
          <p:sp>
            <p:nvSpPr>
              <p:cNvPr id="20" name="Google Shape;5263;p43">
                <a:extLst>
                  <a:ext uri="{FF2B5EF4-FFF2-40B4-BE49-F238E27FC236}">
                    <a16:creationId xmlns:a16="http://schemas.microsoft.com/office/drawing/2014/main" id="{2970AE56-A2BC-4FDA-ACAC-AECFB8C08981}"/>
                  </a:ext>
                </a:extLst>
              </p:cNvPr>
              <p:cNvSpPr/>
              <p:nvPr/>
            </p:nvSpPr>
            <p:spPr>
              <a:xfrm rot="10800000">
                <a:off x="4783775" y="1495925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264;p43">
                <a:extLst>
                  <a:ext uri="{FF2B5EF4-FFF2-40B4-BE49-F238E27FC236}">
                    <a16:creationId xmlns:a16="http://schemas.microsoft.com/office/drawing/2014/main" id="{39CDE587-4FE2-473E-AE0F-64637F9C5F96}"/>
                  </a:ext>
                </a:extLst>
              </p:cNvPr>
              <p:cNvSpPr/>
              <p:nvPr/>
            </p:nvSpPr>
            <p:spPr>
              <a:xfrm rot="10800000">
                <a:off x="4783775" y="1643913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265;p43">
                <a:extLst>
                  <a:ext uri="{FF2B5EF4-FFF2-40B4-BE49-F238E27FC236}">
                    <a16:creationId xmlns:a16="http://schemas.microsoft.com/office/drawing/2014/main" id="{D613979F-490D-4A8F-99AB-69918A0A7B39}"/>
                  </a:ext>
                </a:extLst>
              </p:cNvPr>
              <p:cNvSpPr/>
              <p:nvPr/>
            </p:nvSpPr>
            <p:spPr>
              <a:xfrm rot="10800000">
                <a:off x="4783775" y="1791900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266;p43">
                <a:extLst>
                  <a:ext uri="{FF2B5EF4-FFF2-40B4-BE49-F238E27FC236}">
                    <a16:creationId xmlns:a16="http://schemas.microsoft.com/office/drawing/2014/main" id="{16B0E26D-E7FE-43BE-B3E8-526B54E802D1}"/>
                  </a:ext>
                </a:extLst>
              </p:cNvPr>
              <p:cNvSpPr/>
              <p:nvPr/>
            </p:nvSpPr>
            <p:spPr>
              <a:xfrm rot="10800000">
                <a:off x="4783775" y="1939875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5267;p43">
              <a:extLst>
                <a:ext uri="{FF2B5EF4-FFF2-40B4-BE49-F238E27FC236}">
                  <a16:creationId xmlns:a16="http://schemas.microsoft.com/office/drawing/2014/main" id="{694BD59E-D071-4FE4-93FA-7D63B93A52CA}"/>
                </a:ext>
              </a:extLst>
            </p:cNvPr>
            <p:cNvGrpSpPr/>
            <p:nvPr/>
          </p:nvGrpSpPr>
          <p:grpSpPr>
            <a:xfrm rot="5400000">
              <a:off x="3155249" y="1288594"/>
              <a:ext cx="33650" cy="773300"/>
              <a:chOff x="4783775" y="1199950"/>
              <a:chExt cx="33650" cy="773300"/>
            </a:xfrm>
            <a:solidFill>
              <a:srgbClr val="00B0F0"/>
            </a:solidFill>
          </p:grpSpPr>
          <p:sp>
            <p:nvSpPr>
              <p:cNvPr id="25" name="Google Shape;5268;p43">
                <a:extLst>
                  <a:ext uri="{FF2B5EF4-FFF2-40B4-BE49-F238E27FC236}">
                    <a16:creationId xmlns:a16="http://schemas.microsoft.com/office/drawing/2014/main" id="{522903B0-134C-4DF4-8746-883B7CE1026B}"/>
                  </a:ext>
                </a:extLst>
              </p:cNvPr>
              <p:cNvSpPr/>
              <p:nvPr/>
            </p:nvSpPr>
            <p:spPr>
              <a:xfrm rot="10800000">
                <a:off x="4783775" y="1199950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269;p43">
                <a:extLst>
                  <a:ext uri="{FF2B5EF4-FFF2-40B4-BE49-F238E27FC236}">
                    <a16:creationId xmlns:a16="http://schemas.microsoft.com/office/drawing/2014/main" id="{3EED3F80-9A41-4204-A886-D8C082478C5F}"/>
                  </a:ext>
                </a:extLst>
              </p:cNvPr>
              <p:cNvSpPr/>
              <p:nvPr/>
            </p:nvSpPr>
            <p:spPr>
              <a:xfrm rot="10800000">
                <a:off x="4783775" y="1347938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270;p43">
                <a:extLst>
                  <a:ext uri="{FF2B5EF4-FFF2-40B4-BE49-F238E27FC236}">
                    <a16:creationId xmlns:a16="http://schemas.microsoft.com/office/drawing/2014/main" id="{F850B43E-F91E-47E5-B40C-50EC103A1F0B}"/>
                  </a:ext>
                </a:extLst>
              </p:cNvPr>
              <p:cNvSpPr/>
              <p:nvPr/>
            </p:nvSpPr>
            <p:spPr>
              <a:xfrm rot="10800000">
                <a:off x="4783775" y="1495925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271;p43">
                <a:extLst>
                  <a:ext uri="{FF2B5EF4-FFF2-40B4-BE49-F238E27FC236}">
                    <a16:creationId xmlns:a16="http://schemas.microsoft.com/office/drawing/2014/main" id="{10391388-3C85-41B7-A95A-9C73110C5411}"/>
                  </a:ext>
                </a:extLst>
              </p:cNvPr>
              <p:cNvSpPr/>
              <p:nvPr/>
            </p:nvSpPr>
            <p:spPr>
              <a:xfrm rot="10800000">
                <a:off x="4783775" y="1643913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272;p43">
                <a:extLst>
                  <a:ext uri="{FF2B5EF4-FFF2-40B4-BE49-F238E27FC236}">
                    <a16:creationId xmlns:a16="http://schemas.microsoft.com/office/drawing/2014/main" id="{F3C94B98-8542-46D8-9B77-F0F3A05EFF3D}"/>
                  </a:ext>
                </a:extLst>
              </p:cNvPr>
              <p:cNvSpPr/>
              <p:nvPr/>
            </p:nvSpPr>
            <p:spPr>
              <a:xfrm rot="10800000">
                <a:off x="4783775" y="1791900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273;p43">
                <a:extLst>
                  <a:ext uri="{FF2B5EF4-FFF2-40B4-BE49-F238E27FC236}">
                    <a16:creationId xmlns:a16="http://schemas.microsoft.com/office/drawing/2014/main" id="{F3E9393D-E6B5-442E-B8DB-BFC732C6B611}"/>
                  </a:ext>
                </a:extLst>
              </p:cNvPr>
              <p:cNvSpPr/>
              <p:nvPr/>
            </p:nvSpPr>
            <p:spPr>
              <a:xfrm rot="10800000">
                <a:off x="4783775" y="1939875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5274;p43">
              <a:extLst>
                <a:ext uri="{FF2B5EF4-FFF2-40B4-BE49-F238E27FC236}">
                  <a16:creationId xmlns:a16="http://schemas.microsoft.com/office/drawing/2014/main" id="{52E57360-4E2A-4BF7-93C3-728577FA52BB}"/>
                </a:ext>
              </a:extLst>
            </p:cNvPr>
            <p:cNvGrpSpPr/>
            <p:nvPr/>
          </p:nvGrpSpPr>
          <p:grpSpPr>
            <a:xfrm rot="5400000">
              <a:off x="3155249" y="2635294"/>
              <a:ext cx="33650" cy="773300"/>
              <a:chOff x="4783775" y="1199950"/>
              <a:chExt cx="33650" cy="773300"/>
            </a:xfrm>
            <a:solidFill>
              <a:srgbClr val="0070C0"/>
            </a:solidFill>
          </p:grpSpPr>
          <p:sp>
            <p:nvSpPr>
              <p:cNvPr id="32" name="Google Shape;5275;p43">
                <a:extLst>
                  <a:ext uri="{FF2B5EF4-FFF2-40B4-BE49-F238E27FC236}">
                    <a16:creationId xmlns:a16="http://schemas.microsoft.com/office/drawing/2014/main" id="{5D1EFDBA-7567-4CCA-9E5F-86EFFBBF7E07}"/>
                  </a:ext>
                </a:extLst>
              </p:cNvPr>
              <p:cNvSpPr/>
              <p:nvPr/>
            </p:nvSpPr>
            <p:spPr>
              <a:xfrm rot="10800000">
                <a:off x="4783775" y="1199950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276;p43">
                <a:extLst>
                  <a:ext uri="{FF2B5EF4-FFF2-40B4-BE49-F238E27FC236}">
                    <a16:creationId xmlns:a16="http://schemas.microsoft.com/office/drawing/2014/main" id="{AB5911FF-6B88-44EE-BE87-35A13C720C54}"/>
                  </a:ext>
                </a:extLst>
              </p:cNvPr>
              <p:cNvSpPr/>
              <p:nvPr/>
            </p:nvSpPr>
            <p:spPr>
              <a:xfrm rot="10800000">
                <a:off x="4783775" y="1347938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277;p43">
                <a:extLst>
                  <a:ext uri="{FF2B5EF4-FFF2-40B4-BE49-F238E27FC236}">
                    <a16:creationId xmlns:a16="http://schemas.microsoft.com/office/drawing/2014/main" id="{1B2601B2-6983-45C8-945C-3F84D48560DE}"/>
                  </a:ext>
                </a:extLst>
              </p:cNvPr>
              <p:cNvSpPr/>
              <p:nvPr/>
            </p:nvSpPr>
            <p:spPr>
              <a:xfrm rot="10800000">
                <a:off x="4783775" y="1495925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278;p43">
                <a:extLst>
                  <a:ext uri="{FF2B5EF4-FFF2-40B4-BE49-F238E27FC236}">
                    <a16:creationId xmlns:a16="http://schemas.microsoft.com/office/drawing/2014/main" id="{1E734C8C-B843-4508-857D-314F022514F3}"/>
                  </a:ext>
                </a:extLst>
              </p:cNvPr>
              <p:cNvSpPr/>
              <p:nvPr/>
            </p:nvSpPr>
            <p:spPr>
              <a:xfrm rot="10800000">
                <a:off x="4783775" y="1643913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279;p43">
                <a:extLst>
                  <a:ext uri="{FF2B5EF4-FFF2-40B4-BE49-F238E27FC236}">
                    <a16:creationId xmlns:a16="http://schemas.microsoft.com/office/drawing/2014/main" id="{D13315C6-439C-46C5-A7C7-931E6487D758}"/>
                  </a:ext>
                </a:extLst>
              </p:cNvPr>
              <p:cNvSpPr/>
              <p:nvPr/>
            </p:nvSpPr>
            <p:spPr>
              <a:xfrm rot="10800000">
                <a:off x="4783775" y="1791900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280;p43">
                <a:extLst>
                  <a:ext uri="{FF2B5EF4-FFF2-40B4-BE49-F238E27FC236}">
                    <a16:creationId xmlns:a16="http://schemas.microsoft.com/office/drawing/2014/main" id="{1F8ABBA4-8E8E-4D3A-8C28-D01C7261D378}"/>
                  </a:ext>
                </a:extLst>
              </p:cNvPr>
              <p:cNvSpPr/>
              <p:nvPr/>
            </p:nvSpPr>
            <p:spPr>
              <a:xfrm rot="10800000">
                <a:off x="4783775" y="1939875"/>
                <a:ext cx="336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335" extrusionOk="0">
                    <a:moveTo>
                      <a:pt x="667" y="1"/>
                    </a:moveTo>
                    <a:cubicBezTo>
                      <a:pt x="501" y="1"/>
                      <a:pt x="322" y="72"/>
                      <a:pt x="203" y="191"/>
                    </a:cubicBezTo>
                    <a:cubicBezTo>
                      <a:pt x="72" y="322"/>
                      <a:pt x="0" y="489"/>
                      <a:pt x="0" y="668"/>
                    </a:cubicBezTo>
                    <a:cubicBezTo>
                      <a:pt x="0" y="846"/>
                      <a:pt x="72" y="1013"/>
                      <a:pt x="203" y="1144"/>
                    </a:cubicBezTo>
                    <a:cubicBezTo>
                      <a:pt x="322" y="1263"/>
                      <a:pt x="501" y="1334"/>
                      <a:pt x="667" y="1334"/>
                    </a:cubicBezTo>
                    <a:cubicBezTo>
                      <a:pt x="846" y="1334"/>
                      <a:pt x="1024" y="1263"/>
                      <a:pt x="1143" y="1144"/>
                    </a:cubicBezTo>
                    <a:cubicBezTo>
                      <a:pt x="1274" y="1013"/>
                      <a:pt x="1346" y="846"/>
                      <a:pt x="1346" y="668"/>
                    </a:cubicBezTo>
                    <a:cubicBezTo>
                      <a:pt x="1346" y="489"/>
                      <a:pt x="1274" y="322"/>
                      <a:pt x="1143" y="191"/>
                    </a:cubicBezTo>
                    <a:cubicBezTo>
                      <a:pt x="1024" y="72"/>
                      <a:pt x="846" y="1"/>
                      <a:pt x="6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5281;p43">
              <a:extLst>
                <a:ext uri="{FF2B5EF4-FFF2-40B4-BE49-F238E27FC236}">
                  <a16:creationId xmlns:a16="http://schemas.microsoft.com/office/drawing/2014/main" id="{99E43270-4572-472F-83EB-DA254BAD5094}"/>
                </a:ext>
              </a:extLst>
            </p:cNvPr>
            <p:cNvSpPr/>
            <p:nvPr/>
          </p:nvSpPr>
          <p:spPr>
            <a:xfrm>
              <a:off x="5313937" y="1560944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282;p43">
              <a:extLst>
                <a:ext uri="{FF2B5EF4-FFF2-40B4-BE49-F238E27FC236}">
                  <a16:creationId xmlns:a16="http://schemas.microsoft.com/office/drawing/2014/main" id="{E87A5534-B784-474A-A646-ECA2F7A5D16A}"/>
                </a:ext>
              </a:extLst>
            </p:cNvPr>
            <p:cNvSpPr/>
            <p:nvPr/>
          </p:nvSpPr>
          <p:spPr>
            <a:xfrm>
              <a:off x="5313937" y="2907644"/>
              <a:ext cx="228600" cy="2286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41" name="Google Shape;5284;p43">
              <a:extLst>
                <a:ext uri="{FF2B5EF4-FFF2-40B4-BE49-F238E27FC236}">
                  <a16:creationId xmlns:a16="http://schemas.microsoft.com/office/drawing/2014/main" id="{B3CFAA42-0860-46CB-9AA1-67DE208459FE}"/>
                </a:ext>
              </a:extLst>
            </p:cNvPr>
            <p:cNvSpPr/>
            <p:nvPr/>
          </p:nvSpPr>
          <p:spPr>
            <a:xfrm>
              <a:off x="3433737" y="2907644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Google Shape;5285;p43">
              <a:extLst>
                <a:ext uri="{FF2B5EF4-FFF2-40B4-BE49-F238E27FC236}">
                  <a16:creationId xmlns:a16="http://schemas.microsoft.com/office/drawing/2014/main" id="{B5EED081-7F97-4EC9-AF7C-61F28F892702}"/>
                </a:ext>
              </a:extLst>
            </p:cNvPr>
            <p:cNvSpPr/>
            <p:nvPr/>
          </p:nvSpPr>
          <p:spPr>
            <a:xfrm>
              <a:off x="6288249" y="1386644"/>
              <a:ext cx="1516800" cy="577200"/>
            </a:xfrm>
            <a:prstGeom prst="round2DiagRect">
              <a:avLst>
                <a:gd name="adj1" fmla="val 0"/>
                <a:gd name="adj2" fmla="val 3355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286;p43">
              <a:extLst>
                <a:ext uri="{FF2B5EF4-FFF2-40B4-BE49-F238E27FC236}">
                  <a16:creationId xmlns:a16="http://schemas.microsoft.com/office/drawing/2014/main" id="{892F1D38-DA06-4BF3-A900-FBD1314DBAA6}"/>
                </a:ext>
              </a:extLst>
            </p:cNvPr>
            <p:cNvSpPr txBox="1">
              <a:spLocks/>
            </p:cNvSpPr>
            <p:nvPr/>
          </p:nvSpPr>
          <p:spPr>
            <a:xfrm>
              <a:off x="6288249" y="1070719"/>
              <a:ext cx="1516800" cy="2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500" dirty="0">
                  <a:solidFill>
                    <a:srgbClr val="00B050"/>
                  </a:solidFill>
                </a:rPr>
                <a:t>Printing and Transport</a:t>
              </a:r>
            </a:p>
          </p:txBody>
        </p:sp>
        <p:sp>
          <p:nvSpPr>
            <p:cNvPr id="45" name="Google Shape;5288;p43">
              <a:extLst>
                <a:ext uri="{FF2B5EF4-FFF2-40B4-BE49-F238E27FC236}">
                  <a16:creationId xmlns:a16="http://schemas.microsoft.com/office/drawing/2014/main" id="{072240C3-BB10-46F5-891E-5D683C9B20E8}"/>
                </a:ext>
              </a:extLst>
            </p:cNvPr>
            <p:cNvSpPr/>
            <p:nvPr/>
          </p:nvSpPr>
          <p:spPr>
            <a:xfrm>
              <a:off x="6288249" y="2730394"/>
              <a:ext cx="1516800" cy="577200"/>
            </a:xfrm>
            <a:prstGeom prst="round2DiagRect">
              <a:avLst>
                <a:gd name="adj1" fmla="val 0"/>
                <a:gd name="adj2" fmla="val 33550"/>
              </a:avLst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FFFF"/>
                  </a:solidFill>
                  <a:latin typeface="Barlow Light"/>
                  <a:sym typeface="Barlow Light"/>
                </a:rPr>
                <a:t>KES 100</a:t>
              </a:r>
              <a:endParaRPr sz="1600" dirty="0">
                <a:solidFill>
                  <a:srgbClr val="FFFFFF"/>
                </a:solidFill>
                <a:latin typeface="Barlow Light"/>
                <a:sym typeface="Barlow Light"/>
              </a:endParaRPr>
            </a:p>
          </p:txBody>
        </p:sp>
        <p:sp>
          <p:nvSpPr>
            <p:cNvPr id="46" name="Google Shape;5289;p43">
              <a:extLst>
                <a:ext uri="{FF2B5EF4-FFF2-40B4-BE49-F238E27FC236}">
                  <a16:creationId xmlns:a16="http://schemas.microsoft.com/office/drawing/2014/main" id="{8245B375-4386-45AE-8B87-F7FB5B81511D}"/>
                </a:ext>
              </a:extLst>
            </p:cNvPr>
            <p:cNvSpPr txBox="1">
              <a:spLocks/>
            </p:cNvSpPr>
            <p:nvPr/>
          </p:nvSpPr>
          <p:spPr>
            <a:xfrm>
              <a:off x="6288249" y="2414469"/>
              <a:ext cx="1516800" cy="2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500" dirty="0">
                  <a:solidFill>
                    <a:srgbClr val="FF6600"/>
                  </a:solidFill>
                </a:rPr>
                <a:t>Bulk SMS API</a:t>
              </a:r>
            </a:p>
          </p:txBody>
        </p:sp>
        <p:sp>
          <p:nvSpPr>
            <p:cNvPr id="44" name="Google Shape;5287;p43">
              <a:extLst>
                <a:ext uri="{FF2B5EF4-FFF2-40B4-BE49-F238E27FC236}">
                  <a16:creationId xmlns:a16="http://schemas.microsoft.com/office/drawing/2014/main" id="{1413EB90-A089-49F9-B14D-FBEB07D6E903}"/>
                </a:ext>
              </a:extLst>
            </p:cNvPr>
            <p:cNvSpPr txBox="1">
              <a:spLocks/>
            </p:cNvSpPr>
            <p:nvPr/>
          </p:nvSpPr>
          <p:spPr>
            <a:xfrm>
              <a:off x="6330549" y="1428944"/>
              <a:ext cx="1432200" cy="492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Barlow Light"/>
                <a:buNone/>
              </a:pPr>
              <a:r>
                <a:rPr lang="en-US" sz="1400" dirty="0">
                  <a:solidFill>
                    <a:srgbClr val="FFFFFF"/>
                  </a:solidFill>
                </a:rPr>
                <a:t>KES 1000</a:t>
              </a:r>
            </a:p>
          </p:txBody>
        </p:sp>
        <p:sp>
          <p:nvSpPr>
            <p:cNvPr id="48" name="Google Shape;5291;p43">
              <a:extLst>
                <a:ext uri="{FF2B5EF4-FFF2-40B4-BE49-F238E27FC236}">
                  <a16:creationId xmlns:a16="http://schemas.microsoft.com/office/drawing/2014/main" id="{ADDBF84B-DDE1-4896-93D9-B17BF5234B15}"/>
                </a:ext>
              </a:extLst>
            </p:cNvPr>
            <p:cNvSpPr/>
            <p:nvPr/>
          </p:nvSpPr>
          <p:spPr>
            <a:xfrm>
              <a:off x="1171249" y="1386644"/>
              <a:ext cx="1516800" cy="577200"/>
            </a:xfrm>
            <a:prstGeom prst="round2DiagRect">
              <a:avLst>
                <a:gd name="adj1" fmla="val 0"/>
                <a:gd name="adj2" fmla="val 3355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92;p43">
              <a:extLst>
                <a:ext uri="{FF2B5EF4-FFF2-40B4-BE49-F238E27FC236}">
                  <a16:creationId xmlns:a16="http://schemas.microsoft.com/office/drawing/2014/main" id="{EADCF95A-2C04-4755-91F3-F819881631CE}"/>
                </a:ext>
              </a:extLst>
            </p:cNvPr>
            <p:cNvSpPr txBox="1">
              <a:spLocks/>
            </p:cNvSpPr>
            <p:nvPr/>
          </p:nvSpPr>
          <p:spPr>
            <a:xfrm>
              <a:off x="1171249" y="1070719"/>
              <a:ext cx="1516800" cy="2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500" dirty="0">
                  <a:solidFill>
                    <a:srgbClr val="00B0F0"/>
                  </a:solidFill>
                </a:rPr>
                <a:t>Domain &amp; Hosting</a:t>
              </a:r>
            </a:p>
          </p:txBody>
        </p:sp>
        <p:sp>
          <p:nvSpPr>
            <p:cNvPr id="50" name="Google Shape;5293;p43">
              <a:extLst>
                <a:ext uri="{FF2B5EF4-FFF2-40B4-BE49-F238E27FC236}">
                  <a16:creationId xmlns:a16="http://schemas.microsoft.com/office/drawing/2014/main" id="{5B890C67-A30F-40B4-AD06-A7E16DBF8444}"/>
                </a:ext>
              </a:extLst>
            </p:cNvPr>
            <p:cNvSpPr txBox="1">
              <a:spLocks/>
            </p:cNvSpPr>
            <p:nvPr/>
          </p:nvSpPr>
          <p:spPr>
            <a:xfrm>
              <a:off x="1213549" y="1428944"/>
              <a:ext cx="1432200" cy="492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Barlow Light"/>
                <a:buNone/>
              </a:pPr>
              <a:r>
                <a:rPr lang="en-US" sz="1400" dirty="0">
                  <a:solidFill>
                    <a:srgbClr val="FFFFFF"/>
                  </a:solidFill>
                </a:rPr>
                <a:t>KES 2000</a:t>
              </a:r>
            </a:p>
          </p:txBody>
        </p:sp>
        <p:sp>
          <p:nvSpPr>
            <p:cNvPr id="51" name="Google Shape;5294;p43">
              <a:extLst>
                <a:ext uri="{FF2B5EF4-FFF2-40B4-BE49-F238E27FC236}">
                  <a16:creationId xmlns:a16="http://schemas.microsoft.com/office/drawing/2014/main" id="{520EF949-EEEE-4537-9908-2FD857DB7F14}"/>
                </a:ext>
              </a:extLst>
            </p:cNvPr>
            <p:cNvSpPr/>
            <p:nvPr/>
          </p:nvSpPr>
          <p:spPr>
            <a:xfrm>
              <a:off x="1171249" y="2730394"/>
              <a:ext cx="1516800" cy="577200"/>
            </a:xfrm>
            <a:prstGeom prst="round2DiagRect">
              <a:avLst>
                <a:gd name="adj1" fmla="val 0"/>
                <a:gd name="adj2" fmla="val 3355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95;p43">
              <a:extLst>
                <a:ext uri="{FF2B5EF4-FFF2-40B4-BE49-F238E27FC236}">
                  <a16:creationId xmlns:a16="http://schemas.microsoft.com/office/drawing/2014/main" id="{B068C0DC-82DE-494C-BB71-9DD83AB1B1CE}"/>
                </a:ext>
              </a:extLst>
            </p:cNvPr>
            <p:cNvSpPr txBox="1">
              <a:spLocks/>
            </p:cNvSpPr>
            <p:nvPr/>
          </p:nvSpPr>
          <p:spPr>
            <a:xfrm>
              <a:off x="1171249" y="2414469"/>
              <a:ext cx="1516800" cy="2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500" dirty="0">
                  <a:solidFill>
                    <a:srgbClr val="0070C0"/>
                  </a:solidFill>
                </a:rPr>
                <a:t>Sample Asset Tags</a:t>
              </a:r>
            </a:p>
          </p:txBody>
        </p:sp>
        <p:sp>
          <p:nvSpPr>
            <p:cNvPr id="53" name="Google Shape;5296;p43">
              <a:extLst>
                <a:ext uri="{FF2B5EF4-FFF2-40B4-BE49-F238E27FC236}">
                  <a16:creationId xmlns:a16="http://schemas.microsoft.com/office/drawing/2014/main" id="{19A8BE3F-3D59-4DCC-B4B4-A91EB5EC230C}"/>
                </a:ext>
              </a:extLst>
            </p:cNvPr>
            <p:cNvSpPr txBox="1">
              <a:spLocks/>
            </p:cNvSpPr>
            <p:nvPr/>
          </p:nvSpPr>
          <p:spPr>
            <a:xfrm>
              <a:off x="1213549" y="2772694"/>
              <a:ext cx="1432200" cy="492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Barlow Light"/>
                <a:buNone/>
              </a:pPr>
              <a:r>
                <a:rPr lang="en-US" sz="1400" dirty="0">
                  <a:solidFill>
                    <a:srgbClr val="FFFFFF"/>
                  </a:solidFill>
                </a:rPr>
                <a:t>KES</a:t>
              </a:r>
              <a:r>
                <a:rPr lang="en-US" sz="1600" dirty="0">
                  <a:solidFill>
                    <a:srgbClr val="FFFFFF"/>
                  </a:solidFill>
                </a:rPr>
                <a:t> </a:t>
              </a:r>
              <a:r>
                <a:rPr lang="en-US" sz="1400" dirty="0">
                  <a:solidFill>
                    <a:srgbClr val="FFFFFF"/>
                  </a:solidFill>
                </a:rPr>
                <a:t>300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298;p43">
              <a:extLst>
                <a:ext uri="{FF2B5EF4-FFF2-40B4-BE49-F238E27FC236}">
                  <a16:creationId xmlns:a16="http://schemas.microsoft.com/office/drawing/2014/main" id="{ADAEDD1C-D9EF-4E63-95F8-0D7816F387D1}"/>
                </a:ext>
              </a:extLst>
            </p:cNvPr>
            <p:cNvSpPr/>
            <p:nvPr/>
          </p:nvSpPr>
          <p:spPr>
            <a:xfrm>
              <a:off x="4373837" y="3403769"/>
              <a:ext cx="228600" cy="228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99;p43">
              <a:extLst>
                <a:ext uri="{FF2B5EF4-FFF2-40B4-BE49-F238E27FC236}">
                  <a16:creationId xmlns:a16="http://schemas.microsoft.com/office/drawing/2014/main" id="{B6A52069-415B-4878-A1D3-1A3C2E0935BE}"/>
                </a:ext>
              </a:extLst>
            </p:cNvPr>
            <p:cNvSpPr/>
            <p:nvPr/>
          </p:nvSpPr>
          <p:spPr>
            <a:xfrm>
              <a:off x="3714412" y="3988733"/>
              <a:ext cx="1516800" cy="577200"/>
            </a:xfrm>
            <a:prstGeom prst="round2DiagRect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FFFFFF"/>
                  </a:solidFill>
                  <a:latin typeface="Barlow Light"/>
                  <a:sym typeface="Barlow Light"/>
                </a:rPr>
                <a:t>KES 3400</a:t>
              </a:r>
              <a:endParaRPr sz="1300" dirty="0">
                <a:solidFill>
                  <a:srgbClr val="FFFFFF"/>
                </a:solidFill>
                <a:latin typeface="Barlow Light"/>
                <a:sym typeface="Barlow Light"/>
              </a:endParaRPr>
            </a:p>
          </p:txBody>
        </p:sp>
        <p:sp>
          <p:nvSpPr>
            <p:cNvPr id="58" name="Google Shape;5284;p43">
              <a:extLst>
                <a:ext uri="{FF2B5EF4-FFF2-40B4-BE49-F238E27FC236}">
                  <a16:creationId xmlns:a16="http://schemas.microsoft.com/office/drawing/2014/main" id="{B65D3196-2DA5-47E0-A721-63389658C78B}"/>
                </a:ext>
              </a:extLst>
            </p:cNvPr>
            <p:cNvSpPr/>
            <p:nvPr/>
          </p:nvSpPr>
          <p:spPr>
            <a:xfrm>
              <a:off x="3485549" y="1561280"/>
              <a:ext cx="228600" cy="228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9" name="Google Shape;5295;p43">
              <a:extLst>
                <a:ext uri="{FF2B5EF4-FFF2-40B4-BE49-F238E27FC236}">
                  <a16:creationId xmlns:a16="http://schemas.microsoft.com/office/drawing/2014/main" id="{20367CB3-0039-4EE4-B4EA-4598BA386880}"/>
                </a:ext>
              </a:extLst>
            </p:cNvPr>
            <p:cNvSpPr txBox="1">
              <a:spLocks/>
            </p:cNvSpPr>
            <p:nvPr/>
          </p:nvSpPr>
          <p:spPr>
            <a:xfrm>
              <a:off x="3729737" y="4680546"/>
              <a:ext cx="1516800" cy="2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SemiBold"/>
                <a:buNone/>
                <a:defRPr sz="4800" b="0" i="0" u="none" strike="noStrike" cap="none">
                  <a:solidFill>
                    <a:schemeClr val="accent2"/>
                  </a:solidFill>
                  <a:latin typeface="Raleway SemiBold"/>
                  <a:ea typeface="Raleway SemiBold"/>
                  <a:cs typeface="Raleway SemiBold"/>
                  <a:sym typeface="Raleway SemiBold"/>
                </a:defRPr>
              </a:lvl9pPr>
            </a:lstStyle>
            <a:p>
              <a:pPr algn="ctr"/>
              <a:r>
                <a:rPr lang="en-US" sz="1500" dirty="0">
                  <a:solidFill>
                    <a:srgbClr val="000000"/>
                  </a:solidFill>
                </a:rPr>
                <a:t>Total Budget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669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087007" y="378372"/>
            <a:ext cx="3899338" cy="4258378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endParaRPr sz="18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endParaRPr sz="18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endParaRPr sz="18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endParaRPr sz="18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endParaRPr sz="18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endParaRPr sz="18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endParaRPr sz="18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endParaRPr sz="18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1819724" y="2133294"/>
            <a:ext cx="6261478" cy="12365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6600" b="1" dirty="0"/>
              <a:t>THANK </a:t>
            </a:r>
            <a:r>
              <a:rPr lang="en-GB" sz="6600" b="1" dirty="0"/>
              <a:t>YOU!</a:t>
            </a:r>
            <a:endParaRPr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Introduction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56446" y="1371086"/>
            <a:ext cx="8041537" cy="29399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KE" sz="2400" dirty="0"/>
              <a:t>Laptops have become an essential asset in today's digital age. </a:t>
            </a:r>
            <a:r>
              <a:rPr lang="en-US" sz="2400" dirty="0"/>
              <a:t>So much of daily tasks depend on these devices. </a:t>
            </a:r>
          </a:p>
          <a:p>
            <a:pPr lvl="0"/>
            <a:r>
              <a:rPr lang="en-KE" sz="2400" dirty="0"/>
              <a:t>They contain </a:t>
            </a:r>
            <a:r>
              <a:rPr lang="en-US" sz="2400" dirty="0"/>
              <a:t>important data, meaning their </a:t>
            </a:r>
            <a:r>
              <a:rPr lang="en-KE" sz="2400" dirty="0"/>
              <a:t>value is an accretion of both the </a:t>
            </a:r>
            <a:r>
              <a:rPr lang="en-US" sz="2400" dirty="0"/>
              <a:t>physical</a:t>
            </a:r>
            <a:r>
              <a:rPr lang="en-KE" sz="2400" dirty="0"/>
              <a:t> device itself and the </a:t>
            </a:r>
            <a:r>
              <a:rPr lang="en-US" sz="2400" dirty="0"/>
              <a:t>data</a:t>
            </a:r>
            <a:r>
              <a:rPr lang="en-KE" sz="2400" dirty="0"/>
              <a:t> it contains.</a:t>
            </a:r>
            <a:endParaRPr lang="en-US" sz="2400" dirty="0"/>
          </a:p>
          <a:p>
            <a:pPr lvl="0"/>
            <a:r>
              <a:rPr lang="en-US" sz="2400" dirty="0"/>
              <a:t>This means laptops are at a high risk of being targeted by thieves.</a:t>
            </a:r>
            <a:endParaRPr sz="24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145" name="Google Shape;408;p15">
            <a:extLst>
              <a:ext uri="{FF2B5EF4-FFF2-40B4-BE49-F238E27FC236}">
                <a16:creationId xmlns:a16="http://schemas.microsoft.com/office/drawing/2014/main" id="{D9670F57-57AD-47EB-A00D-42849C7D6CC8}"/>
              </a:ext>
            </a:extLst>
          </p:cNvPr>
          <p:cNvGrpSpPr/>
          <p:nvPr/>
        </p:nvGrpSpPr>
        <p:grpSpPr>
          <a:xfrm>
            <a:off x="7819292" y="173790"/>
            <a:ext cx="1076788" cy="916456"/>
            <a:chOff x="2270525" y="117216"/>
            <a:chExt cx="4650765" cy="4762722"/>
          </a:xfrm>
        </p:grpSpPr>
        <p:sp>
          <p:nvSpPr>
            <p:cNvPr id="146" name="Google Shape;409;p15">
              <a:extLst>
                <a:ext uri="{FF2B5EF4-FFF2-40B4-BE49-F238E27FC236}">
                  <a16:creationId xmlns:a16="http://schemas.microsoft.com/office/drawing/2014/main" id="{EFD66971-A803-4F90-BD51-6CD17B0604C2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10;p15">
              <a:extLst>
                <a:ext uri="{FF2B5EF4-FFF2-40B4-BE49-F238E27FC236}">
                  <a16:creationId xmlns:a16="http://schemas.microsoft.com/office/drawing/2014/main" id="{80306689-121C-4AC4-93EF-C23E95578F3F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11;p15">
              <a:extLst>
                <a:ext uri="{FF2B5EF4-FFF2-40B4-BE49-F238E27FC236}">
                  <a16:creationId xmlns:a16="http://schemas.microsoft.com/office/drawing/2014/main" id="{B01302FF-E55C-40F8-8A02-9F63B2FFD442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12;p15">
              <a:extLst>
                <a:ext uri="{FF2B5EF4-FFF2-40B4-BE49-F238E27FC236}">
                  <a16:creationId xmlns:a16="http://schemas.microsoft.com/office/drawing/2014/main" id="{D359437C-14DA-44D8-A5FF-B32725D4EA24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13;p15">
              <a:extLst>
                <a:ext uri="{FF2B5EF4-FFF2-40B4-BE49-F238E27FC236}">
                  <a16:creationId xmlns:a16="http://schemas.microsoft.com/office/drawing/2014/main" id="{F97CD0EB-6A13-4BCB-8FEE-B76C19CD7275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14;p15">
              <a:extLst>
                <a:ext uri="{FF2B5EF4-FFF2-40B4-BE49-F238E27FC236}">
                  <a16:creationId xmlns:a16="http://schemas.microsoft.com/office/drawing/2014/main" id="{A062693F-C12F-4546-AA1C-7A1E53A88C8B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15;p15">
              <a:extLst>
                <a:ext uri="{FF2B5EF4-FFF2-40B4-BE49-F238E27FC236}">
                  <a16:creationId xmlns:a16="http://schemas.microsoft.com/office/drawing/2014/main" id="{29B58DAE-0F86-4475-ABA5-9F1FB6973C4B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416;p15">
              <a:extLst>
                <a:ext uri="{FF2B5EF4-FFF2-40B4-BE49-F238E27FC236}">
                  <a16:creationId xmlns:a16="http://schemas.microsoft.com/office/drawing/2014/main" id="{521EBDF0-99DA-455B-88B9-14F7012A1E13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417;p15">
              <a:extLst>
                <a:ext uri="{FF2B5EF4-FFF2-40B4-BE49-F238E27FC236}">
                  <a16:creationId xmlns:a16="http://schemas.microsoft.com/office/drawing/2014/main" id="{0D1B1F15-16AD-400B-8A97-67D264DBBD4F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418;p15">
              <a:extLst>
                <a:ext uri="{FF2B5EF4-FFF2-40B4-BE49-F238E27FC236}">
                  <a16:creationId xmlns:a16="http://schemas.microsoft.com/office/drawing/2014/main" id="{11DD6D38-4FF8-46C3-ABF8-3653368C9F6C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419;p15">
              <a:extLst>
                <a:ext uri="{FF2B5EF4-FFF2-40B4-BE49-F238E27FC236}">
                  <a16:creationId xmlns:a16="http://schemas.microsoft.com/office/drawing/2014/main" id="{03862417-C41C-4F05-9835-1C01B1CF664F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420;p15">
              <a:extLst>
                <a:ext uri="{FF2B5EF4-FFF2-40B4-BE49-F238E27FC236}">
                  <a16:creationId xmlns:a16="http://schemas.microsoft.com/office/drawing/2014/main" id="{6D35C706-C5FA-42BF-8F83-E0535608735E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421;p15">
              <a:extLst>
                <a:ext uri="{FF2B5EF4-FFF2-40B4-BE49-F238E27FC236}">
                  <a16:creationId xmlns:a16="http://schemas.microsoft.com/office/drawing/2014/main" id="{17D08168-54EB-40EF-ADA8-B040A1D04EEA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422;p15">
              <a:extLst>
                <a:ext uri="{FF2B5EF4-FFF2-40B4-BE49-F238E27FC236}">
                  <a16:creationId xmlns:a16="http://schemas.microsoft.com/office/drawing/2014/main" id="{C049E4AB-65AC-4D94-A370-8241FA5382E5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423;p15">
              <a:extLst>
                <a:ext uri="{FF2B5EF4-FFF2-40B4-BE49-F238E27FC236}">
                  <a16:creationId xmlns:a16="http://schemas.microsoft.com/office/drawing/2014/main" id="{47F95C3E-6542-4A0A-B801-0DFE11E70B6C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424;p15">
              <a:extLst>
                <a:ext uri="{FF2B5EF4-FFF2-40B4-BE49-F238E27FC236}">
                  <a16:creationId xmlns:a16="http://schemas.microsoft.com/office/drawing/2014/main" id="{312E0C61-B6E0-4E55-82D1-3E5EB864DFA3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425;p15">
              <a:extLst>
                <a:ext uri="{FF2B5EF4-FFF2-40B4-BE49-F238E27FC236}">
                  <a16:creationId xmlns:a16="http://schemas.microsoft.com/office/drawing/2014/main" id="{1B21DD0B-3EA1-4F20-860B-8B7BD5FADBCD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426;p15">
              <a:extLst>
                <a:ext uri="{FF2B5EF4-FFF2-40B4-BE49-F238E27FC236}">
                  <a16:creationId xmlns:a16="http://schemas.microsoft.com/office/drawing/2014/main" id="{3473B2E0-0C3E-40EF-8073-DBD6912E1ADB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427;p15">
              <a:extLst>
                <a:ext uri="{FF2B5EF4-FFF2-40B4-BE49-F238E27FC236}">
                  <a16:creationId xmlns:a16="http://schemas.microsoft.com/office/drawing/2014/main" id="{C15EA5DC-5EAD-48F5-A772-847CA9BFD8E9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428;p15">
              <a:extLst>
                <a:ext uri="{FF2B5EF4-FFF2-40B4-BE49-F238E27FC236}">
                  <a16:creationId xmlns:a16="http://schemas.microsoft.com/office/drawing/2014/main" id="{2FE23FBB-EB68-404E-BE98-5E0FFEB2B436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429;p15">
              <a:extLst>
                <a:ext uri="{FF2B5EF4-FFF2-40B4-BE49-F238E27FC236}">
                  <a16:creationId xmlns:a16="http://schemas.microsoft.com/office/drawing/2014/main" id="{D0CE2135-EC3D-42E8-8A76-FE5FC94B6184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7" name="Google Shape;430;p15">
              <a:extLst>
                <a:ext uri="{FF2B5EF4-FFF2-40B4-BE49-F238E27FC236}">
                  <a16:creationId xmlns:a16="http://schemas.microsoft.com/office/drawing/2014/main" id="{788798C1-524C-4AA4-BAB7-F02FF7878FDF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211" name="Google Shape;431;p15">
                <a:extLst>
                  <a:ext uri="{FF2B5EF4-FFF2-40B4-BE49-F238E27FC236}">
                    <a16:creationId xmlns:a16="http://schemas.microsoft.com/office/drawing/2014/main" id="{6AF48713-4C41-4FE8-BDAC-DF9EC467E112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432;p15">
                <a:extLst>
                  <a:ext uri="{FF2B5EF4-FFF2-40B4-BE49-F238E27FC236}">
                    <a16:creationId xmlns:a16="http://schemas.microsoft.com/office/drawing/2014/main" id="{1DB79F9F-D761-4E85-A652-B0A275966DB0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433;p15">
                <a:extLst>
                  <a:ext uri="{FF2B5EF4-FFF2-40B4-BE49-F238E27FC236}">
                    <a16:creationId xmlns:a16="http://schemas.microsoft.com/office/drawing/2014/main" id="{B4C19C3D-E76E-406C-A212-09A76B805E62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434;p15">
                <a:extLst>
                  <a:ext uri="{FF2B5EF4-FFF2-40B4-BE49-F238E27FC236}">
                    <a16:creationId xmlns:a16="http://schemas.microsoft.com/office/drawing/2014/main" id="{2AA3B3AD-FA0A-43C6-B11F-8A9AABAA243E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435;p15">
                <a:extLst>
                  <a:ext uri="{FF2B5EF4-FFF2-40B4-BE49-F238E27FC236}">
                    <a16:creationId xmlns:a16="http://schemas.microsoft.com/office/drawing/2014/main" id="{C28C01D0-6590-4335-9C2D-65C83EC4EC5A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436;p15">
                <a:extLst>
                  <a:ext uri="{FF2B5EF4-FFF2-40B4-BE49-F238E27FC236}">
                    <a16:creationId xmlns:a16="http://schemas.microsoft.com/office/drawing/2014/main" id="{17164E7D-D421-4A17-9808-1CC7405BF469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437;p15">
                <a:extLst>
                  <a:ext uri="{FF2B5EF4-FFF2-40B4-BE49-F238E27FC236}">
                    <a16:creationId xmlns:a16="http://schemas.microsoft.com/office/drawing/2014/main" id="{D121B7BF-81C6-40A9-AF56-FC373EDA5F62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438;p15">
                <a:extLst>
                  <a:ext uri="{FF2B5EF4-FFF2-40B4-BE49-F238E27FC236}">
                    <a16:creationId xmlns:a16="http://schemas.microsoft.com/office/drawing/2014/main" id="{A196B047-3A4A-4219-B4B3-DE9DC3956B5E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439;p15">
                <a:extLst>
                  <a:ext uri="{FF2B5EF4-FFF2-40B4-BE49-F238E27FC236}">
                    <a16:creationId xmlns:a16="http://schemas.microsoft.com/office/drawing/2014/main" id="{EE4748BE-A886-458B-8F47-5254F8031451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440;p15">
                <a:extLst>
                  <a:ext uri="{FF2B5EF4-FFF2-40B4-BE49-F238E27FC236}">
                    <a16:creationId xmlns:a16="http://schemas.microsoft.com/office/drawing/2014/main" id="{0AB996E6-D4FE-445A-B15E-48CA37AF0E03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441;p15">
                <a:extLst>
                  <a:ext uri="{FF2B5EF4-FFF2-40B4-BE49-F238E27FC236}">
                    <a16:creationId xmlns:a16="http://schemas.microsoft.com/office/drawing/2014/main" id="{D5515DB4-DBA5-4C5F-9B37-FDE2261632B4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442;p15">
                <a:extLst>
                  <a:ext uri="{FF2B5EF4-FFF2-40B4-BE49-F238E27FC236}">
                    <a16:creationId xmlns:a16="http://schemas.microsoft.com/office/drawing/2014/main" id="{57E36515-FDD2-4E14-BB97-CABF045FF6BE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443;p15">
                <a:extLst>
                  <a:ext uri="{FF2B5EF4-FFF2-40B4-BE49-F238E27FC236}">
                    <a16:creationId xmlns:a16="http://schemas.microsoft.com/office/drawing/2014/main" id="{EFE27ADA-C33A-4766-82F3-D06A2981D441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444;p15">
                <a:extLst>
                  <a:ext uri="{FF2B5EF4-FFF2-40B4-BE49-F238E27FC236}">
                    <a16:creationId xmlns:a16="http://schemas.microsoft.com/office/drawing/2014/main" id="{7A4628A4-D26B-4ABF-9164-C704AB7A5EA3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445;p15">
                <a:extLst>
                  <a:ext uri="{FF2B5EF4-FFF2-40B4-BE49-F238E27FC236}">
                    <a16:creationId xmlns:a16="http://schemas.microsoft.com/office/drawing/2014/main" id="{A1FDDCF0-7EEF-43AD-A965-AB4A45D8EB52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446;p15">
                <a:extLst>
                  <a:ext uri="{FF2B5EF4-FFF2-40B4-BE49-F238E27FC236}">
                    <a16:creationId xmlns:a16="http://schemas.microsoft.com/office/drawing/2014/main" id="{863939B8-7F33-499A-9577-34BCC74EF3A2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447;p15">
                <a:extLst>
                  <a:ext uri="{FF2B5EF4-FFF2-40B4-BE49-F238E27FC236}">
                    <a16:creationId xmlns:a16="http://schemas.microsoft.com/office/drawing/2014/main" id="{9C534B03-32D7-4B1B-AAC5-05FC27C7A57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448;p15">
                <a:extLst>
                  <a:ext uri="{FF2B5EF4-FFF2-40B4-BE49-F238E27FC236}">
                    <a16:creationId xmlns:a16="http://schemas.microsoft.com/office/drawing/2014/main" id="{3438519F-6AA2-4DFC-A8F0-B8FE1D9481BA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449;p15">
                <a:extLst>
                  <a:ext uri="{FF2B5EF4-FFF2-40B4-BE49-F238E27FC236}">
                    <a16:creationId xmlns:a16="http://schemas.microsoft.com/office/drawing/2014/main" id="{17DBAFF0-6624-4ADD-95A6-59525549B4B6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450;p15">
                <a:extLst>
                  <a:ext uri="{FF2B5EF4-FFF2-40B4-BE49-F238E27FC236}">
                    <a16:creationId xmlns:a16="http://schemas.microsoft.com/office/drawing/2014/main" id="{4FEC5E0E-74ED-425F-86B3-B8374FD1A11E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451;p15">
                <a:extLst>
                  <a:ext uri="{FF2B5EF4-FFF2-40B4-BE49-F238E27FC236}">
                    <a16:creationId xmlns:a16="http://schemas.microsoft.com/office/drawing/2014/main" id="{495311BB-1351-4310-BD0A-76707428951A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452;p15">
                <a:extLst>
                  <a:ext uri="{FF2B5EF4-FFF2-40B4-BE49-F238E27FC236}">
                    <a16:creationId xmlns:a16="http://schemas.microsoft.com/office/drawing/2014/main" id="{441A4C95-36A3-4E09-8A9A-8328FA8E4A1A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453;p15">
                <a:extLst>
                  <a:ext uri="{FF2B5EF4-FFF2-40B4-BE49-F238E27FC236}">
                    <a16:creationId xmlns:a16="http://schemas.microsoft.com/office/drawing/2014/main" id="{34CE7818-3B0B-452C-BF3B-863DC2A8E38B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454;p15">
                <a:extLst>
                  <a:ext uri="{FF2B5EF4-FFF2-40B4-BE49-F238E27FC236}">
                    <a16:creationId xmlns:a16="http://schemas.microsoft.com/office/drawing/2014/main" id="{3AFEB020-5B80-4B04-A828-373E6B96BAEA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455;p15">
                <a:extLst>
                  <a:ext uri="{FF2B5EF4-FFF2-40B4-BE49-F238E27FC236}">
                    <a16:creationId xmlns:a16="http://schemas.microsoft.com/office/drawing/2014/main" id="{D6A721A9-8805-4AA2-B3B7-87657B69D96F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456;p15">
                <a:extLst>
                  <a:ext uri="{FF2B5EF4-FFF2-40B4-BE49-F238E27FC236}">
                    <a16:creationId xmlns:a16="http://schemas.microsoft.com/office/drawing/2014/main" id="{F4E84204-EAEB-44B3-A777-0FF27341F01F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457;p15">
                <a:extLst>
                  <a:ext uri="{FF2B5EF4-FFF2-40B4-BE49-F238E27FC236}">
                    <a16:creationId xmlns:a16="http://schemas.microsoft.com/office/drawing/2014/main" id="{87D14DE5-B64C-4A60-93FB-F754EB85D7A2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458;p15">
                <a:extLst>
                  <a:ext uri="{FF2B5EF4-FFF2-40B4-BE49-F238E27FC236}">
                    <a16:creationId xmlns:a16="http://schemas.microsoft.com/office/drawing/2014/main" id="{9F30E35D-CC9A-4830-99D0-A9FE77924965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459;p15">
                <a:extLst>
                  <a:ext uri="{FF2B5EF4-FFF2-40B4-BE49-F238E27FC236}">
                    <a16:creationId xmlns:a16="http://schemas.microsoft.com/office/drawing/2014/main" id="{2FACFE93-756C-44AD-96F4-87C8D154A4E4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460;p15">
                <a:extLst>
                  <a:ext uri="{FF2B5EF4-FFF2-40B4-BE49-F238E27FC236}">
                    <a16:creationId xmlns:a16="http://schemas.microsoft.com/office/drawing/2014/main" id="{46F5D038-A536-4C1D-BC70-4AFB2D252066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461;p15">
                <a:extLst>
                  <a:ext uri="{FF2B5EF4-FFF2-40B4-BE49-F238E27FC236}">
                    <a16:creationId xmlns:a16="http://schemas.microsoft.com/office/drawing/2014/main" id="{5830CCB9-58BC-4340-9550-E62341A48C36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462;p15">
                <a:extLst>
                  <a:ext uri="{FF2B5EF4-FFF2-40B4-BE49-F238E27FC236}">
                    <a16:creationId xmlns:a16="http://schemas.microsoft.com/office/drawing/2014/main" id="{4735D927-516E-42CF-94E4-38E31567A5DE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463;p15">
                <a:extLst>
                  <a:ext uri="{FF2B5EF4-FFF2-40B4-BE49-F238E27FC236}">
                    <a16:creationId xmlns:a16="http://schemas.microsoft.com/office/drawing/2014/main" id="{10EFABA3-F99C-41B6-B4CD-9E27C2B7889D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464;p15">
                <a:extLst>
                  <a:ext uri="{FF2B5EF4-FFF2-40B4-BE49-F238E27FC236}">
                    <a16:creationId xmlns:a16="http://schemas.microsoft.com/office/drawing/2014/main" id="{46C7793C-5B49-45A5-8D5A-FBAC9A36A3DC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465;p15">
                <a:extLst>
                  <a:ext uri="{FF2B5EF4-FFF2-40B4-BE49-F238E27FC236}">
                    <a16:creationId xmlns:a16="http://schemas.microsoft.com/office/drawing/2014/main" id="{2B2F465A-F770-43A7-B66D-5E162D7A8582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466;p15">
                <a:extLst>
                  <a:ext uri="{FF2B5EF4-FFF2-40B4-BE49-F238E27FC236}">
                    <a16:creationId xmlns:a16="http://schemas.microsoft.com/office/drawing/2014/main" id="{B4A5F1AB-7487-4D43-81FE-BC8F258F0234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467;p15">
                <a:extLst>
                  <a:ext uri="{FF2B5EF4-FFF2-40B4-BE49-F238E27FC236}">
                    <a16:creationId xmlns:a16="http://schemas.microsoft.com/office/drawing/2014/main" id="{CB8742F3-8ADF-4830-9E19-C12CD381AE12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468;p15">
                <a:extLst>
                  <a:ext uri="{FF2B5EF4-FFF2-40B4-BE49-F238E27FC236}">
                    <a16:creationId xmlns:a16="http://schemas.microsoft.com/office/drawing/2014/main" id="{6CCD47BE-50F6-4215-9954-D1543CB8C0BA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469;p15">
                <a:extLst>
                  <a:ext uri="{FF2B5EF4-FFF2-40B4-BE49-F238E27FC236}">
                    <a16:creationId xmlns:a16="http://schemas.microsoft.com/office/drawing/2014/main" id="{45CA681B-2C60-44A4-A139-8C4535B7420A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470;p15">
                <a:extLst>
                  <a:ext uri="{FF2B5EF4-FFF2-40B4-BE49-F238E27FC236}">
                    <a16:creationId xmlns:a16="http://schemas.microsoft.com/office/drawing/2014/main" id="{B88D2EDC-D41C-4B74-82C3-434DE482AA31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471;p15">
              <a:extLst>
                <a:ext uri="{FF2B5EF4-FFF2-40B4-BE49-F238E27FC236}">
                  <a16:creationId xmlns:a16="http://schemas.microsoft.com/office/drawing/2014/main" id="{CB5F97AB-D60C-47CC-9FC9-25FFBB36BBD9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472;p15">
              <a:extLst>
                <a:ext uri="{FF2B5EF4-FFF2-40B4-BE49-F238E27FC236}">
                  <a16:creationId xmlns:a16="http://schemas.microsoft.com/office/drawing/2014/main" id="{A0A03706-B5FB-49E7-8A37-996D6264EB23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473;p15">
              <a:extLst>
                <a:ext uri="{FF2B5EF4-FFF2-40B4-BE49-F238E27FC236}">
                  <a16:creationId xmlns:a16="http://schemas.microsoft.com/office/drawing/2014/main" id="{3A253251-8BB1-4F9E-AE6B-D2905E52C18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474;p15">
              <a:extLst>
                <a:ext uri="{FF2B5EF4-FFF2-40B4-BE49-F238E27FC236}">
                  <a16:creationId xmlns:a16="http://schemas.microsoft.com/office/drawing/2014/main" id="{D6FFB4C4-D5E1-4139-B500-666EF1994CDF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475;p15">
              <a:extLst>
                <a:ext uri="{FF2B5EF4-FFF2-40B4-BE49-F238E27FC236}">
                  <a16:creationId xmlns:a16="http://schemas.microsoft.com/office/drawing/2014/main" id="{0D08182D-788C-4F1D-B692-F7F389047AA7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476;p15">
              <a:extLst>
                <a:ext uri="{FF2B5EF4-FFF2-40B4-BE49-F238E27FC236}">
                  <a16:creationId xmlns:a16="http://schemas.microsoft.com/office/drawing/2014/main" id="{A22E05E3-AE30-4F7A-9073-C07D8B61D051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477;p15">
              <a:extLst>
                <a:ext uri="{FF2B5EF4-FFF2-40B4-BE49-F238E27FC236}">
                  <a16:creationId xmlns:a16="http://schemas.microsoft.com/office/drawing/2014/main" id="{72C4EBE0-48FE-44FC-8ED6-8578F58DC701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478;p15">
              <a:extLst>
                <a:ext uri="{FF2B5EF4-FFF2-40B4-BE49-F238E27FC236}">
                  <a16:creationId xmlns:a16="http://schemas.microsoft.com/office/drawing/2014/main" id="{C3462499-6932-410D-8CAA-CA3102261411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479;p15">
              <a:extLst>
                <a:ext uri="{FF2B5EF4-FFF2-40B4-BE49-F238E27FC236}">
                  <a16:creationId xmlns:a16="http://schemas.microsoft.com/office/drawing/2014/main" id="{DED4B94D-C7AF-4160-AFB2-B9DF6DE82A6B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480;p15">
              <a:extLst>
                <a:ext uri="{FF2B5EF4-FFF2-40B4-BE49-F238E27FC236}">
                  <a16:creationId xmlns:a16="http://schemas.microsoft.com/office/drawing/2014/main" id="{6F2E8E85-5C88-4C38-9228-256F685BB09B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481;p15">
              <a:extLst>
                <a:ext uri="{FF2B5EF4-FFF2-40B4-BE49-F238E27FC236}">
                  <a16:creationId xmlns:a16="http://schemas.microsoft.com/office/drawing/2014/main" id="{FAC8E0EC-AFCB-4176-8330-8EAFFB8A3515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482;p15">
              <a:extLst>
                <a:ext uri="{FF2B5EF4-FFF2-40B4-BE49-F238E27FC236}">
                  <a16:creationId xmlns:a16="http://schemas.microsoft.com/office/drawing/2014/main" id="{AAD6B245-A514-4056-B66D-C71D6CBDE615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483;p15">
              <a:extLst>
                <a:ext uri="{FF2B5EF4-FFF2-40B4-BE49-F238E27FC236}">
                  <a16:creationId xmlns:a16="http://schemas.microsoft.com/office/drawing/2014/main" id="{5B67A7C5-7828-424D-9AC1-BBB7202C5E14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484;p15">
              <a:extLst>
                <a:ext uri="{FF2B5EF4-FFF2-40B4-BE49-F238E27FC236}">
                  <a16:creationId xmlns:a16="http://schemas.microsoft.com/office/drawing/2014/main" id="{A74C1B37-3791-4ABB-9921-7BD6AD834262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485;p15">
              <a:extLst>
                <a:ext uri="{FF2B5EF4-FFF2-40B4-BE49-F238E27FC236}">
                  <a16:creationId xmlns:a16="http://schemas.microsoft.com/office/drawing/2014/main" id="{09A1E3D7-B560-455A-B5E3-984344041E20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486;p15">
              <a:extLst>
                <a:ext uri="{FF2B5EF4-FFF2-40B4-BE49-F238E27FC236}">
                  <a16:creationId xmlns:a16="http://schemas.microsoft.com/office/drawing/2014/main" id="{59E2A248-6EAD-4BED-BD5A-7D861C318797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487;p15">
              <a:extLst>
                <a:ext uri="{FF2B5EF4-FFF2-40B4-BE49-F238E27FC236}">
                  <a16:creationId xmlns:a16="http://schemas.microsoft.com/office/drawing/2014/main" id="{CF4CE766-8A84-4B00-A9EF-D07A9342686B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488;p15">
              <a:extLst>
                <a:ext uri="{FF2B5EF4-FFF2-40B4-BE49-F238E27FC236}">
                  <a16:creationId xmlns:a16="http://schemas.microsoft.com/office/drawing/2014/main" id="{4FADA304-DE1A-4BFF-A016-9723D0292753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489;p15">
              <a:extLst>
                <a:ext uri="{FF2B5EF4-FFF2-40B4-BE49-F238E27FC236}">
                  <a16:creationId xmlns:a16="http://schemas.microsoft.com/office/drawing/2014/main" id="{193E4ABF-BBD9-4A0B-8F56-34CDB4297B09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490;p15">
              <a:extLst>
                <a:ext uri="{FF2B5EF4-FFF2-40B4-BE49-F238E27FC236}">
                  <a16:creationId xmlns:a16="http://schemas.microsoft.com/office/drawing/2014/main" id="{C478D219-D39B-4E14-BDB4-1E2E2885B38B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491;p15">
              <a:extLst>
                <a:ext uri="{FF2B5EF4-FFF2-40B4-BE49-F238E27FC236}">
                  <a16:creationId xmlns:a16="http://schemas.microsoft.com/office/drawing/2014/main" id="{E4810916-6687-461F-8E01-A0C491A711A8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492;p15">
              <a:extLst>
                <a:ext uri="{FF2B5EF4-FFF2-40B4-BE49-F238E27FC236}">
                  <a16:creationId xmlns:a16="http://schemas.microsoft.com/office/drawing/2014/main" id="{8CDB21E2-6B46-4AFC-BD8F-5C9812FCDBDF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493;p15">
              <a:extLst>
                <a:ext uri="{FF2B5EF4-FFF2-40B4-BE49-F238E27FC236}">
                  <a16:creationId xmlns:a16="http://schemas.microsoft.com/office/drawing/2014/main" id="{1BBF51FC-1582-4EC1-B35F-7182123BB976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494;p15">
              <a:extLst>
                <a:ext uri="{FF2B5EF4-FFF2-40B4-BE49-F238E27FC236}">
                  <a16:creationId xmlns:a16="http://schemas.microsoft.com/office/drawing/2014/main" id="{1991937D-4363-4E4E-95A8-534E733763DE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495;p15">
              <a:extLst>
                <a:ext uri="{FF2B5EF4-FFF2-40B4-BE49-F238E27FC236}">
                  <a16:creationId xmlns:a16="http://schemas.microsoft.com/office/drawing/2014/main" id="{ED871D11-1AC2-47C3-93D9-0720D076F0E8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496;p15">
              <a:extLst>
                <a:ext uri="{FF2B5EF4-FFF2-40B4-BE49-F238E27FC236}">
                  <a16:creationId xmlns:a16="http://schemas.microsoft.com/office/drawing/2014/main" id="{A712D19B-6E3E-47FD-BF43-F205B124B7CD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497;p15">
              <a:extLst>
                <a:ext uri="{FF2B5EF4-FFF2-40B4-BE49-F238E27FC236}">
                  <a16:creationId xmlns:a16="http://schemas.microsoft.com/office/drawing/2014/main" id="{59E3A532-12BF-4E31-9404-D16C8DA39E10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498;p15">
              <a:extLst>
                <a:ext uri="{FF2B5EF4-FFF2-40B4-BE49-F238E27FC236}">
                  <a16:creationId xmlns:a16="http://schemas.microsoft.com/office/drawing/2014/main" id="{3C3AA1FA-5B2B-469E-9773-07B1B637F342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499;p15">
              <a:extLst>
                <a:ext uri="{FF2B5EF4-FFF2-40B4-BE49-F238E27FC236}">
                  <a16:creationId xmlns:a16="http://schemas.microsoft.com/office/drawing/2014/main" id="{E696610B-436C-4D08-A87A-3E2038306E4A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" name="Google Shape;500;p15">
              <a:extLst>
                <a:ext uri="{FF2B5EF4-FFF2-40B4-BE49-F238E27FC236}">
                  <a16:creationId xmlns:a16="http://schemas.microsoft.com/office/drawing/2014/main" id="{E203C757-A75C-4B1A-8C6B-B2D227E615E2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198" name="Google Shape;501;p15">
                <a:extLst>
                  <a:ext uri="{FF2B5EF4-FFF2-40B4-BE49-F238E27FC236}">
                    <a16:creationId xmlns:a16="http://schemas.microsoft.com/office/drawing/2014/main" id="{DD55571C-A422-4BD0-AB66-BB6EA3B1654F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502;p15">
                <a:extLst>
                  <a:ext uri="{FF2B5EF4-FFF2-40B4-BE49-F238E27FC236}">
                    <a16:creationId xmlns:a16="http://schemas.microsoft.com/office/drawing/2014/main" id="{F8D3BDB4-891A-49AB-9E48-B62B679F01EE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503;p15">
                <a:extLst>
                  <a:ext uri="{FF2B5EF4-FFF2-40B4-BE49-F238E27FC236}">
                    <a16:creationId xmlns:a16="http://schemas.microsoft.com/office/drawing/2014/main" id="{650ECD85-A773-4648-BB67-B3F3CE89E850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504;p15">
                <a:extLst>
                  <a:ext uri="{FF2B5EF4-FFF2-40B4-BE49-F238E27FC236}">
                    <a16:creationId xmlns:a16="http://schemas.microsoft.com/office/drawing/2014/main" id="{F0ACA338-08CE-4CF3-84A3-E7FF04C89A47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505;p15">
                <a:extLst>
                  <a:ext uri="{FF2B5EF4-FFF2-40B4-BE49-F238E27FC236}">
                    <a16:creationId xmlns:a16="http://schemas.microsoft.com/office/drawing/2014/main" id="{C89AFF1E-6F7E-4F70-B737-776C9F60E2A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506;p15">
                <a:extLst>
                  <a:ext uri="{FF2B5EF4-FFF2-40B4-BE49-F238E27FC236}">
                    <a16:creationId xmlns:a16="http://schemas.microsoft.com/office/drawing/2014/main" id="{145ACB89-E1E3-41F2-AEDD-A4A3FF5A78D4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507;p15">
                <a:extLst>
                  <a:ext uri="{FF2B5EF4-FFF2-40B4-BE49-F238E27FC236}">
                    <a16:creationId xmlns:a16="http://schemas.microsoft.com/office/drawing/2014/main" id="{277BE841-4971-4AFF-9F51-A0BDCA9FA9AD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508;p15">
                <a:extLst>
                  <a:ext uri="{FF2B5EF4-FFF2-40B4-BE49-F238E27FC236}">
                    <a16:creationId xmlns:a16="http://schemas.microsoft.com/office/drawing/2014/main" id="{18E29719-AB57-41E0-B5B6-ED6411F4BFE6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509;p15">
                <a:extLst>
                  <a:ext uri="{FF2B5EF4-FFF2-40B4-BE49-F238E27FC236}">
                    <a16:creationId xmlns:a16="http://schemas.microsoft.com/office/drawing/2014/main" id="{6559F16C-472B-4A5A-9A99-B530DF25C1C8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510;p15">
                <a:extLst>
                  <a:ext uri="{FF2B5EF4-FFF2-40B4-BE49-F238E27FC236}">
                    <a16:creationId xmlns:a16="http://schemas.microsoft.com/office/drawing/2014/main" id="{9B02A102-26A6-4F82-9B22-94B7221FE6D2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511;p15">
                <a:extLst>
                  <a:ext uri="{FF2B5EF4-FFF2-40B4-BE49-F238E27FC236}">
                    <a16:creationId xmlns:a16="http://schemas.microsoft.com/office/drawing/2014/main" id="{DEAA357A-1258-49A5-A207-898E7432D6A6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512;p15">
                <a:extLst>
                  <a:ext uri="{FF2B5EF4-FFF2-40B4-BE49-F238E27FC236}">
                    <a16:creationId xmlns:a16="http://schemas.microsoft.com/office/drawing/2014/main" id="{CF1C7B00-DFD9-4AD3-9ECC-A4730237C603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513;p15">
                <a:extLst>
                  <a:ext uri="{FF2B5EF4-FFF2-40B4-BE49-F238E27FC236}">
                    <a16:creationId xmlns:a16="http://schemas.microsoft.com/office/drawing/2014/main" id="{CCA7256F-A64C-473B-8066-C9EE275E4907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71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2641" y="171714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PROBLEM STATEMENT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sz="2400" dirty="0"/>
              <a:t>What problem is to be solved?</a:t>
            </a:r>
            <a:endParaRPr sz="24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" name="Google Shape;744;p18">
            <a:extLst>
              <a:ext uri="{FF2B5EF4-FFF2-40B4-BE49-F238E27FC236}">
                <a16:creationId xmlns:a16="http://schemas.microsoft.com/office/drawing/2014/main" id="{69E7126A-1370-4417-B3A3-9A21765BE98A}"/>
              </a:ext>
            </a:extLst>
          </p:cNvPr>
          <p:cNvGrpSpPr/>
          <p:nvPr/>
        </p:nvGrpSpPr>
        <p:grpSpPr>
          <a:xfrm>
            <a:off x="5537701" y="250183"/>
            <a:ext cx="3428994" cy="3803332"/>
            <a:chOff x="2152750" y="190500"/>
            <a:chExt cx="4293756" cy="4762499"/>
          </a:xfrm>
        </p:grpSpPr>
        <p:sp>
          <p:nvSpPr>
            <p:cNvPr id="112" name="Google Shape;745;p18">
              <a:extLst>
                <a:ext uri="{FF2B5EF4-FFF2-40B4-BE49-F238E27FC236}">
                  <a16:creationId xmlns:a16="http://schemas.microsoft.com/office/drawing/2014/main" id="{FD7DE456-A074-4E39-96FB-D1D5E5670E0F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46;p18">
              <a:extLst>
                <a:ext uri="{FF2B5EF4-FFF2-40B4-BE49-F238E27FC236}">
                  <a16:creationId xmlns:a16="http://schemas.microsoft.com/office/drawing/2014/main" id="{B66F884A-C960-49A9-AD74-B30EDF6851D0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47;p18">
              <a:extLst>
                <a:ext uri="{FF2B5EF4-FFF2-40B4-BE49-F238E27FC236}">
                  <a16:creationId xmlns:a16="http://schemas.microsoft.com/office/drawing/2014/main" id="{6880EEC2-BB46-40E3-9983-6436FC5E071D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48;p18">
              <a:extLst>
                <a:ext uri="{FF2B5EF4-FFF2-40B4-BE49-F238E27FC236}">
                  <a16:creationId xmlns:a16="http://schemas.microsoft.com/office/drawing/2014/main" id="{82930FEF-8F4D-4AFB-9852-DCFDC734EA28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49;p18">
              <a:extLst>
                <a:ext uri="{FF2B5EF4-FFF2-40B4-BE49-F238E27FC236}">
                  <a16:creationId xmlns:a16="http://schemas.microsoft.com/office/drawing/2014/main" id="{5B3DF013-1794-48F0-8290-0968B89C11F3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50;p18">
              <a:extLst>
                <a:ext uri="{FF2B5EF4-FFF2-40B4-BE49-F238E27FC236}">
                  <a16:creationId xmlns:a16="http://schemas.microsoft.com/office/drawing/2014/main" id="{439927E5-07F8-451F-9615-8242FC24A801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51;p18">
              <a:extLst>
                <a:ext uri="{FF2B5EF4-FFF2-40B4-BE49-F238E27FC236}">
                  <a16:creationId xmlns:a16="http://schemas.microsoft.com/office/drawing/2014/main" id="{5FC3AD6D-CDA0-4E16-A364-8E10125FC5F7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52;p18">
              <a:extLst>
                <a:ext uri="{FF2B5EF4-FFF2-40B4-BE49-F238E27FC236}">
                  <a16:creationId xmlns:a16="http://schemas.microsoft.com/office/drawing/2014/main" id="{1E307D33-0B4E-4F95-B442-25E90BB1E64A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53;p18">
              <a:extLst>
                <a:ext uri="{FF2B5EF4-FFF2-40B4-BE49-F238E27FC236}">
                  <a16:creationId xmlns:a16="http://schemas.microsoft.com/office/drawing/2014/main" id="{2A51F6E7-9BDA-4C31-B523-681F00BB0CA5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54;p18">
              <a:extLst>
                <a:ext uri="{FF2B5EF4-FFF2-40B4-BE49-F238E27FC236}">
                  <a16:creationId xmlns:a16="http://schemas.microsoft.com/office/drawing/2014/main" id="{E7DB18CC-F72C-4A9B-8A0F-40C2E51209EC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55;p18">
              <a:extLst>
                <a:ext uri="{FF2B5EF4-FFF2-40B4-BE49-F238E27FC236}">
                  <a16:creationId xmlns:a16="http://schemas.microsoft.com/office/drawing/2014/main" id="{DA2B433B-F3BB-4E02-914D-E96E7722C561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56;p18">
              <a:extLst>
                <a:ext uri="{FF2B5EF4-FFF2-40B4-BE49-F238E27FC236}">
                  <a16:creationId xmlns:a16="http://schemas.microsoft.com/office/drawing/2014/main" id="{C146F9C5-471B-4CBD-BDB8-092073E0098A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57;p18">
              <a:extLst>
                <a:ext uri="{FF2B5EF4-FFF2-40B4-BE49-F238E27FC236}">
                  <a16:creationId xmlns:a16="http://schemas.microsoft.com/office/drawing/2014/main" id="{754E2559-8F1B-4162-85AA-DA86B71900FF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58;p18">
              <a:extLst>
                <a:ext uri="{FF2B5EF4-FFF2-40B4-BE49-F238E27FC236}">
                  <a16:creationId xmlns:a16="http://schemas.microsoft.com/office/drawing/2014/main" id="{6242C60D-931C-41F5-86C1-60CA02514D0A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59;p18">
              <a:extLst>
                <a:ext uri="{FF2B5EF4-FFF2-40B4-BE49-F238E27FC236}">
                  <a16:creationId xmlns:a16="http://schemas.microsoft.com/office/drawing/2014/main" id="{299D7E8E-C915-463D-B01F-0BDC8ECE5293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60;p18">
              <a:extLst>
                <a:ext uri="{FF2B5EF4-FFF2-40B4-BE49-F238E27FC236}">
                  <a16:creationId xmlns:a16="http://schemas.microsoft.com/office/drawing/2014/main" id="{5384DBAD-C48B-4A65-BD37-409321AB138D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61;p18">
              <a:extLst>
                <a:ext uri="{FF2B5EF4-FFF2-40B4-BE49-F238E27FC236}">
                  <a16:creationId xmlns:a16="http://schemas.microsoft.com/office/drawing/2014/main" id="{29F9AE70-6951-4D04-B0B5-9F2B920B9110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62;p18">
              <a:extLst>
                <a:ext uri="{FF2B5EF4-FFF2-40B4-BE49-F238E27FC236}">
                  <a16:creationId xmlns:a16="http://schemas.microsoft.com/office/drawing/2014/main" id="{E90FFABF-6CBC-4FE7-81A7-717884622ACC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63;p18">
              <a:extLst>
                <a:ext uri="{FF2B5EF4-FFF2-40B4-BE49-F238E27FC236}">
                  <a16:creationId xmlns:a16="http://schemas.microsoft.com/office/drawing/2014/main" id="{B472DACB-B891-4907-8842-46AC0EF131A1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64;p18">
              <a:extLst>
                <a:ext uri="{FF2B5EF4-FFF2-40B4-BE49-F238E27FC236}">
                  <a16:creationId xmlns:a16="http://schemas.microsoft.com/office/drawing/2014/main" id="{B2A482A0-34B3-4A75-B355-39129D10EC85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765;p18">
              <a:extLst>
                <a:ext uri="{FF2B5EF4-FFF2-40B4-BE49-F238E27FC236}">
                  <a16:creationId xmlns:a16="http://schemas.microsoft.com/office/drawing/2014/main" id="{F5C56B50-FB4E-4F0C-B58C-B5DCCDDE80D5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766;p18">
              <a:extLst>
                <a:ext uri="{FF2B5EF4-FFF2-40B4-BE49-F238E27FC236}">
                  <a16:creationId xmlns:a16="http://schemas.microsoft.com/office/drawing/2014/main" id="{24729BD5-BC59-4B44-AA40-C6A27F643972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767;p18">
              <a:extLst>
                <a:ext uri="{FF2B5EF4-FFF2-40B4-BE49-F238E27FC236}">
                  <a16:creationId xmlns:a16="http://schemas.microsoft.com/office/drawing/2014/main" id="{DCAFB8AD-205C-4584-99EB-E32426982989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768;p18">
              <a:extLst>
                <a:ext uri="{FF2B5EF4-FFF2-40B4-BE49-F238E27FC236}">
                  <a16:creationId xmlns:a16="http://schemas.microsoft.com/office/drawing/2014/main" id="{CF6A67FD-1D6B-4282-BD67-E9BED332D711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769;p18">
              <a:extLst>
                <a:ext uri="{FF2B5EF4-FFF2-40B4-BE49-F238E27FC236}">
                  <a16:creationId xmlns:a16="http://schemas.microsoft.com/office/drawing/2014/main" id="{B69B39AC-3AA2-4E70-B7CD-925E2CC5C87E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770;p18">
              <a:extLst>
                <a:ext uri="{FF2B5EF4-FFF2-40B4-BE49-F238E27FC236}">
                  <a16:creationId xmlns:a16="http://schemas.microsoft.com/office/drawing/2014/main" id="{837B1ED1-691B-443C-9650-3669DF24A2FD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71;p18">
              <a:extLst>
                <a:ext uri="{FF2B5EF4-FFF2-40B4-BE49-F238E27FC236}">
                  <a16:creationId xmlns:a16="http://schemas.microsoft.com/office/drawing/2014/main" id="{AB52539F-6140-4CB4-946F-CE2DC0B05075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72;p18">
              <a:extLst>
                <a:ext uri="{FF2B5EF4-FFF2-40B4-BE49-F238E27FC236}">
                  <a16:creationId xmlns:a16="http://schemas.microsoft.com/office/drawing/2014/main" id="{1AEABCF9-3A48-475C-A59B-F7CBF01C01A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73;p18">
              <a:extLst>
                <a:ext uri="{FF2B5EF4-FFF2-40B4-BE49-F238E27FC236}">
                  <a16:creationId xmlns:a16="http://schemas.microsoft.com/office/drawing/2014/main" id="{F3F85185-3ED3-4975-B744-83C4743D6307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74;p18">
              <a:extLst>
                <a:ext uri="{FF2B5EF4-FFF2-40B4-BE49-F238E27FC236}">
                  <a16:creationId xmlns:a16="http://schemas.microsoft.com/office/drawing/2014/main" id="{A85953DE-C34D-4BE8-A7F0-7783BB57632D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75;p18">
              <a:extLst>
                <a:ext uri="{FF2B5EF4-FFF2-40B4-BE49-F238E27FC236}">
                  <a16:creationId xmlns:a16="http://schemas.microsoft.com/office/drawing/2014/main" id="{8483AEF3-D644-4D66-81E0-B955165E97D0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76;p18">
              <a:extLst>
                <a:ext uri="{FF2B5EF4-FFF2-40B4-BE49-F238E27FC236}">
                  <a16:creationId xmlns:a16="http://schemas.microsoft.com/office/drawing/2014/main" id="{5F78915D-E479-43D4-A473-FC3123F4BC88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77;p18">
              <a:extLst>
                <a:ext uri="{FF2B5EF4-FFF2-40B4-BE49-F238E27FC236}">
                  <a16:creationId xmlns:a16="http://schemas.microsoft.com/office/drawing/2014/main" id="{821ABDFB-A530-4F25-AD90-66D70631EF17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778;p18">
              <a:extLst>
                <a:ext uri="{FF2B5EF4-FFF2-40B4-BE49-F238E27FC236}">
                  <a16:creationId xmlns:a16="http://schemas.microsoft.com/office/drawing/2014/main" id="{03A5CEAA-FA6B-4EFF-A0C1-331056095ADF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779;p18">
              <a:extLst>
                <a:ext uri="{FF2B5EF4-FFF2-40B4-BE49-F238E27FC236}">
                  <a16:creationId xmlns:a16="http://schemas.microsoft.com/office/drawing/2014/main" id="{95172E5C-C12E-48C3-917C-C99C1D404A58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80;p18">
              <a:extLst>
                <a:ext uri="{FF2B5EF4-FFF2-40B4-BE49-F238E27FC236}">
                  <a16:creationId xmlns:a16="http://schemas.microsoft.com/office/drawing/2014/main" id="{2A0C84DA-369C-4800-8D81-1A9BA47C861C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81;p18">
              <a:extLst>
                <a:ext uri="{FF2B5EF4-FFF2-40B4-BE49-F238E27FC236}">
                  <a16:creationId xmlns:a16="http://schemas.microsoft.com/office/drawing/2014/main" id="{0041AD99-94DC-4060-B8BF-5E1958A5175C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82;p18">
              <a:extLst>
                <a:ext uri="{FF2B5EF4-FFF2-40B4-BE49-F238E27FC236}">
                  <a16:creationId xmlns:a16="http://schemas.microsoft.com/office/drawing/2014/main" id="{4024CADC-788C-41B2-A4E4-E440087CF82F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83;p18">
              <a:extLst>
                <a:ext uri="{FF2B5EF4-FFF2-40B4-BE49-F238E27FC236}">
                  <a16:creationId xmlns:a16="http://schemas.microsoft.com/office/drawing/2014/main" id="{448EB73A-0054-4E28-BB02-7EAB4B5F1714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84;p18">
              <a:extLst>
                <a:ext uri="{FF2B5EF4-FFF2-40B4-BE49-F238E27FC236}">
                  <a16:creationId xmlns:a16="http://schemas.microsoft.com/office/drawing/2014/main" id="{D7884669-1EEC-4A2C-9DA3-F9425336709C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85;p18">
              <a:extLst>
                <a:ext uri="{FF2B5EF4-FFF2-40B4-BE49-F238E27FC236}">
                  <a16:creationId xmlns:a16="http://schemas.microsoft.com/office/drawing/2014/main" id="{CE412159-A599-4EDE-B92D-43A4B790C3BD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86;p18">
              <a:extLst>
                <a:ext uri="{FF2B5EF4-FFF2-40B4-BE49-F238E27FC236}">
                  <a16:creationId xmlns:a16="http://schemas.microsoft.com/office/drawing/2014/main" id="{C73947F3-6CC3-4DDD-AF35-16D759467261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87;p18">
              <a:extLst>
                <a:ext uri="{FF2B5EF4-FFF2-40B4-BE49-F238E27FC236}">
                  <a16:creationId xmlns:a16="http://schemas.microsoft.com/office/drawing/2014/main" id="{6DE37324-E1C0-45C8-8F98-87FCE7362412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88;p18">
              <a:extLst>
                <a:ext uri="{FF2B5EF4-FFF2-40B4-BE49-F238E27FC236}">
                  <a16:creationId xmlns:a16="http://schemas.microsoft.com/office/drawing/2014/main" id="{764FC90D-4F8C-49B7-BCFD-E2C6E5F022E6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89;p18">
              <a:extLst>
                <a:ext uri="{FF2B5EF4-FFF2-40B4-BE49-F238E27FC236}">
                  <a16:creationId xmlns:a16="http://schemas.microsoft.com/office/drawing/2014/main" id="{80C66B4F-9D6D-4C34-8450-456CD2AF34D0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90;p18">
              <a:extLst>
                <a:ext uri="{FF2B5EF4-FFF2-40B4-BE49-F238E27FC236}">
                  <a16:creationId xmlns:a16="http://schemas.microsoft.com/office/drawing/2014/main" id="{F4FB3842-9C15-42A2-97E8-24D19E4E48D8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91;p18">
              <a:extLst>
                <a:ext uri="{FF2B5EF4-FFF2-40B4-BE49-F238E27FC236}">
                  <a16:creationId xmlns:a16="http://schemas.microsoft.com/office/drawing/2014/main" id="{CE1329AB-B294-4DDF-96FA-F7B02CDBAEFF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92;p18">
              <a:extLst>
                <a:ext uri="{FF2B5EF4-FFF2-40B4-BE49-F238E27FC236}">
                  <a16:creationId xmlns:a16="http://schemas.microsoft.com/office/drawing/2014/main" id="{9CE92D75-1D2E-453C-839C-6E7E75C25F24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93;p18">
              <a:extLst>
                <a:ext uri="{FF2B5EF4-FFF2-40B4-BE49-F238E27FC236}">
                  <a16:creationId xmlns:a16="http://schemas.microsoft.com/office/drawing/2014/main" id="{C74F725D-9734-465B-BC7D-FF217B6A103E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94;p18">
              <a:extLst>
                <a:ext uri="{FF2B5EF4-FFF2-40B4-BE49-F238E27FC236}">
                  <a16:creationId xmlns:a16="http://schemas.microsoft.com/office/drawing/2014/main" id="{F6B67240-D207-4859-B1EF-4494B69E8694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95;p18">
              <a:extLst>
                <a:ext uri="{FF2B5EF4-FFF2-40B4-BE49-F238E27FC236}">
                  <a16:creationId xmlns:a16="http://schemas.microsoft.com/office/drawing/2014/main" id="{A1973E71-31B5-40D8-8E8F-7694BA1C747B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96;p18">
              <a:extLst>
                <a:ext uri="{FF2B5EF4-FFF2-40B4-BE49-F238E27FC236}">
                  <a16:creationId xmlns:a16="http://schemas.microsoft.com/office/drawing/2014/main" id="{63F5707E-4BE2-4D47-B112-02AD6DC0AC1D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97;p18">
              <a:extLst>
                <a:ext uri="{FF2B5EF4-FFF2-40B4-BE49-F238E27FC236}">
                  <a16:creationId xmlns:a16="http://schemas.microsoft.com/office/drawing/2014/main" id="{6C614EB3-898B-465E-A9D5-310FAE025993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98;p18">
              <a:extLst>
                <a:ext uri="{FF2B5EF4-FFF2-40B4-BE49-F238E27FC236}">
                  <a16:creationId xmlns:a16="http://schemas.microsoft.com/office/drawing/2014/main" id="{37E95843-5212-47C5-A91E-5E7108F0268C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99;p18">
              <a:extLst>
                <a:ext uri="{FF2B5EF4-FFF2-40B4-BE49-F238E27FC236}">
                  <a16:creationId xmlns:a16="http://schemas.microsoft.com/office/drawing/2014/main" id="{124ABFD3-CB53-48F5-B125-CC907A603E3D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800;p18">
              <a:extLst>
                <a:ext uri="{FF2B5EF4-FFF2-40B4-BE49-F238E27FC236}">
                  <a16:creationId xmlns:a16="http://schemas.microsoft.com/office/drawing/2014/main" id="{81BC0E77-B24A-468C-83FC-F11FC886E221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801;p18">
              <a:extLst>
                <a:ext uri="{FF2B5EF4-FFF2-40B4-BE49-F238E27FC236}">
                  <a16:creationId xmlns:a16="http://schemas.microsoft.com/office/drawing/2014/main" id="{F6F20EAB-455A-4ECD-AEBF-05FE95C87596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802;p18">
              <a:extLst>
                <a:ext uri="{FF2B5EF4-FFF2-40B4-BE49-F238E27FC236}">
                  <a16:creationId xmlns:a16="http://schemas.microsoft.com/office/drawing/2014/main" id="{B8086D41-019A-4AF4-BE15-8BEE4FBF77AE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803;p18">
              <a:extLst>
                <a:ext uri="{FF2B5EF4-FFF2-40B4-BE49-F238E27FC236}">
                  <a16:creationId xmlns:a16="http://schemas.microsoft.com/office/drawing/2014/main" id="{D893EED9-AC63-4C15-9CD9-2691B36EBFE1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04;p18">
              <a:extLst>
                <a:ext uri="{FF2B5EF4-FFF2-40B4-BE49-F238E27FC236}">
                  <a16:creationId xmlns:a16="http://schemas.microsoft.com/office/drawing/2014/main" id="{FD69A076-4BFC-403B-8F4D-384AC9C879A1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05;p18">
              <a:extLst>
                <a:ext uri="{FF2B5EF4-FFF2-40B4-BE49-F238E27FC236}">
                  <a16:creationId xmlns:a16="http://schemas.microsoft.com/office/drawing/2014/main" id="{36FD5F68-C726-4887-ABEE-59EF091B44F0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06;p18">
              <a:extLst>
                <a:ext uri="{FF2B5EF4-FFF2-40B4-BE49-F238E27FC236}">
                  <a16:creationId xmlns:a16="http://schemas.microsoft.com/office/drawing/2014/main" id="{ADDD4DC3-9E12-459F-97FE-6D39B97C574D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07;p18">
              <a:extLst>
                <a:ext uri="{FF2B5EF4-FFF2-40B4-BE49-F238E27FC236}">
                  <a16:creationId xmlns:a16="http://schemas.microsoft.com/office/drawing/2014/main" id="{6C9CA4F4-2E53-4097-BD2E-320CBCDB22A5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08;p18">
              <a:extLst>
                <a:ext uri="{FF2B5EF4-FFF2-40B4-BE49-F238E27FC236}">
                  <a16:creationId xmlns:a16="http://schemas.microsoft.com/office/drawing/2014/main" id="{0CE18298-908A-42E0-B4A9-33ECAE6D1343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09;p18">
              <a:extLst>
                <a:ext uri="{FF2B5EF4-FFF2-40B4-BE49-F238E27FC236}">
                  <a16:creationId xmlns:a16="http://schemas.microsoft.com/office/drawing/2014/main" id="{E981580A-CD25-494C-8047-51EDAB149426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10;p18">
              <a:extLst>
                <a:ext uri="{FF2B5EF4-FFF2-40B4-BE49-F238E27FC236}">
                  <a16:creationId xmlns:a16="http://schemas.microsoft.com/office/drawing/2014/main" id="{65B2C8CC-A367-4FE6-ABD4-98A8523A581E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11;p18">
              <a:extLst>
                <a:ext uri="{FF2B5EF4-FFF2-40B4-BE49-F238E27FC236}">
                  <a16:creationId xmlns:a16="http://schemas.microsoft.com/office/drawing/2014/main" id="{C6E59C1D-B125-456F-B4CF-4E7E019BF06C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12;p18">
              <a:extLst>
                <a:ext uri="{FF2B5EF4-FFF2-40B4-BE49-F238E27FC236}">
                  <a16:creationId xmlns:a16="http://schemas.microsoft.com/office/drawing/2014/main" id="{9271F581-E738-4F81-8233-1CD161B5439B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13;p18">
              <a:extLst>
                <a:ext uri="{FF2B5EF4-FFF2-40B4-BE49-F238E27FC236}">
                  <a16:creationId xmlns:a16="http://schemas.microsoft.com/office/drawing/2014/main" id="{A9C885F0-6C58-491C-8B6F-A61A0B08020C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14;p18">
              <a:extLst>
                <a:ext uri="{FF2B5EF4-FFF2-40B4-BE49-F238E27FC236}">
                  <a16:creationId xmlns:a16="http://schemas.microsoft.com/office/drawing/2014/main" id="{13B3B940-82F1-4A42-BB5B-6786FE06DF19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15;p18">
              <a:extLst>
                <a:ext uri="{FF2B5EF4-FFF2-40B4-BE49-F238E27FC236}">
                  <a16:creationId xmlns:a16="http://schemas.microsoft.com/office/drawing/2014/main" id="{4C4C1CE3-FDE9-4E2D-824B-ED67663E94E1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16;p18">
              <a:extLst>
                <a:ext uri="{FF2B5EF4-FFF2-40B4-BE49-F238E27FC236}">
                  <a16:creationId xmlns:a16="http://schemas.microsoft.com/office/drawing/2014/main" id="{FAA0F3AB-58CB-470B-9022-AA98655A8636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17;p18">
              <a:extLst>
                <a:ext uri="{FF2B5EF4-FFF2-40B4-BE49-F238E27FC236}">
                  <a16:creationId xmlns:a16="http://schemas.microsoft.com/office/drawing/2014/main" id="{139A0F90-5942-4BA7-8E63-A687B16BA670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818;p18">
              <a:extLst>
                <a:ext uri="{FF2B5EF4-FFF2-40B4-BE49-F238E27FC236}">
                  <a16:creationId xmlns:a16="http://schemas.microsoft.com/office/drawing/2014/main" id="{5DA7AE55-9884-404C-9883-8F0D15DFD372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819;p18">
              <a:extLst>
                <a:ext uri="{FF2B5EF4-FFF2-40B4-BE49-F238E27FC236}">
                  <a16:creationId xmlns:a16="http://schemas.microsoft.com/office/drawing/2014/main" id="{08A25BCF-AD05-4E44-B33C-5512BFEC1F84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11" name="Google Shape;820;p18">
                <a:extLst>
                  <a:ext uri="{FF2B5EF4-FFF2-40B4-BE49-F238E27FC236}">
                    <a16:creationId xmlns:a16="http://schemas.microsoft.com/office/drawing/2014/main" id="{5BEE585A-C0A4-4B66-9059-BF5CFA6378E4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21;p18">
                <a:extLst>
                  <a:ext uri="{FF2B5EF4-FFF2-40B4-BE49-F238E27FC236}">
                    <a16:creationId xmlns:a16="http://schemas.microsoft.com/office/drawing/2014/main" id="{D863ED17-A256-4AE1-AAED-9ABDBB9ACCA1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22;p18">
                <a:extLst>
                  <a:ext uri="{FF2B5EF4-FFF2-40B4-BE49-F238E27FC236}">
                    <a16:creationId xmlns:a16="http://schemas.microsoft.com/office/drawing/2014/main" id="{59BB5015-2E2C-4203-80E2-7210F2BA6815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23;p18">
                <a:extLst>
                  <a:ext uri="{FF2B5EF4-FFF2-40B4-BE49-F238E27FC236}">
                    <a16:creationId xmlns:a16="http://schemas.microsoft.com/office/drawing/2014/main" id="{455B1CEA-EB49-4BA3-904F-5BF36286F0E1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24;p18">
                <a:extLst>
                  <a:ext uri="{FF2B5EF4-FFF2-40B4-BE49-F238E27FC236}">
                    <a16:creationId xmlns:a16="http://schemas.microsoft.com/office/drawing/2014/main" id="{4F7A7FB8-0FB3-46A1-A4D9-A61A3B5E6B7D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25;p18">
                <a:extLst>
                  <a:ext uri="{FF2B5EF4-FFF2-40B4-BE49-F238E27FC236}">
                    <a16:creationId xmlns:a16="http://schemas.microsoft.com/office/drawing/2014/main" id="{BFC48E03-2BBD-4B20-9917-F99AF8FC3B8D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26;p18">
                <a:extLst>
                  <a:ext uri="{FF2B5EF4-FFF2-40B4-BE49-F238E27FC236}">
                    <a16:creationId xmlns:a16="http://schemas.microsoft.com/office/drawing/2014/main" id="{E7B1A3A9-5487-4E46-B508-9C2A00832237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27;p18">
                <a:extLst>
                  <a:ext uri="{FF2B5EF4-FFF2-40B4-BE49-F238E27FC236}">
                    <a16:creationId xmlns:a16="http://schemas.microsoft.com/office/drawing/2014/main" id="{38AF3303-4A03-4D72-8C2E-3F2B476485F3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28;p18">
                <a:extLst>
                  <a:ext uri="{FF2B5EF4-FFF2-40B4-BE49-F238E27FC236}">
                    <a16:creationId xmlns:a16="http://schemas.microsoft.com/office/drawing/2014/main" id="{C0901E61-EC3B-45EF-BC9C-A99320978AC4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829;p18">
              <a:extLst>
                <a:ext uri="{FF2B5EF4-FFF2-40B4-BE49-F238E27FC236}">
                  <a16:creationId xmlns:a16="http://schemas.microsoft.com/office/drawing/2014/main" id="{A9B833D4-C68C-40A8-87F6-C006D6FA4057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06" name="Google Shape;830;p18">
                <a:extLst>
                  <a:ext uri="{FF2B5EF4-FFF2-40B4-BE49-F238E27FC236}">
                    <a16:creationId xmlns:a16="http://schemas.microsoft.com/office/drawing/2014/main" id="{43BD327E-5424-40F9-B065-3E0C222501F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31;p18">
                <a:extLst>
                  <a:ext uri="{FF2B5EF4-FFF2-40B4-BE49-F238E27FC236}">
                    <a16:creationId xmlns:a16="http://schemas.microsoft.com/office/drawing/2014/main" id="{5520D520-0444-436D-852B-E8C37CB6742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32;p18">
                <a:extLst>
                  <a:ext uri="{FF2B5EF4-FFF2-40B4-BE49-F238E27FC236}">
                    <a16:creationId xmlns:a16="http://schemas.microsoft.com/office/drawing/2014/main" id="{DAE3318D-7BDA-4F24-B1AA-2B3D6C55DEB7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33;p18">
                <a:extLst>
                  <a:ext uri="{FF2B5EF4-FFF2-40B4-BE49-F238E27FC236}">
                    <a16:creationId xmlns:a16="http://schemas.microsoft.com/office/drawing/2014/main" id="{48E093EB-8ED1-4E95-9580-B80BE2D4D07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34;p18">
                <a:extLst>
                  <a:ext uri="{FF2B5EF4-FFF2-40B4-BE49-F238E27FC236}">
                    <a16:creationId xmlns:a16="http://schemas.microsoft.com/office/drawing/2014/main" id="{0A4B1FF2-37C3-4667-8792-5665D944459A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" name="Google Shape;835;p18">
              <a:extLst>
                <a:ext uri="{FF2B5EF4-FFF2-40B4-BE49-F238E27FC236}">
                  <a16:creationId xmlns:a16="http://schemas.microsoft.com/office/drawing/2014/main" id="{8B80F2B2-F590-4009-AA6D-C160C80604C1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836;p18">
              <a:extLst>
                <a:ext uri="{FF2B5EF4-FFF2-40B4-BE49-F238E27FC236}">
                  <a16:creationId xmlns:a16="http://schemas.microsoft.com/office/drawing/2014/main" id="{0E9FC7D8-CE6D-442B-80D5-33A5E3BB3AE2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837;p18">
              <a:extLst>
                <a:ext uri="{FF2B5EF4-FFF2-40B4-BE49-F238E27FC236}">
                  <a16:creationId xmlns:a16="http://schemas.microsoft.com/office/drawing/2014/main" id="{87DAF85D-ECED-4A8B-B346-2BAAA07F1ED0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838;p18">
              <a:extLst>
                <a:ext uri="{FF2B5EF4-FFF2-40B4-BE49-F238E27FC236}">
                  <a16:creationId xmlns:a16="http://schemas.microsoft.com/office/drawing/2014/main" id="{E7A5FB2C-C172-4138-A42D-8D5D3E0545F3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839;p18">
              <a:extLst>
                <a:ext uri="{FF2B5EF4-FFF2-40B4-BE49-F238E27FC236}">
                  <a16:creationId xmlns:a16="http://schemas.microsoft.com/office/drawing/2014/main" id="{270A6FCE-D26C-4CC6-943F-AAE56B4F9504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840;p18">
              <a:extLst>
                <a:ext uri="{FF2B5EF4-FFF2-40B4-BE49-F238E27FC236}">
                  <a16:creationId xmlns:a16="http://schemas.microsoft.com/office/drawing/2014/main" id="{2E6342E7-EDC5-4351-A218-54BB1114C39E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41;p18">
              <a:extLst>
                <a:ext uri="{FF2B5EF4-FFF2-40B4-BE49-F238E27FC236}">
                  <a16:creationId xmlns:a16="http://schemas.microsoft.com/office/drawing/2014/main" id="{8A85BC7F-8B85-4DFF-99E5-F66FF4A9ACDF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42;p18">
              <a:extLst>
                <a:ext uri="{FF2B5EF4-FFF2-40B4-BE49-F238E27FC236}">
                  <a16:creationId xmlns:a16="http://schemas.microsoft.com/office/drawing/2014/main" id="{EC737673-1C1A-4C64-B702-0723437ABDEF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43;p18">
              <a:extLst>
                <a:ext uri="{FF2B5EF4-FFF2-40B4-BE49-F238E27FC236}">
                  <a16:creationId xmlns:a16="http://schemas.microsoft.com/office/drawing/2014/main" id="{E483FDD4-FD5E-460F-991B-5DF2D7D265B8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44;p18">
              <a:extLst>
                <a:ext uri="{FF2B5EF4-FFF2-40B4-BE49-F238E27FC236}">
                  <a16:creationId xmlns:a16="http://schemas.microsoft.com/office/drawing/2014/main" id="{0E1C708E-1426-4635-B00A-AEEADB10845D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45;p18">
              <a:extLst>
                <a:ext uri="{FF2B5EF4-FFF2-40B4-BE49-F238E27FC236}">
                  <a16:creationId xmlns:a16="http://schemas.microsoft.com/office/drawing/2014/main" id="{92C27512-A412-40D3-B9DB-F705E120EA9A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46;p18">
              <a:extLst>
                <a:ext uri="{FF2B5EF4-FFF2-40B4-BE49-F238E27FC236}">
                  <a16:creationId xmlns:a16="http://schemas.microsoft.com/office/drawing/2014/main" id="{89783AEA-D751-4CB1-ADC0-1815EA5F09A0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47;p18">
              <a:extLst>
                <a:ext uri="{FF2B5EF4-FFF2-40B4-BE49-F238E27FC236}">
                  <a16:creationId xmlns:a16="http://schemas.microsoft.com/office/drawing/2014/main" id="{54C0886B-61D4-4E4E-83E6-4BF03BB8B1AE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48;p18">
              <a:extLst>
                <a:ext uri="{FF2B5EF4-FFF2-40B4-BE49-F238E27FC236}">
                  <a16:creationId xmlns:a16="http://schemas.microsoft.com/office/drawing/2014/main" id="{15A2BFFC-9726-4E0C-86AF-3D6EA0BDEBEA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49;p18">
              <a:extLst>
                <a:ext uri="{FF2B5EF4-FFF2-40B4-BE49-F238E27FC236}">
                  <a16:creationId xmlns:a16="http://schemas.microsoft.com/office/drawing/2014/main" id="{F26FDA79-13C1-4401-A496-4E89EDE5EAD2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50;p18">
              <a:extLst>
                <a:ext uri="{FF2B5EF4-FFF2-40B4-BE49-F238E27FC236}">
                  <a16:creationId xmlns:a16="http://schemas.microsoft.com/office/drawing/2014/main" id="{04C31D32-43B0-458E-B8FA-297FEAE19563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51;p18">
              <a:extLst>
                <a:ext uri="{FF2B5EF4-FFF2-40B4-BE49-F238E27FC236}">
                  <a16:creationId xmlns:a16="http://schemas.microsoft.com/office/drawing/2014/main" id="{A7EF8284-23E2-43D1-B4FA-FB4FB85789F4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52;p18">
              <a:extLst>
                <a:ext uri="{FF2B5EF4-FFF2-40B4-BE49-F238E27FC236}">
                  <a16:creationId xmlns:a16="http://schemas.microsoft.com/office/drawing/2014/main" id="{46B3BE1E-B135-4510-BD88-D4DC1D1D7967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44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25590" y="196353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Problem Statement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56446" y="1371086"/>
            <a:ext cx="7310916" cy="29399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dirty="0"/>
              <a:t>In JKUAT, about 3 to 5 laptop theft cases are reported every month. This means about 40 laptops lost in a year. </a:t>
            </a:r>
          </a:p>
          <a:p>
            <a:pPr lvl="0"/>
            <a:r>
              <a:rPr lang="en-US" sz="2400" dirty="0"/>
              <a:t>The current means being deployed to tackle the issue are not very efficient. </a:t>
            </a:r>
          </a:p>
          <a:p>
            <a:pPr lvl="0"/>
            <a:r>
              <a:rPr lang="en-US" sz="2400" dirty="0"/>
              <a:t>The strategies are also mostly meant to recover the laptop once it’s been stolen.</a:t>
            </a:r>
            <a:endParaRPr sz="24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111" name="Google Shape;744;p18">
            <a:extLst>
              <a:ext uri="{FF2B5EF4-FFF2-40B4-BE49-F238E27FC236}">
                <a16:creationId xmlns:a16="http://schemas.microsoft.com/office/drawing/2014/main" id="{39DF3E11-20BA-49E4-9F52-F922CBA2851C}"/>
              </a:ext>
            </a:extLst>
          </p:cNvPr>
          <p:cNvGrpSpPr/>
          <p:nvPr/>
        </p:nvGrpSpPr>
        <p:grpSpPr>
          <a:xfrm>
            <a:off x="7546429" y="196352"/>
            <a:ext cx="1430776" cy="1453771"/>
            <a:chOff x="2152750" y="190500"/>
            <a:chExt cx="4293756" cy="4762499"/>
          </a:xfrm>
        </p:grpSpPr>
        <p:sp>
          <p:nvSpPr>
            <p:cNvPr id="112" name="Google Shape;745;p18">
              <a:extLst>
                <a:ext uri="{FF2B5EF4-FFF2-40B4-BE49-F238E27FC236}">
                  <a16:creationId xmlns:a16="http://schemas.microsoft.com/office/drawing/2014/main" id="{03021957-A6DB-45BF-B1B1-0D008A91C807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746;p18">
              <a:extLst>
                <a:ext uri="{FF2B5EF4-FFF2-40B4-BE49-F238E27FC236}">
                  <a16:creationId xmlns:a16="http://schemas.microsoft.com/office/drawing/2014/main" id="{AA7B3814-4BD1-44BF-8720-7E905E430F48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47;p18">
              <a:extLst>
                <a:ext uri="{FF2B5EF4-FFF2-40B4-BE49-F238E27FC236}">
                  <a16:creationId xmlns:a16="http://schemas.microsoft.com/office/drawing/2014/main" id="{01753190-3289-426B-A87D-30E9BCECC3F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48;p18">
              <a:extLst>
                <a:ext uri="{FF2B5EF4-FFF2-40B4-BE49-F238E27FC236}">
                  <a16:creationId xmlns:a16="http://schemas.microsoft.com/office/drawing/2014/main" id="{BBCCADC6-55B4-4073-833A-040D0E858D99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49;p18">
              <a:extLst>
                <a:ext uri="{FF2B5EF4-FFF2-40B4-BE49-F238E27FC236}">
                  <a16:creationId xmlns:a16="http://schemas.microsoft.com/office/drawing/2014/main" id="{4D519050-CE4A-4BC6-B9F5-26373EF8FD02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750;p18">
              <a:extLst>
                <a:ext uri="{FF2B5EF4-FFF2-40B4-BE49-F238E27FC236}">
                  <a16:creationId xmlns:a16="http://schemas.microsoft.com/office/drawing/2014/main" id="{E29EEB7B-D619-4B4B-86B5-EAFBA72CEB58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751;p18">
              <a:extLst>
                <a:ext uri="{FF2B5EF4-FFF2-40B4-BE49-F238E27FC236}">
                  <a16:creationId xmlns:a16="http://schemas.microsoft.com/office/drawing/2014/main" id="{0406C44B-218D-40C4-BB48-98E49494089C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752;p18">
              <a:extLst>
                <a:ext uri="{FF2B5EF4-FFF2-40B4-BE49-F238E27FC236}">
                  <a16:creationId xmlns:a16="http://schemas.microsoft.com/office/drawing/2014/main" id="{0BBA6ECA-2341-4B00-8484-E77D2693057E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753;p18">
              <a:extLst>
                <a:ext uri="{FF2B5EF4-FFF2-40B4-BE49-F238E27FC236}">
                  <a16:creationId xmlns:a16="http://schemas.microsoft.com/office/drawing/2014/main" id="{91C31C4D-2750-4D5B-B797-3B5432080572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754;p18">
              <a:extLst>
                <a:ext uri="{FF2B5EF4-FFF2-40B4-BE49-F238E27FC236}">
                  <a16:creationId xmlns:a16="http://schemas.microsoft.com/office/drawing/2014/main" id="{FB821DD0-EA53-4BAE-81A5-A4DEB22A1F95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755;p18">
              <a:extLst>
                <a:ext uri="{FF2B5EF4-FFF2-40B4-BE49-F238E27FC236}">
                  <a16:creationId xmlns:a16="http://schemas.microsoft.com/office/drawing/2014/main" id="{9A6025B0-DD20-48DB-9458-B44B99E72FE0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756;p18">
              <a:extLst>
                <a:ext uri="{FF2B5EF4-FFF2-40B4-BE49-F238E27FC236}">
                  <a16:creationId xmlns:a16="http://schemas.microsoft.com/office/drawing/2014/main" id="{7886522F-C42E-41B6-97E5-B2641189DBE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757;p18">
              <a:extLst>
                <a:ext uri="{FF2B5EF4-FFF2-40B4-BE49-F238E27FC236}">
                  <a16:creationId xmlns:a16="http://schemas.microsoft.com/office/drawing/2014/main" id="{2ED26727-66B9-4034-8AAD-107090F33B51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758;p18">
              <a:extLst>
                <a:ext uri="{FF2B5EF4-FFF2-40B4-BE49-F238E27FC236}">
                  <a16:creationId xmlns:a16="http://schemas.microsoft.com/office/drawing/2014/main" id="{688F7729-6D76-4031-BA96-ACF042EBC7E4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759;p18">
              <a:extLst>
                <a:ext uri="{FF2B5EF4-FFF2-40B4-BE49-F238E27FC236}">
                  <a16:creationId xmlns:a16="http://schemas.microsoft.com/office/drawing/2014/main" id="{F0E73376-9B26-4C25-9746-DD2EA99E1E1D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760;p18">
              <a:extLst>
                <a:ext uri="{FF2B5EF4-FFF2-40B4-BE49-F238E27FC236}">
                  <a16:creationId xmlns:a16="http://schemas.microsoft.com/office/drawing/2014/main" id="{5919E61F-4F56-4D6A-9DEC-A7495C10D328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761;p18">
              <a:extLst>
                <a:ext uri="{FF2B5EF4-FFF2-40B4-BE49-F238E27FC236}">
                  <a16:creationId xmlns:a16="http://schemas.microsoft.com/office/drawing/2014/main" id="{01D4D6FF-5436-4E28-9F4C-A703F6A68D23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762;p18">
              <a:extLst>
                <a:ext uri="{FF2B5EF4-FFF2-40B4-BE49-F238E27FC236}">
                  <a16:creationId xmlns:a16="http://schemas.microsoft.com/office/drawing/2014/main" id="{E93D1C22-4AB9-4F35-A3AA-1267F35B63A2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763;p18">
              <a:extLst>
                <a:ext uri="{FF2B5EF4-FFF2-40B4-BE49-F238E27FC236}">
                  <a16:creationId xmlns:a16="http://schemas.microsoft.com/office/drawing/2014/main" id="{9958EC1B-9244-4346-B4CE-784D5B56DDE5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764;p18">
              <a:extLst>
                <a:ext uri="{FF2B5EF4-FFF2-40B4-BE49-F238E27FC236}">
                  <a16:creationId xmlns:a16="http://schemas.microsoft.com/office/drawing/2014/main" id="{C998B790-15E7-49A7-AB82-79AC320CE766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765;p18">
              <a:extLst>
                <a:ext uri="{FF2B5EF4-FFF2-40B4-BE49-F238E27FC236}">
                  <a16:creationId xmlns:a16="http://schemas.microsoft.com/office/drawing/2014/main" id="{553E7021-2A86-4480-9D37-D28F80C85CD4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766;p18">
              <a:extLst>
                <a:ext uri="{FF2B5EF4-FFF2-40B4-BE49-F238E27FC236}">
                  <a16:creationId xmlns:a16="http://schemas.microsoft.com/office/drawing/2014/main" id="{C81D74FD-55D2-4C88-A240-82D8A19963B9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767;p18">
              <a:extLst>
                <a:ext uri="{FF2B5EF4-FFF2-40B4-BE49-F238E27FC236}">
                  <a16:creationId xmlns:a16="http://schemas.microsoft.com/office/drawing/2014/main" id="{D2D6518C-926E-4E49-8091-FF9FE9ABC52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768;p18">
              <a:extLst>
                <a:ext uri="{FF2B5EF4-FFF2-40B4-BE49-F238E27FC236}">
                  <a16:creationId xmlns:a16="http://schemas.microsoft.com/office/drawing/2014/main" id="{D44C7F63-E2A9-41F1-A002-16FB70F02B98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769;p18">
              <a:extLst>
                <a:ext uri="{FF2B5EF4-FFF2-40B4-BE49-F238E27FC236}">
                  <a16:creationId xmlns:a16="http://schemas.microsoft.com/office/drawing/2014/main" id="{748A9978-2BDB-4549-81F0-32E80E5141EA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770;p18">
              <a:extLst>
                <a:ext uri="{FF2B5EF4-FFF2-40B4-BE49-F238E27FC236}">
                  <a16:creationId xmlns:a16="http://schemas.microsoft.com/office/drawing/2014/main" id="{FDD64DDD-530B-45F3-976B-285725EAAAFC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71;p18">
              <a:extLst>
                <a:ext uri="{FF2B5EF4-FFF2-40B4-BE49-F238E27FC236}">
                  <a16:creationId xmlns:a16="http://schemas.microsoft.com/office/drawing/2014/main" id="{740FA70F-5EB7-4845-A297-E22022941453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772;p18">
              <a:extLst>
                <a:ext uri="{FF2B5EF4-FFF2-40B4-BE49-F238E27FC236}">
                  <a16:creationId xmlns:a16="http://schemas.microsoft.com/office/drawing/2014/main" id="{DCF21811-1F6C-4DC9-B433-E65A7FE7958B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773;p18">
              <a:extLst>
                <a:ext uri="{FF2B5EF4-FFF2-40B4-BE49-F238E27FC236}">
                  <a16:creationId xmlns:a16="http://schemas.microsoft.com/office/drawing/2014/main" id="{DF4C5EB7-83C2-4BDC-AB2A-B3CCAD36C34E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774;p18">
              <a:extLst>
                <a:ext uri="{FF2B5EF4-FFF2-40B4-BE49-F238E27FC236}">
                  <a16:creationId xmlns:a16="http://schemas.microsoft.com/office/drawing/2014/main" id="{19105218-B718-4F7C-9F65-863853333F65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775;p18">
              <a:extLst>
                <a:ext uri="{FF2B5EF4-FFF2-40B4-BE49-F238E27FC236}">
                  <a16:creationId xmlns:a16="http://schemas.microsoft.com/office/drawing/2014/main" id="{B5C8DEFB-BD0D-4ABD-B13D-DB3540F6C343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776;p18">
              <a:extLst>
                <a:ext uri="{FF2B5EF4-FFF2-40B4-BE49-F238E27FC236}">
                  <a16:creationId xmlns:a16="http://schemas.microsoft.com/office/drawing/2014/main" id="{F0DC998B-9D41-4FE0-A294-8BD214D2386C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777;p18">
              <a:extLst>
                <a:ext uri="{FF2B5EF4-FFF2-40B4-BE49-F238E27FC236}">
                  <a16:creationId xmlns:a16="http://schemas.microsoft.com/office/drawing/2014/main" id="{51E90019-1B63-4451-93C3-F97FCB85CC50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778;p18">
              <a:extLst>
                <a:ext uri="{FF2B5EF4-FFF2-40B4-BE49-F238E27FC236}">
                  <a16:creationId xmlns:a16="http://schemas.microsoft.com/office/drawing/2014/main" id="{A35072A7-FC3E-4E21-8FDE-83636CE173D4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779;p18">
              <a:extLst>
                <a:ext uri="{FF2B5EF4-FFF2-40B4-BE49-F238E27FC236}">
                  <a16:creationId xmlns:a16="http://schemas.microsoft.com/office/drawing/2014/main" id="{8AC5B944-9D0D-4234-AFFD-B032F5A39DE1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780;p18">
              <a:extLst>
                <a:ext uri="{FF2B5EF4-FFF2-40B4-BE49-F238E27FC236}">
                  <a16:creationId xmlns:a16="http://schemas.microsoft.com/office/drawing/2014/main" id="{0B907DA4-B57F-4ADB-8C9F-EB2C870510C3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781;p18">
              <a:extLst>
                <a:ext uri="{FF2B5EF4-FFF2-40B4-BE49-F238E27FC236}">
                  <a16:creationId xmlns:a16="http://schemas.microsoft.com/office/drawing/2014/main" id="{FA2B2D20-B63A-4D2D-9F1C-A9578CEF0B51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782;p18">
              <a:extLst>
                <a:ext uri="{FF2B5EF4-FFF2-40B4-BE49-F238E27FC236}">
                  <a16:creationId xmlns:a16="http://schemas.microsoft.com/office/drawing/2014/main" id="{507D4BFC-AE6F-4F7C-9833-D032379E4FE2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783;p18">
              <a:extLst>
                <a:ext uri="{FF2B5EF4-FFF2-40B4-BE49-F238E27FC236}">
                  <a16:creationId xmlns:a16="http://schemas.microsoft.com/office/drawing/2014/main" id="{D18CCADF-D4DF-4ECE-82B1-2130C2B623E8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784;p18">
              <a:extLst>
                <a:ext uri="{FF2B5EF4-FFF2-40B4-BE49-F238E27FC236}">
                  <a16:creationId xmlns:a16="http://schemas.microsoft.com/office/drawing/2014/main" id="{F1647E4B-2B5D-4507-9E75-2864F3AC487B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785;p18">
              <a:extLst>
                <a:ext uri="{FF2B5EF4-FFF2-40B4-BE49-F238E27FC236}">
                  <a16:creationId xmlns:a16="http://schemas.microsoft.com/office/drawing/2014/main" id="{5AA5BA53-75A8-41A9-9957-139343AC466A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786;p18">
              <a:extLst>
                <a:ext uri="{FF2B5EF4-FFF2-40B4-BE49-F238E27FC236}">
                  <a16:creationId xmlns:a16="http://schemas.microsoft.com/office/drawing/2014/main" id="{663A14F2-2372-43C2-BCF0-54D0A2A3632B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787;p18">
              <a:extLst>
                <a:ext uri="{FF2B5EF4-FFF2-40B4-BE49-F238E27FC236}">
                  <a16:creationId xmlns:a16="http://schemas.microsoft.com/office/drawing/2014/main" id="{70156FE1-B0BD-458D-B6FC-4F0DE07E6387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788;p18">
              <a:extLst>
                <a:ext uri="{FF2B5EF4-FFF2-40B4-BE49-F238E27FC236}">
                  <a16:creationId xmlns:a16="http://schemas.microsoft.com/office/drawing/2014/main" id="{204C191E-3CAB-4299-8588-1B88FC60C614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789;p18">
              <a:extLst>
                <a:ext uri="{FF2B5EF4-FFF2-40B4-BE49-F238E27FC236}">
                  <a16:creationId xmlns:a16="http://schemas.microsoft.com/office/drawing/2014/main" id="{F7A767F4-75CA-4A04-9FB9-29225E93A76D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790;p18">
              <a:extLst>
                <a:ext uri="{FF2B5EF4-FFF2-40B4-BE49-F238E27FC236}">
                  <a16:creationId xmlns:a16="http://schemas.microsoft.com/office/drawing/2014/main" id="{067C08D2-DC14-4D31-BB83-FA6535710D37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791;p18">
              <a:extLst>
                <a:ext uri="{FF2B5EF4-FFF2-40B4-BE49-F238E27FC236}">
                  <a16:creationId xmlns:a16="http://schemas.microsoft.com/office/drawing/2014/main" id="{2DBD2973-B26F-49A6-A5C9-0024BCC0D989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792;p18">
              <a:extLst>
                <a:ext uri="{FF2B5EF4-FFF2-40B4-BE49-F238E27FC236}">
                  <a16:creationId xmlns:a16="http://schemas.microsoft.com/office/drawing/2014/main" id="{BDD85199-E180-4B10-A1A8-153E33AE8F07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793;p18">
              <a:extLst>
                <a:ext uri="{FF2B5EF4-FFF2-40B4-BE49-F238E27FC236}">
                  <a16:creationId xmlns:a16="http://schemas.microsoft.com/office/drawing/2014/main" id="{D4CAFB91-4E1C-4FA6-9A98-844C413B529C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794;p18">
              <a:extLst>
                <a:ext uri="{FF2B5EF4-FFF2-40B4-BE49-F238E27FC236}">
                  <a16:creationId xmlns:a16="http://schemas.microsoft.com/office/drawing/2014/main" id="{2B152221-4202-41AE-A595-4E853C52E185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795;p18">
              <a:extLst>
                <a:ext uri="{FF2B5EF4-FFF2-40B4-BE49-F238E27FC236}">
                  <a16:creationId xmlns:a16="http://schemas.microsoft.com/office/drawing/2014/main" id="{7DA50B6E-F7CB-4C15-A88A-451DAA844944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796;p18">
              <a:extLst>
                <a:ext uri="{FF2B5EF4-FFF2-40B4-BE49-F238E27FC236}">
                  <a16:creationId xmlns:a16="http://schemas.microsoft.com/office/drawing/2014/main" id="{091E1D40-E643-47BF-8F74-D9C00FA7D034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797;p18">
              <a:extLst>
                <a:ext uri="{FF2B5EF4-FFF2-40B4-BE49-F238E27FC236}">
                  <a16:creationId xmlns:a16="http://schemas.microsoft.com/office/drawing/2014/main" id="{1B60CFDA-DBA0-4CAD-B554-AECA65513061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798;p18">
              <a:extLst>
                <a:ext uri="{FF2B5EF4-FFF2-40B4-BE49-F238E27FC236}">
                  <a16:creationId xmlns:a16="http://schemas.microsoft.com/office/drawing/2014/main" id="{FF5B8FBE-B4D5-4DC8-84FB-98E763B7863E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799;p18">
              <a:extLst>
                <a:ext uri="{FF2B5EF4-FFF2-40B4-BE49-F238E27FC236}">
                  <a16:creationId xmlns:a16="http://schemas.microsoft.com/office/drawing/2014/main" id="{44B28FCB-B20B-430D-8A7B-48245D82E3D6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800;p18">
              <a:extLst>
                <a:ext uri="{FF2B5EF4-FFF2-40B4-BE49-F238E27FC236}">
                  <a16:creationId xmlns:a16="http://schemas.microsoft.com/office/drawing/2014/main" id="{6B1B904B-5A6B-4A9B-B6A2-9322272A8473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801;p18">
              <a:extLst>
                <a:ext uri="{FF2B5EF4-FFF2-40B4-BE49-F238E27FC236}">
                  <a16:creationId xmlns:a16="http://schemas.microsoft.com/office/drawing/2014/main" id="{3E046C0A-7685-44AC-80CC-40D2A869A45F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802;p18">
              <a:extLst>
                <a:ext uri="{FF2B5EF4-FFF2-40B4-BE49-F238E27FC236}">
                  <a16:creationId xmlns:a16="http://schemas.microsoft.com/office/drawing/2014/main" id="{158B99B3-DA0E-443E-A4AF-3BBB98EBC066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803;p18">
              <a:extLst>
                <a:ext uri="{FF2B5EF4-FFF2-40B4-BE49-F238E27FC236}">
                  <a16:creationId xmlns:a16="http://schemas.microsoft.com/office/drawing/2014/main" id="{883E62D1-7C26-42E5-B2BB-52552849070E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804;p18">
              <a:extLst>
                <a:ext uri="{FF2B5EF4-FFF2-40B4-BE49-F238E27FC236}">
                  <a16:creationId xmlns:a16="http://schemas.microsoft.com/office/drawing/2014/main" id="{DD95F2BF-4DEA-45D6-B5B2-06BAD69F4F82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805;p18">
              <a:extLst>
                <a:ext uri="{FF2B5EF4-FFF2-40B4-BE49-F238E27FC236}">
                  <a16:creationId xmlns:a16="http://schemas.microsoft.com/office/drawing/2014/main" id="{65CB2E76-5B2B-440B-BDF1-B9E1362845A7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806;p18">
              <a:extLst>
                <a:ext uri="{FF2B5EF4-FFF2-40B4-BE49-F238E27FC236}">
                  <a16:creationId xmlns:a16="http://schemas.microsoft.com/office/drawing/2014/main" id="{2BEC4B52-EE05-4CE0-9F4E-2E124B360642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807;p18">
              <a:extLst>
                <a:ext uri="{FF2B5EF4-FFF2-40B4-BE49-F238E27FC236}">
                  <a16:creationId xmlns:a16="http://schemas.microsoft.com/office/drawing/2014/main" id="{2010D4DC-DDA2-4797-83DD-24798DAE742F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808;p18">
              <a:extLst>
                <a:ext uri="{FF2B5EF4-FFF2-40B4-BE49-F238E27FC236}">
                  <a16:creationId xmlns:a16="http://schemas.microsoft.com/office/drawing/2014/main" id="{8CAD8172-03B5-4F84-AB04-B1C63155B1CF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809;p18">
              <a:extLst>
                <a:ext uri="{FF2B5EF4-FFF2-40B4-BE49-F238E27FC236}">
                  <a16:creationId xmlns:a16="http://schemas.microsoft.com/office/drawing/2014/main" id="{1384E85E-BD72-4430-B7BD-00CC201FD0E7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810;p18">
              <a:extLst>
                <a:ext uri="{FF2B5EF4-FFF2-40B4-BE49-F238E27FC236}">
                  <a16:creationId xmlns:a16="http://schemas.microsoft.com/office/drawing/2014/main" id="{D716A8B7-D91E-42D5-865F-BF83F9621D1C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811;p18">
              <a:extLst>
                <a:ext uri="{FF2B5EF4-FFF2-40B4-BE49-F238E27FC236}">
                  <a16:creationId xmlns:a16="http://schemas.microsoft.com/office/drawing/2014/main" id="{680B52A4-5FC1-4E0A-B929-412D31C7257D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812;p18">
              <a:extLst>
                <a:ext uri="{FF2B5EF4-FFF2-40B4-BE49-F238E27FC236}">
                  <a16:creationId xmlns:a16="http://schemas.microsoft.com/office/drawing/2014/main" id="{51B4C2A2-C7BC-4CA7-BB4A-F5BB5916FFA0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813;p18">
              <a:extLst>
                <a:ext uri="{FF2B5EF4-FFF2-40B4-BE49-F238E27FC236}">
                  <a16:creationId xmlns:a16="http://schemas.microsoft.com/office/drawing/2014/main" id="{CCB7D5C9-76BB-43AD-B14A-A998FB44FF2E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814;p18">
              <a:extLst>
                <a:ext uri="{FF2B5EF4-FFF2-40B4-BE49-F238E27FC236}">
                  <a16:creationId xmlns:a16="http://schemas.microsoft.com/office/drawing/2014/main" id="{F2159AF2-52C1-48B3-8E14-BCC06ADCCB57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815;p18">
              <a:extLst>
                <a:ext uri="{FF2B5EF4-FFF2-40B4-BE49-F238E27FC236}">
                  <a16:creationId xmlns:a16="http://schemas.microsoft.com/office/drawing/2014/main" id="{FE52C64A-CD4C-4611-B5D1-861A4E473F46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816;p18">
              <a:extLst>
                <a:ext uri="{FF2B5EF4-FFF2-40B4-BE49-F238E27FC236}">
                  <a16:creationId xmlns:a16="http://schemas.microsoft.com/office/drawing/2014/main" id="{7ADA7AB3-0979-41EB-927C-9356AD329A01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817;p18">
              <a:extLst>
                <a:ext uri="{FF2B5EF4-FFF2-40B4-BE49-F238E27FC236}">
                  <a16:creationId xmlns:a16="http://schemas.microsoft.com/office/drawing/2014/main" id="{31DD38E3-B9DB-4EB3-A148-B715B72BF573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818;p18">
              <a:extLst>
                <a:ext uri="{FF2B5EF4-FFF2-40B4-BE49-F238E27FC236}">
                  <a16:creationId xmlns:a16="http://schemas.microsoft.com/office/drawing/2014/main" id="{80420824-432D-4EA0-B63A-38610C18E9C8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819;p18">
              <a:extLst>
                <a:ext uri="{FF2B5EF4-FFF2-40B4-BE49-F238E27FC236}">
                  <a16:creationId xmlns:a16="http://schemas.microsoft.com/office/drawing/2014/main" id="{66758FE9-3732-4C33-B63A-CEEF65EF18A4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17" name="Google Shape;820;p18">
                <a:extLst>
                  <a:ext uri="{FF2B5EF4-FFF2-40B4-BE49-F238E27FC236}">
                    <a16:creationId xmlns:a16="http://schemas.microsoft.com/office/drawing/2014/main" id="{68A23646-6EB4-4559-82FD-DF9D2E7189E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821;p18">
                <a:extLst>
                  <a:ext uri="{FF2B5EF4-FFF2-40B4-BE49-F238E27FC236}">
                    <a16:creationId xmlns:a16="http://schemas.microsoft.com/office/drawing/2014/main" id="{972D9CCA-938F-4ACB-A58C-39F346E419EF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822;p18">
                <a:extLst>
                  <a:ext uri="{FF2B5EF4-FFF2-40B4-BE49-F238E27FC236}">
                    <a16:creationId xmlns:a16="http://schemas.microsoft.com/office/drawing/2014/main" id="{3CA727D7-35EA-4AB4-BE49-405FA3173C1F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823;p18">
                <a:extLst>
                  <a:ext uri="{FF2B5EF4-FFF2-40B4-BE49-F238E27FC236}">
                    <a16:creationId xmlns:a16="http://schemas.microsoft.com/office/drawing/2014/main" id="{F1DB968B-F35C-4523-835C-F0DDE40FDD75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824;p18">
                <a:extLst>
                  <a:ext uri="{FF2B5EF4-FFF2-40B4-BE49-F238E27FC236}">
                    <a16:creationId xmlns:a16="http://schemas.microsoft.com/office/drawing/2014/main" id="{2D7CA129-B7F4-433D-B979-E5131623B100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825;p18">
                <a:extLst>
                  <a:ext uri="{FF2B5EF4-FFF2-40B4-BE49-F238E27FC236}">
                    <a16:creationId xmlns:a16="http://schemas.microsoft.com/office/drawing/2014/main" id="{08C06EC4-EC54-4095-A447-349362FE895A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826;p18">
                <a:extLst>
                  <a:ext uri="{FF2B5EF4-FFF2-40B4-BE49-F238E27FC236}">
                    <a16:creationId xmlns:a16="http://schemas.microsoft.com/office/drawing/2014/main" id="{AE3A13AC-716A-4221-9612-B2DE6EF86F1E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827;p18">
                <a:extLst>
                  <a:ext uri="{FF2B5EF4-FFF2-40B4-BE49-F238E27FC236}">
                    <a16:creationId xmlns:a16="http://schemas.microsoft.com/office/drawing/2014/main" id="{B9575FD0-3692-4ADE-A2B3-CDA714919619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828;p18">
                <a:extLst>
                  <a:ext uri="{FF2B5EF4-FFF2-40B4-BE49-F238E27FC236}">
                    <a16:creationId xmlns:a16="http://schemas.microsoft.com/office/drawing/2014/main" id="{29F688CC-8422-498E-845A-8F10C28F2E2B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829;p18">
              <a:extLst>
                <a:ext uri="{FF2B5EF4-FFF2-40B4-BE49-F238E27FC236}">
                  <a16:creationId xmlns:a16="http://schemas.microsoft.com/office/drawing/2014/main" id="{1A6305DA-41B4-4985-9840-25CE6B4CC34A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12" name="Google Shape;830;p18">
                <a:extLst>
                  <a:ext uri="{FF2B5EF4-FFF2-40B4-BE49-F238E27FC236}">
                    <a16:creationId xmlns:a16="http://schemas.microsoft.com/office/drawing/2014/main" id="{2F7B7773-66CA-4FE5-A05F-2C0E8078CA25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831;p18">
                <a:extLst>
                  <a:ext uri="{FF2B5EF4-FFF2-40B4-BE49-F238E27FC236}">
                    <a16:creationId xmlns:a16="http://schemas.microsoft.com/office/drawing/2014/main" id="{C87FB0DC-6679-4C13-9FF4-4216E0E8A343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832;p18">
                <a:extLst>
                  <a:ext uri="{FF2B5EF4-FFF2-40B4-BE49-F238E27FC236}">
                    <a16:creationId xmlns:a16="http://schemas.microsoft.com/office/drawing/2014/main" id="{C261F038-0EA7-4CB6-B934-F3D979F2B081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833;p18">
                <a:extLst>
                  <a:ext uri="{FF2B5EF4-FFF2-40B4-BE49-F238E27FC236}">
                    <a16:creationId xmlns:a16="http://schemas.microsoft.com/office/drawing/2014/main" id="{D4DE6AF2-FA6C-4310-A20B-BE5BCED01D26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834;p18">
                <a:extLst>
                  <a:ext uri="{FF2B5EF4-FFF2-40B4-BE49-F238E27FC236}">
                    <a16:creationId xmlns:a16="http://schemas.microsoft.com/office/drawing/2014/main" id="{6F7D7E8F-9628-40FD-895D-BA5CFEA10C9E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4" name="Google Shape;835;p18">
              <a:extLst>
                <a:ext uri="{FF2B5EF4-FFF2-40B4-BE49-F238E27FC236}">
                  <a16:creationId xmlns:a16="http://schemas.microsoft.com/office/drawing/2014/main" id="{8EB93C96-A2B7-4381-B62D-F67E24288B31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836;p18">
              <a:extLst>
                <a:ext uri="{FF2B5EF4-FFF2-40B4-BE49-F238E27FC236}">
                  <a16:creationId xmlns:a16="http://schemas.microsoft.com/office/drawing/2014/main" id="{8E3CB9E0-4168-4B61-ACB6-7EEF7CC4234A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837;p18">
              <a:extLst>
                <a:ext uri="{FF2B5EF4-FFF2-40B4-BE49-F238E27FC236}">
                  <a16:creationId xmlns:a16="http://schemas.microsoft.com/office/drawing/2014/main" id="{C345CE42-7786-4B86-B24F-EB224663E0DD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838;p18">
              <a:extLst>
                <a:ext uri="{FF2B5EF4-FFF2-40B4-BE49-F238E27FC236}">
                  <a16:creationId xmlns:a16="http://schemas.microsoft.com/office/drawing/2014/main" id="{F444F77E-9A2B-4E01-8C81-8FA8F3E25FDF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839;p18">
              <a:extLst>
                <a:ext uri="{FF2B5EF4-FFF2-40B4-BE49-F238E27FC236}">
                  <a16:creationId xmlns:a16="http://schemas.microsoft.com/office/drawing/2014/main" id="{B4D5B93C-E6AE-4840-984A-FE19CE7FDEFF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840;p18">
              <a:extLst>
                <a:ext uri="{FF2B5EF4-FFF2-40B4-BE49-F238E27FC236}">
                  <a16:creationId xmlns:a16="http://schemas.microsoft.com/office/drawing/2014/main" id="{48C4F54A-1F21-42E3-B5EB-B80BF481861D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841;p18">
              <a:extLst>
                <a:ext uri="{FF2B5EF4-FFF2-40B4-BE49-F238E27FC236}">
                  <a16:creationId xmlns:a16="http://schemas.microsoft.com/office/drawing/2014/main" id="{5BA11FE3-3C8B-4B39-BBFF-6FA07F5EE8A9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842;p18">
              <a:extLst>
                <a:ext uri="{FF2B5EF4-FFF2-40B4-BE49-F238E27FC236}">
                  <a16:creationId xmlns:a16="http://schemas.microsoft.com/office/drawing/2014/main" id="{E8A37381-82F5-4655-8EF5-9801440EBEDF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843;p18">
              <a:extLst>
                <a:ext uri="{FF2B5EF4-FFF2-40B4-BE49-F238E27FC236}">
                  <a16:creationId xmlns:a16="http://schemas.microsoft.com/office/drawing/2014/main" id="{7232BC8E-3D3C-4C89-A3F9-5C99B5522A1D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844;p18">
              <a:extLst>
                <a:ext uri="{FF2B5EF4-FFF2-40B4-BE49-F238E27FC236}">
                  <a16:creationId xmlns:a16="http://schemas.microsoft.com/office/drawing/2014/main" id="{1468728D-A61D-42D0-92B7-76E32B30A1DE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845;p18">
              <a:extLst>
                <a:ext uri="{FF2B5EF4-FFF2-40B4-BE49-F238E27FC236}">
                  <a16:creationId xmlns:a16="http://schemas.microsoft.com/office/drawing/2014/main" id="{92E64C99-8EA1-4AE8-8BC2-13F686A13278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846;p18">
              <a:extLst>
                <a:ext uri="{FF2B5EF4-FFF2-40B4-BE49-F238E27FC236}">
                  <a16:creationId xmlns:a16="http://schemas.microsoft.com/office/drawing/2014/main" id="{2D8F9AA7-00B0-4C7B-A759-6FDCCA7F775A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847;p18">
              <a:extLst>
                <a:ext uri="{FF2B5EF4-FFF2-40B4-BE49-F238E27FC236}">
                  <a16:creationId xmlns:a16="http://schemas.microsoft.com/office/drawing/2014/main" id="{8AC08057-C7E8-417E-A87E-8A166575D668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848;p18">
              <a:extLst>
                <a:ext uri="{FF2B5EF4-FFF2-40B4-BE49-F238E27FC236}">
                  <a16:creationId xmlns:a16="http://schemas.microsoft.com/office/drawing/2014/main" id="{31EAD311-1A59-409B-A93B-54BE135BB8AF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849;p18">
              <a:extLst>
                <a:ext uri="{FF2B5EF4-FFF2-40B4-BE49-F238E27FC236}">
                  <a16:creationId xmlns:a16="http://schemas.microsoft.com/office/drawing/2014/main" id="{7791109A-F1EA-4E5B-9BF6-07B01F4CB585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850;p18">
              <a:extLst>
                <a:ext uri="{FF2B5EF4-FFF2-40B4-BE49-F238E27FC236}">
                  <a16:creationId xmlns:a16="http://schemas.microsoft.com/office/drawing/2014/main" id="{5A4EFC19-B3C8-4159-8B5E-82B6A74A7057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851;p18">
              <a:extLst>
                <a:ext uri="{FF2B5EF4-FFF2-40B4-BE49-F238E27FC236}">
                  <a16:creationId xmlns:a16="http://schemas.microsoft.com/office/drawing/2014/main" id="{1D6DEEFA-FC06-4D1C-8911-779A1353C9B3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852;p18">
              <a:extLst>
                <a:ext uri="{FF2B5EF4-FFF2-40B4-BE49-F238E27FC236}">
                  <a16:creationId xmlns:a16="http://schemas.microsoft.com/office/drawing/2014/main" id="{AEDB43A9-61D9-490A-9D72-F75AC155CF1F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27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dirty="0"/>
              <a:t>Statistics of Laptop Theft in JKUAT</a:t>
            </a:r>
            <a:endParaRPr dirty="0"/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3512203041"/>
              </p:ext>
            </p:extLst>
          </p:nvPr>
        </p:nvGraphicFramePr>
        <p:xfrm>
          <a:off x="457200" y="2402681"/>
          <a:ext cx="3153975" cy="1554450"/>
        </p:xfrm>
        <a:graphic>
          <a:graphicData uri="http://schemas.openxmlformats.org/drawingml/2006/table">
            <a:tbl>
              <a:tblPr>
                <a:noFill/>
                <a:tableStyleId>{28E403C7-5AC7-4C04-9481-D38A0D9CDCF7}</a:tableStyleId>
              </a:tblPr>
              <a:tblGrid>
                <a:gridCol w="10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2018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2019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49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Reported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41</a:t>
                      </a:r>
                      <a:endParaRPr sz="25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4*</a:t>
                      </a:r>
                      <a:endParaRPr sz="25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49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Recovered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25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endParaRPr sz="2500" b="1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980386" y="395393"/>
            <a:ext cx="3125539" cy="3392396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595;p17">
            <a:extLst>
              <a:ext uri="{FF2B5EF4-FFF2-40B4-BE49-F238E27FC236}">
                <a16:creationId xmlns:a16="http://schemas.microsoft.com/office/drawing/2014/main" id="{85DEBAFE-5FFB-4593-8572-866BB79D04D2}"/>
              </a:ext>
            </a:extLst>
          </p:cNvPr>
          <p:cNvSpPr txBox="1">
            <a:spLocks/>
          </p:cNvSpPr>
          <p:nvPr/>
        </p:nvSpPr>
        <p:spPr>
          <a:xfrm>
            <a:off x="457200" y="4471843"/>
            <a:ext cx="5891645" cy="2642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i="1" dirty="0"/>
              <a:t>Source: Digital Forensic Officer, JKUAT</a:t>
            </a:r>
          </a:p>
        </p:txBody>
      </p:sp>
    </p:spTree>
    <p:extLst>
      <p:ext uri="{BB962C8B-B14F-4D97-AF65-F5344CB8AC3E}">
        <p14:creationId xmlns:p14="http://schemas.microsoft.com/office/powerpoint/2010/main" val="64868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1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3800" dirty="0">
                <a:latin typeface="Barlow SemiBold"/>
                <a:ea typeface="Barlow SemiBold"/>
                <a:cs typeface="Barlow SemiBold"/>
                <a:sym typeface="Barlow SemiBold"/>
              </a:rPr>
              <a:t>98</a:t>
            </a:r>
            <a:r>
              <a:rPr lang="en" sz="9600" dirty="0">
                <a:latin typeface="Barlow SemiBold"/>
                <a:ea typeface="Barlow SemiBold"/>
                <a:cs typeface="Barlow SemiBold"/>
                <a:sym typeface="Barlow SemiBold"/>
              </a:rPr>
              <a:t>%</a:t>
            </a:r>
            <a:endParaRPr sz="9600" dirty="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123084" y="3137924"/>
            <a:ext cx="7438800" cy="5612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2800" dirty="0"/>
              <a:t>Percentage of stolen laptops never recovered</a:t>
            </a:r>
            <a:endParaRPr sz="2800" dirty="0"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9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2641" y="171714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JUSTIFICATION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dirty="0"/>
              <a:t>Why is this project needed?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112CC067-31FB-4299-96F8-501D1C42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13" y="135084"/>
            <a:ext cx="3588042" cy="37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12434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957</Words>
  <Application>Microsoft Office PowerPoint</Application>
  <PresentationFormat>On-screen Show (16:9)</PresentationFormat>
  <Paragraphs>210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Barlow</vt:lpstr>
      <vt:lpstr>Arial</vt:lpstr>
      <vt:lpstr>Raleway</vt:lpstr>
      <vt:lpstr>Barlow Light</vt:lpstr>
      <vt:lpstr>Calibri</vt:lpstr>
      <vt:lpstr>Barlow SemiBold</vt:lpstr>
      <vt:lpstr>Raleway SemiBold</vt:lpstr>
      <vt:lpstr>Gaoler template</vt:lpstr>
      <vt:lpstr>LAPTOP THEFT DETECTION SYSTEM </vt:lpstr>
      <vt:lpstr>Outline</vt:lpstr>
      <vt:lpstr>INTRODUCTION</vt:lpstr>
      <vt:lpstr>Introduction</vt:lpstr>
      <vt:lpstr>PROBLEM STATEMENT</vt:lpstr>
      <vt:lpstr>Problem Statement</vt:lpstr>
      <vt:lpstr>Statistics of Laptop Theft in JKUAT</vt:lpstr>
      <vt:lpstr>98%</vt:lpstr>
      <vt:lpstr>JUSTIFICATION</vt:lpstr>
      <vt:lpstr>Justification</vt:lpstr>
      <vt:lpstr>OBJECTIVES</vt:lpstr>
      <vt:lpstr>Objectives</vt:lpstr>
      <vt:lpstr>LITERATURE REVIEW</vt:lpstr>
      <vt:lpstr>Existing solutions</vt:lpstr>
      <vt:lpstr>Literature Review</vt:lpstr>
      <vt:lpstr>Literature Review</vt:lpstr>
      <vt:lpstr>Laptop Theft Security Layer</vt:lpstr>
      <vt:lpstr>Literature Review</vt:lpstr>
      <vt:lpstr>PowerPoint Presentation</vt:lpstr>
      <vt:lpstr>Proposed System</vt:lpstr>
      <vt:lpstr>Android Application</vt:lpstr>
      <vt:lpstr>Web Interface</vt:lpstr>
      <vt:lpstr>Server-side application</vt:lpstr>
      <vt:lpstr>METHODOLOGY</vt:lpstr>
      <vt:lpstr>Methodology</vt:lpstr>
      <vt:lpstr>PowerPoint Presentation</vt:lpstr>
      <vt:lpstr>PowerPoint Presentation</vt:lpstr>
      <vt:lpstr>PowerPoint Presentation</vt:lpstr>
      <vt:lpstr>Methodology</vt:lpstr>
      <vt:lpstr>Expected Results</vt:lpstr>
      <vt:lpstr>PROJECT  TIME-PLAN</vt:lpstr>
      <vt:lpstr>Project Time-plan</vt:lpstr>
      <vt:lpstr>BUDGET</vt:lpstr>
      <vt:lpstr>Budget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Gill</dc:creator>
  <cp:lastModifiedBy>Gill Erick</cp:lastModifiedBy>
  <cp:revision>338</cp:revision>
  <dcterms:modified xsi:type="dcterms:W3CDTF">2020-03-22T05:53:00Z</dcterms:modified>
</cp:coreProperties>
</file>