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35A3F-D879-475C-9D8E-DA0369C959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23E9BB-FE08-4EEE-B2A0-3FDE237BBF52}">
      <dgm:prSet phldrT="[Text]"/>
      <dgm:spPr/>
      <dgm:t>
        <a:bodyPr/>
        <a:lstStyle/>
        <a:p>
          <a:r>
            <a:rPr lang="en-GB" dirty="0"/>
            <a:t>Data structures</a:t>
          </a:r>
        </a:p>
      </dgm:t>
    </dgm:pt>
    <dgm:pt modelId="{38848B25-8F67-4EAD-97D5-4EA39196BB25}" type="parTrans" cxnId="{DA319F50-F692-4163-AAD2-C86EE0A6D53D}">
      <dgm:prSet/>
      <dgm:spPr/>
      <dgm:t>
        <a:bodyPr/>
        <a:lstStyle/>
        <a:p>
          <a:endParaRPr lang="en-GB"/>
        </a:p>
      </dgm:t>
    </dgm:pt>
    <dgm:pt modelId="{67C8A047-2FCE-425F-97BC-C29085368B66}" type="sibTrans" cxnId="{DA319F50-F692-4163-AAD2-C86EE0A6D53D}">
      <dgm:prSet/>
      <dgm:spPr/>
      <dgm:t>
        <a:bodyPr/>
        <a:lstStyle/>
        <a:p>
          <a:endParaRPr lang="en-GB"/>
        </a:p>
      </dgm:t>
    </dgm:pt>
    <dgm:pt modelId="{AA5DBEBF-C097-4ED1-A8C4-2BD1BDC47840}">
      <dgm:prSet phldrT="[Text]"/>
      <dgm:spPr/>
      <dgm:t>
        <a:bodyPr/>
        <a:lstStyle/>
        <a:p>
          <a:r>
            <a:rPr lang="en-GB" dirty="0"/>
            <a:t>Linear</a:t>
          </a:r>
        </a:p>
      </dgm:t>
    </dgm:pt>
    <dgm:pt modelId="{2BEFAEA2-04B9-48FB-B53A-49E7AE44D9AE}" type="parTrans" cxnId="{B076E0BB-8C97-46B6-AF85-84B643178662}">
      <dgm:prSet/>
      <dgm:spPr/>
      <dgm:t>
        <a:bodyPr/>
        <a:lstStyle/>
        <a:p>
          <a:endParaRPr lang="en-GB"/>
        </a:p>
      </dgm:t>
    </dgm:pt>
    <dgm:pt modelId="{AB19174B-FB64-40C5-9C8A-F683BAD784A2}" type="sibTrans" cxnId="{B076E0BB-8C97-46B6-AF85-84B643178662}">
      <dgm:prSet/>
      <dgm:spPr/>
      <dgm:t>
        <a:bodyPr/>
        <a:lstStyle/>
        <a:p>
          <a:endParaRPr lang="en-GB"/>
        </a:p>
      </dgm:t>
    </dgm:pt>
    <dgm:pt modelId="{6EB05512-8595-4F15-9163-54DCBC7233D3}">
      <dgm:prSet phldrT="[Text]"/>
      <dgm:spPr/>
      <dgm:t>
        <a:bodyPr/>
        <a:lstStyle/>
        <a:p>
          <a:r>
            <a:rPr lang="en-GB" dirty="0"/>
            <a:t>Non-linear</a:t>
          </a:r>
        </a:p>
      </dgm:t>
    </dgm:pt>
    <dgm:pt modelId="{F7DCDC5F-5CD5-4F76-BC20-F46D82F0D6FB}" type="parTrans" cxnId="{3773DBB3-6246-4339-AB8D-2A3360EC71FC}">
      <dgm:prSet/>
      <dgm:spPr/>
      <dgm:t>
        <a:bodyPr/>
        <a:lstStyle/>
        <a:p>
          <a:endParaRPr lang="en-GB"/>
        </a:p>
      </dgm:t>
    </dgm:pt>
    <dgm:pt modelId="{CA850B8E-A7A8-4E42-AC27-0B666BEDE3F9}" type="sibTrans" cxnId="{3773DBB3-6246-4339-AB8D-2A3360EC71FC}">
      <dgm:prSet/>
      <dgm:spPr/>
      <dgm:t>
        <a:bodyPr/>
        <a:lstStyle/>
        <a:p>
          <a:endParaRPr lang="en-GB"/>
        </a:p>
      </dgm:t>
    </dgm:pt>
    <dgm:pt modelId="{F5F3F34E-E059-4380-AD75-F26AF398F596}">
      <dgm:prSet phldrT="[Text]"/>
      <dgm:spPr/>
      <dgm:t>
        <a:bodyPr/>
        <a:lstStyle/>
        <a:p>
          <a:r>
            <a:rPr lang="en-GB" dirty="0"/>
            <a:t>Static</a:t>
          </a:r>
        </a:p>
      </dgm:t>
    </dgm:pt>
    <dgm:pt modelId="{9AC787CE-2B9B-430B-8D4F-81E0DF0753A5}" type="parTrans" cxnId="{9606694C-4025-4933-B2D7-D1338114DB7B}">
      <dgm:prSet/>
      <dgm:spPr/>
      <dgm:t>
        <a:bodyPr/>
        <a:lstStyle/>
        <a:p>
          <a:endParaRPr lang="en-GB"/>
        </a:p>
      </dgm:t>
    </dgm:pt>
    <dgm:pt modelId="{36946B0B-5454-4714-8AFF-B46D146AB56B}" type="sibTrans" cxnId="{9606694C-4025-4933-B2D7-D1338114DB7B}">
      <dgm:prSet/>
      <dgm:spPr/>
      <dgm:t>
        <a:bodyPr/>
        <a:lstStyle/>
        <a:p>
          <a:endParaRPr lang="en-GB"/>
        </a:p>
      </dgm:t>
    </dgm:pt>
    <dgm:pt modelId="{0C91239B-7D19-4C70-9C75-10AED1ACB43A}">
      <dgm:prSet phldrT="[Text]"/>
      <dgm:spPr/>
      <dgm:t>
        <a:bodyPr/>
        <a:lstStyle/>
        <a:p>
          <a:r>
            <a:rPr lang="en-GB" dirty="0"/>
            <a:t>Dynamic</a:t>
          </a:r>
        </a:p>
      </dgm:t>
    </dgm:pt>
    <dgm:pt modelId="{6EA5A388-3719-49A9-9B38-688A373F4D55}" type="parTrans" cxnId="{2660BE24-D0DC-482C-AF81-8F5371FC29A8}">
      <dgm:prSet/>
      <dgm:spPr/>
      <dgm:t>
        <a:bodyPr/>
        <a:lstStyle/>
        <a:p>
          <a:endParaRPr lang="en-GB"/>
        </a:p>
      </dgm:t>
    </dgm:pt>
    <dgm:pt modelId="{F1013247-C7F1-4321-8447-990B625EAE1E}" type="sibTrans" cxnId="{2660BE24-D0DC-482C-AF81-8F5371FC29A8}">
      <dgm:prSet/>
      <dgm:spPr/>
      <dgm:t>
        <a:bodyPr/>
        <a:lstStyle/>
        <a:p>
          <a:endParaRPr lang="en-GB"/>
        </a:p>
      </dgm:t>
    </dgm:pt>
    <dgm:pt modelId="{9DE2B095-9271-4898-B4B7-D10AA531FA81}">
      <dgm:prSet phldrT="[Text]"/>
      <dgm:spPr/>
      <dgm:t>
        <a:bodyPr/>
        <a:lstStyle/>
        <a:p>
          <a:r>
            <a:rPr lang="en-GB" dirty="0"/>
            <a:t>Primitive</a:t>
          </a:r>
        </a:p>
      </dgm:t>
    </dgm:pt>
    <dgm:pt modelId="{46D968AE-0F36-4382-923D-6A2BFC421838}" type="parTrans" cxnId="{C5C6FAE7-BBD8-4516-A8EE-65523B425F60}">
      <dgm:prSet/>
      <dgm:spPr/>
      <dgm:t>
        <a:bodyPr/>
        <a:lstStyle/>
        <a:p>
          <a:endParaRPr lang="en-GB"/>
        </a:p>
      </dgm:t>
    </dgm:pt>
    <dgm:pt modelId="{201518E9-7EFB-49B1-BF26-20C60953CC0D}" type="sibTrans" cxnId="{C5C6FAE7-BBD8-4516-A8EE-65523B425F60}">
      <dgm:prSet/>
      <dgm:spPr/>
      <dgm:t>
        <a:bodyPr/>
        <a:lstStyle/>
        <a:p>
          <a:endParaRPr lang="en-GB"/>
        </a:p>
      </dgm:t>
    </dgm:pt>
    <dgm:pt modelId="{74891D13-C51C-4E94-A852-F2ACC2086652}">
      <dgm:prSet phldrT="[Text]"/>
      <dgm:spPr/>
      <dgm:t>
        <a:bodyPr/>
        <a:lstStyle/>
        <a:p>
          <a:r>
            <a:rPr lang="en-GB" dirty="0"/>
            <a:t>Non-primitive</a:t>
          </a:r>
        </a:p>
      </dgm:t>
    </dgm:pt>
    <dgm:pt modelId="{D9F1CD0C-1B64-4B47-89AC-A38B62F912F1}" type="parTrans" cxnId="{A88737FE-4B7E-47DA-94EE-2F8E17CC40A8}">
      <dgm:prSet/>
      <dgm:spPr/>
      <dgm:t>
        <a:bodyPr/>
        <a:lstStyle/>
        <a:p>
          <a:endParaRPr lang="en-GB"/>
        </a:p>
      </dgm:t>
    </dgm:pt>
    <dgm:pt modelId="{9CD42149-745F-4684-AAC6-279E2FFEA223}" type="sibTrans" cxnId="{A88737FE-4B7E-47DA-94EE-2F8E17CC40A8}">
      <dgm:prSet/>
      <dgm:spPr/>
      <dgm:t>
        <a:bodyPr/>
        <a:lstStyle/>
        <a:p>
          <a:endParaRPr lang="en-GB"/>
        </a:p>
      </dgm:t>
    </dgm:pt>
    <dgm:pt modelId="{BAC77737-8393-491D-B768-41A939988BF2}" type="pres">
      <dgm:prSet presAssocID="{A0835A3F-D879-475C-9D8E-DA0369C959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D0F3D8-B9D4-4D25-89DE-F867BCBF0422}" type="pres">
      <dgm:prSet presAssocID="{B823E9BB-FE08-4EEE-B2A0-3FDE237BBF52}" presName="hierRoot1" presStyleCnt="0">
        <dgm:presLayoutVars>
          <dgm:hierBranch val="init"/>
        </dgm:presLayoutVars>
      </dgm:prSet>
      <dgm:spPr/>
    </dgm:pt>
    <dgm:pt modelId="{442B0BBD-C367-4954-AED8-4051EED490FE}" type="pres">
      <dgm:prSet presAssocID="{B823E9BB-FE08-4EEE-B2A0-3FDE237BBF52}" presName="rootComposite1" presStyleCnt="0"/>
      <dgm:spPr/>
    </dgm:pt>
    <dgm:pt modelId="{5150A060-C548-4127-B274-020582D66636}" type="pres">
      <dgm:prSet presAssocID="{B823E9BB-FE08-4EEE-B2A0-3FDE237BBF52}" presName="rootText1" presStyleLbl="node0" presStyleIdx="0" presStyleCnt="1" custScaleX="315664">
        <dgm:presLayoutVars>
          <dgm:chPref val="3"/>
        </dgm:presLayoutVars>
      </dgm:prSet>
      <dgm:spPr/>
    </dgm:pt>
    <dgm:pt modelId="{7010F55C-204E-41CF-A5B8-21C2B21F1C25}" type="pres">
      <dgm:prSet presAssocID="{B823E9BB-FE08-4EEE-B2A0-3FDE237BBF52}" presName="rootConnector1" presStyleLbl="node1" presStyleIdx="0" presStyleCnt="0"/>
      <dgm:spPr/>
    </dgm:pt>
    <dgm:pt modelId="{8F68BE59-8BF4-45E8-9328-EF949D5BD3E4}" type="pres">
      <dgm:prSet presAssocID="{B823E9BB-FE08-4EEE-B2A0-3FDE237BBF52}" presName="hierChild2" presStyleCnt="0"/>
      <dgm:spPr/>
    </dgm:pt>
    <dgm:pt modelId="{1FE39662-7070-44CA-8D7B-3C82FB8FFBB6}" type="pres">
      <dgm:prSet presAssocID="{46D968AE-0F36-4382-923D-6A2BFC421838}" presName="Name37" presStyleLbl="parChTrans1D2" presStyleIdx="0" presStyleCnt="2"/>
      <dgm:spPr/>
    </dgm:pt>
    <dgm:pt modelId="{D0A507FE-5174-4AC6-A6AD-4527F2ED67E3}" type="pres">
      <dgm:prSet presAssocID="{9DE2B095-9271-4898-B4B7-D10AA531FA81}" presName="hierRoot2" presStyleCnt="0">
        <dgm:presLayoutVars>
          <dgm:hierBranch val="init"/>
        </dgm:presLayoutVars>
      </dgm:prSet>
      <dgm:spPr/>
    </dgm:pt>
    <dgm:pt modelId="{D69B3A59-87BB-45A6-95E2-C48CD835839E}" type="pres">
      <dgm:prSet presAssocID="{9DE2B095-9271-4898-B4B7-D10AA531FA81}" presName="rootComposite" presStyleCnt="0"/>
      <dgm:spPr/>
    </dgm:pt>
    <dgm:pt modelId="{F5A47172-60AB-4A20-B7D9-22D149571613}" type="pres">
      <dgm:prSet presAssocID="{9DE2B095-9271-4898-B4B7-D10AA531FA81}" presName="rootText" presStyleLbl="node2" presStyleIdx="0" presStyleCnt="2" custScaleX="228333">
        <dgm:presLayoutVars>
          <dgm:chPref val="3"/>
        </dgm:presLayoutVars>
      </dgm:prSet>
      <dgm:spPr/>
    </dgm:pt>
    <dgm:pt modelId="{71EAD937-24CF-4E22-9FD8-F5FE7AE31BBC}" type="pres">
      <dgm:prSet presAssocID="{9DE2B095-9271-4898-B4B7-D10AA531FA81}" presName="rootConnector" presStyleLbl="node2" presStyleIdx="0" presStyleCnt="2"/>
      <dgm:spPr/>
    </dgm:pt>
    <dgm:pt modelId="{8FF7A5F5-2CEB-47EE-8877-80CE976DFDE7}" type="pres">
      <dgm:prSet presAssocID="{9DE2B095-9271-4898-B4B7-D10AA531FA81}" presName="hierChild4" presStyleCnt="0"/>
      <dgm:spPr/>
    </dgm:pt>
    <dgm:pt modelId="{73079BAC-B153-4D3B-B171-F846BE62633F}" type="pres">
      <dgm:prSet presAssocID="{9DE2B095-9271-4898-B4B7-D10AA531FA81}" presName="hierChild5" presStyleCnt="0"/>
      <dgm:spPr/>
    </dgm:pt>
    <dgm:pt modelId="{4145976D-00F8-43C1-BC90-537F4FF43501}" type="pres">
      <dgm:prSet presAssocID="{D9F1CD0C-1B64-4B47-89AC-A38B62F912F1}" presName="Name37" presStyleLbl="parChTrans1D2" presStyleIdx="1" presStyleCnt="2"/>
      <dgm:spPr/>
    </dgm:pt>
    <dgm:pt modelId="{4EBA21DB-0499-49ED-BC45-870FD1B7B829}" type="pres">
      <dgm:prSet presAssocID="{74891D13-C51C-4E94-A852-F2ACC2086652}" presName="hierRoot2" presStyleCnt="0">
        <dgm:presLayoutVars>
          <dgm:hierBranch val="init"/>
        </dgm:presLayoutVars>
      </dgm:prSet>
      <dgm:spPr/>
    </dgm:pt>
    <dgm:pt modelId="{3DFD7C82-52C6-4C98-84BC-CB0FF771EDD0}" type="pres">
      <dgm:prSet presAssocID="{74891D13-C51C-4E94-A852-F2ACC2086652}" presName="rootComposite" presStyleCnt="0"/>
      <dgm:spPr/>
    </dgm:pt>
    <dgm:pt modelId="{1EAF4427-57D2-4420-8715-64E58B03F81A}" type="pres">
      <dgm:prSet presAssocID="{74891D13-C51C-4E94-A852-F2ACC2086652}" presName="rootText" presStyleLbl="node2" presStyleIdx="1" presStyleCnt="2" custScaleX="240268">
        <dgm:presLayoutVars>
          <dgm:chPref val="3"/>
        </dgm:presLayoutVars>
      </dgm:prSet>
      <dgm:spPr/>
    </dgm:pt>
    <dgm:pt modelId="{6A314E68-FED5-43AF-B85C-E10679E17B07}" type="pres">
      <dgm:prSet presAssocID="{74891D13-C51C-4E94-A852-F2ACC2086652}" presName="rootConnector" presStyleLbl="node2" presStyleIdx="1" presStyleCnt="2"/>
      <dgm:spPr/>
    </dgm:pt>
    <dgm:pt modelId="{50466B55-0FA7-4722-9BA7-4A633D233535}" type="pres">
      <dgm:prSet presAssocID="{74891D13-C51C-4E94-A852-F2ACC2086652}" presName="hierChild4" presStyleCnt="0"/>
      <dgm:spPr/>
    </dgm:pt>
    <dgm:pt modelId="{91F25DED-9193-4986-9C54-E1A5C8A08B73}" type="pres">
      <dgm:prSet presAssocID="{2BEFAEA2-04B9-48FB-B53A-49E7AE44D9AE}" presName="Name37" presStyleLbl="parChTrans1D3" presStyleIdx="0" presStyleCnt="2"/>
      <dgm:spPr/>
    </dgm:pt>
    <dgm:pt modelId="{4CCC77C1-09B9-402E-B889-B41A7B5F2B64}" type="pres">
      <dgm:prSet presAssocID="{AA5DBEBF-C097-4ED1-A8C4-2BD1BDC47840}" presName="hierRoot2" presStyleCnt="0">
        <dgm:presLayoutVars>
          <dgm:hierBranch val="init"/>
        </dgm:presLayoutVars>
      </dgm:prSet>
      <dgm:spPr/>
    </dgm:pt>
    <dgm:pt modelId="{619A682F-DF7F-4B5E-96F2-1C10E1A7F90D}" type="pres">
      <dgm:prSet presAssocID="{AA5DBEBF-C097-4ED1-A8C4-2BD1BDC47840}" presName="rootComposite" presStyleCnt="0"/>
      <dgm:spPr/>
    </dgm:pt>
    <dgm:pt modelId="{8BB03EF0-CEA8-44AD-9CAE-B3C5001DD33C}" type="pres">
      <dgm:prSet presAssocID="{AA5DBEBF-C097-4ED1-A8C4-2BD1BDC47840}" presName="rootText" presStyleLbl="node3" presStyleIdx="0" presStyleCnt="2" custScaleX="294665">
        <dgm:presLayoutVars>
          <dgm:chPref val="3"/>
        </dgm:presLayoutVars>
      </dgm:prSet>
      <dgm:spPr/>
    </dgm:pt>
    <dgm:pt modelId="{334475E5-4831-4AE0-9703-AF832C54636B}" type="pres">
      <dgm:prSet presAssocID="{AA5DBEBF-C097-4ED1-A8C4-2BD1BDC47840}" presName="rootConnector" presStyleLbl="node3" presStyleIdx="0" presStyleCnt="2"/>
      <dgm:spPr/>
    </dgm:pt>
    <dgm:pt modelId="{A1923395-DC11-4880-B6C7-338F3D30FD02}" type="pres">
      <dgm:prSet presAssocID="{AA5DBEBF-C097-4ED1-A8C4-2BD1BDC47840}" presName="hierChild4" presStyleCnt="0"/>
      <dgm:spPr/>
    </dgm:pt>
    <dgm:pt modelId="{494DB302-27EB-40B0-8F8D-7987913ABB1F}" type="pres">
      <dgm:prSet presAssocID="{9AC787CE-2B9B-430B-8D4F-81E0DF0753A5}" presName="Name37" presStyleLbl="parChTrans1D4" presStyleIdx="0" presStyleCnt="2"/>
      <dgm:spPr/>
    </dgm:pt>
    <dgm:pt modelId="{E960D6D2-5581-4AF2-87D4-4D10E9B02F8C}" type="pres">
      <dgm:prSet presAssocID="{F5F3F34E-E059-4380-AD75-F26AF398F596}" presName="hierRoot2" presStyleCnt="0">
        <dgm:presLayoutVars>
          <dgm:hierBranch val="init"/>
        </dgm:presLayoutVars>
      </dgm:prSet>
      <dgm:spPr/>
    </dgm:pt>
    <dgm:pt modelId="{B0717A8F-4E4E-4D2D-A89D-0E86CC1B2387}" type="pres">
      <dgm:prSet presAssocID="{F5F3F34E-E059-4380-AD75-F26AF398F596}" presName="rootComposite" presStyleCnt="0"/>
      <dgm:spPr/>
    </dgm:pt>
    <dgm:pt modelId="{8661AF4A-AC83-42C4-93B2-E7E63E8CEC5A}" type="pres">
      <dgm:prSet presAssocID="{F5F3F34E-E059-4380-AD75-F26AF398F596}" presName="rootText" presStyleLbl="node4" presStyleIdx="0" presStyleCnt="2" custScaleX="179066">
        <dgm:presLayoutVars>
          <dgm:chPref val="3"/>
        </dgm:presLayoutVars>
      </dgm:prSet>
      <dgm:spPr/>
    </dgm:pt>
    <dgm:pt modelId="{3A784EF0-EAD3-4C0D-8E35-9B4799EB5D0F}" type="pres">
      <dgm:prSet presAssocID="{F5F3F34E-E059-4380-AD75-F26AF398F596}" presName="rootConnector" presStyleLbl="node4" presStyleIdx="0" presStyleCnt="2"/>
      <dgm:spPr/>
    </dgm:pt>
    <dgm:pt modelId="{C1326665-A2BB-4855-9454-0B649CD017B7}" type="pres">
      <dgm:prSet presAssocID="{F5F3F34E-E059-4380-AD75-F26AF398F596}" presName="hierChild4" presStyleCnt="0"/>
      <dgm:spPr/>
    </dgm:pt>
    <dgm:pt modelId="{72DDB66F-9BFF-4E49-A271-0EB77A00D850}" type="pres">
      <dgm:prSet presAssocID="{F5F3F34E-E059-4380-AD75-F26AF398F596}" presName="hierChild5" presStyleCnt="0"/>
      <dgm:spPr/>
    </dgm:pt>
    <dgm:pt modelId="{6306718F-1951-4D6B-BF72-E74A9F972916}" type="pres">
      <dgm:prSet presAssocID="{6EA5A388-3719-49A9-9B38-688A373F4D55}" presName="Name37" presStyleLbl="parChTrans1D4" presStyleIdx="1" presStyleCnt="2"/>
      <dgm:spPr/>
    </dgm:pt>
    <dgm:pt modelId="{3DB41256-2988-4E6B-8F5C-59782B9D984E}" type="pres">
      <dgm:prSet presAssocID="{0C91239B-7D19-4C70-9C75-10AED1ACB43A}" presName="hierRoot2" presStyleCnt="0">
        <dgm:presLayoutVars>
          <dgm:hierBranch val="init"/>
        </dgm:presLayoutVars>
      </dgm:prSet>
      <dgm:spPr/>
    </dgm:pt>
    <dgm:pt modelId="{6DE17A27-BDE9-4557-8974-33198DCF46F9}" type="pres">
      <dgm:prSet presAssocID="{0C91239B-7D19-4C70-9C75-10AED1ACB43A}" presName="rootComposite" presStyleCnt="0"/>
      <dgm:spPr/>
    </dgm:pt>
    <dgm:pt modelId="{A12CB229-C982-4D35-9200-0C1452590D46}" type="pres">
      <dgm:prSet presAssocID="{0C91239B-7D19-4C70-9C75-10AED1ACB43A}" presName="rootText" presStyleLbl="node4" presStyleIdx="1" presStyleCnt="2" custScaleX="177036">
        <dgm:presLayoutVars>
          <dgm:chPref val="3"/>
        </dgm:presLayoutVars>
      </dgm:prSet>
      <dgm:spPr/>
    </dgm:pt>
    <dgm:pt modelId="{5D7EBDE9-11D3-4AA2-8C75-20AAA8F2C8C8}" type="pres">
      <dgm:prSet presAssocID="{0C91239B-7D19-4C70-9C75-10AED1ACB43A}" presName="rootConnector" presStyleLbl="node4" presStyleIdx="1" presStyleCnt="2"/>
      <dgm:spPr/>
    </dgm:pt>
    <dgm:pt modelId="{7D17DF93-69DE-4AB6-971A-ED98DB767137}" type="pres">
      <dgm:prSet presAssocID="{0C91239B-7D19-4C70-9C75-10AED1ACB43A}" presName="hierChild4" presStyleCnt="0"/>
      <dgm:spPr/>
    </dgm:pt>
    <dgm:pt modelId="{FD0798D6-1FF0-42DA-B906-FF9C3B93A68F}" type="pres">
      <dgm:prSet presAssocID="{0C91239B-7D19-4C70-9C75-10AED1ACB43A}" presName="hierChild5" presStyleCnt="0"/>
      <dgm:spPr/>
    </dgm:pt>
    <dgm:pt modelId="{1258F43E-C656-4628-B453-65B00F302032}" type="pres">
      <dgm:prSet presAssocID="{AA5DBEBF-C097-4ED1-A8C4-2BD1BDC47840}" presName="hierChild5" presStyleCnt="0"/>
      <dgm:spPr/>
    </dgm:pt>
    <dgm:pt modelId="{F7114156-F58D-4D64-A622-CFDFC15684A7}" type="pres">
      <dgm:prSet presAssocID="{F7DCDC5F-5CD5-4F76-BC20-F46D82F0D6FB}" presName="Name37" presStyleLbl="parChTrans1D3" presStyleIdx="1" presStyleCnt="2"/>
      <dgm:spPr/>
    </dgm:pt>
    <dgm:pt modelId="{CB0D1EDF-1BCB-4FDA-A7FC-21D04779F38D}" type="pres">
      <dgm:prSet presAssocID="{6EB05512-8595-4F15-9163-54DCBC7233D3}" presName="hierRoot2" presStyleCnt="0">
        <dgm:presLayoutVars>
          <dgm:hierBranch val="init"/>
        </dgm:presLayoutVars>
      </dgm:prSet>
      <dgm:spPr/>
    </dgm:pt>
    <dgm:pt modelId="{A063FBB7-0F5D-40C5-8E00-27BC45B1BF28}" type="pres">
      <dgm:prSet presAssocID="{6EB05512-8595-4F15-9163-54DCBC7233D3}" presName="rootComposite" presStyleCnt="0"/>
      <dgm:spPr/>
    </dgm:pt>
    <dgm:pt modelId="{725A33A7-35D1-4673-B33F-E3E829769485}" type="pres">
      <dgm:prSet presAssocID="{6EB05512-8595-4F15-9163-54DCBC7233D3}" presName="rootText" presStyleLbl="node3" presStyleIdx="1" presStyleCnt="2" custScaleX="287269">
        <dgm:presLayoutVars>
          <dgm:chPref val="3"/>
        </dgm:presLayoutVars>
      </dgm:prSet>
      <dgm:spPr/>
    </dgm:pt>
    <dgm:pt modelId="{8DE627FE-6491-4FAC-A9F0-5BEC158D70FA}" type="pres">
      <dgm:prSet presAssocID="{6EB05512-8595-4F15-9163-54DCBC7233D3}" presName="rootConnector" presStyleLbl="node3" presStyleIdx="1" presStyleCnt="2"/>
      <dgm:spPr/>
    </dgm:pt>
    <dgm:pt modelId="{44524EE9-BA54-44C1-9DFA-C85A4CAE8FE3}" type="pres">
      <dgm:prSet presAssocID="{6EB05512-8595-4F15-9163-54DCBC7233D3}" presName="hierChild4" presStyleCnt="0"/>
      <dgm:spPr/>
    </dgm:pt>
    <dgm:pt modelId="{6CF3F3F1-F5D3-4995-866A-484C382AFD8E}" type="pres">
      <dgm:prSet presAssocID="{6EB05512-8595-4F15-9163-54DCBC7233D3}" presName="hierChild5" presStyleCnt="0"/>
      <dgm:spPr/>
    </dgm:pt>
    <dgm:pt modelId="{654CD0CC-8AF6-492B-BE23-8AD3791DB2F8}" type="pres">
      <dgm:prSet presAssocID="{74891D13-C51C-4E94-A852-F2ACC2086652}" presName="hierChild5" presStyleCnt="0"/>
      <dgm:spPr/>
    </dgm:pt>
    <dgm:pt modelId="{6CA5083E-8516-4D48-BD84-8C01FCF821BE}" type="pres">
      <dgm:prSet presAssocID="{B823E9BB-FE08-4EEE-B2A0-3FDE237BBF52}" presName="hierChild3" presStyleCnt="0"/>
      <dgm:spPr/>
    </dgm:pt>
  </dgm:ptLst>
  <dgm:cxnLst>
    <dgm:cxn modelId="{2660BE24-D0DC-482C-AF81-8F5371FC29A8}" srcId="{AA5DBEBF-C097-4ED1-A8C4-2BD1BDC47840}" destId="{0C91239B-7D19-4C70-9C75-10AED1ACB43A}" srcOrd="1" destOrd="0" parTransId="{6EA5A388-3719-49A9-9B38-688A373F4D55}" sibTransId="{F1013247-C7F1-4321-8447-990B625EAE1E}"/>
    <dgm:cxn modelId="{F84F892B-7191-43EF-A2FC-BA75139FAA8B}" type="presOf" srcId="{B823E9BB-FE08-4EEE-B2A0-3FDE237BBF52}" destId="{5150A060-C548-4127-B274-020582D66636}" srcOrd="0" destOrd="0" presId="urn:microsoft.com/office/officeart/2005/8/layout/orgChart1"/>
    <dgm:cxn modelId="{ACE75E31-F401-484B-B176-C6D6CAA63421}" type="presOf" srcId="{AA5DBEBF-C097-4ED1-A8C4-2BD1BDC47840}" destId="{334475E5-4831-4AE0-9703-AF832C54636B}" srcOrd="1" destOrd="0" presId="urn:microsoft.com/office/officeart/2005/8/layout/orgChart1"/>
    <dgm:cxn modelId="{A0713D35-D5B1-4680-83A4-BFF0609AE123}" type="presOf" srcId="{F5F3F34E-E059-4380-AD75-F26AF398F596}" destId="{3A784EF0-EAD3-4C0D-8E35-9B4799EB5D0F}" srcOrd="1" destOrd="0" presId="urn:microsoft.com/office/officeart/2005/8/layout/orgChart1"/>
    <dgm:cxn modelId="{7BECE441-189D-4DEE-B9CF-D25054F54524}" type="presOf" srcId="{F5F3F34E-E059-4380-AD75-F26AF398F596}" destId="{8661AF4A-AC83-42C4-93B2-E7E63E8CEC5A}" srcOrd="0" destOrd="0" presId="urn:microsoft.com/office/officeart/2005/8/layout/orgChart1"/>
    <dgm:cxn modelId="{9606694C-4025-4933-B2D7-D1338114DB7B}" srcId="{AA5DBEBF-C097-4ED1-A8C4-2BD1BDC47840}" destId="{F5F3F34E-E059-4380-AD75-F26AF398F596}" srcOrd="0" destOrd="0" parTransId="{9AC787CE-2B9B-430B-8D4F-81E0DF0753A5}" sibTransId="{36946B0B-5454-4714-8AFF-B46D146AB56B}"/>
    <dgm:cxn modelId="{61DE6D4D-B0B2-4986-B5FC-C85AE450B9FC}" type="presOf" srcId="{9AC787CE-2B9B-430B-8D4F-81E0DF0753A5}" destId="{494DB302-27EB-40B0-8F8D-7987913ABB1F}" srcOrd="0" destOrd="0" presId="urn:microsoft.com/office/officeart/2005/8/layout/orgChart1"/>
    <dgm:cxn modelId="{DA319F50-F692-4163-AAD2-C86EE0A6D53D}" srcId="{A0835A3F-D879-475C-9D8E-DA0369C959A5}" destId="{B823E9BB-FE08-4EEE-B2A0-3FDE237BBF52}" srcOrd="0" destOrd="0" parTransId="{38848B25-8F67-4EAD-97D5-4EA39196BB25}" sibTransId="{67C8A047-2FCE-425F-97BC-C29085368B66}"/>
    <dgm:cxn modelId="{6CB12E76-9AE9-4BA4-AFA6-7C52E6865AB3}" type="presOf" srcId="{2BEFAEA2-04B9-48FB-B53A-49E7AE44D9AE}" destId="{91F25DED-9193-4986-9C54-E1A5C8A08B73}" srcOrd="0" destOrd="0" presId="urn:microsoft.com/office/officeart/2005/8/layout/orgChart1"/>
    <dgm:cxn modelId="{2E49A08E-46FD-45FA-831E-C64F18384A58}" type="presOf" srcId="{6EB05512-8595-4F15-9163-54DCBC7233D3}" destId="{8DE627FE-6491-4FAC-A9F0-5BEC158D70FA}" srcOrd="1" destOrd="0" presId="urn:microsoft.com/office/officeart/2005/8/layout/orgChart1"/>
    <dgm:cxn modelId="{D5F3E091-617E-4AF4-9729-774A7CA32E4F}" type="presOf" srcId="{F7DCDC5F-5CD5-4F76-BC20-F46D82F0D6FB}" destId="{F7114156-F58D-4D64-A622-CFDFC15684A7}" srcOrd="0" destOrd="0" presId="urn:microsoft.com/office/officeart/2005/8/layout/orgChart1"/>
    <dgm:cxn modelId="{409371A2-508A-403E-A1BB-973F9540729E}" type="presOf" srcId="{9DE2B095-9271-4898-B4B7-D10AA531FA81}" destId="{71EAD937-24CF-4E22-9FD8-F5FE7AE31BBC}" srcOrd="1" destOrd="0" presId="urn:microsoft.com/office/officeart/2005/8/layout/orgChart1"/>
    <dgm:cxn modelId="{5FDCD7B3-8A61-42C2-BD8B-23CF283A0401}" type="presOf" srcId="{6EA5A388-3719-49A9-9B38-688A373F4D55}" destId="{6306718F-1951-4D6B-BF72-E74A9F972916}" srcOrd="0" destOrd="0" presId="urn:microsoft.com/office/officeart/2005/8/layout/orgChart1"/>
    <dgm:cxn modelId="{3773DBB3-6246-4339-AB8D-2A3360EC71FC}" srcId="{74891D13-C51C-4E94-A852-F2ACC2086652}" destId="{6EB05512-8595-4F15-9163-54DCBC7233D3}" srcOrd="1" destOrd="0" parTransId="{F7DCDC5F-5CD5-4F76-BC20-F46D82F0D6FB}" sibTransId="{CA850B8E-A7A8-4E42-AC27-0B666BEDE3F9}"/>
    <dgm:cxn modelId="{B076E0BB-8C97-46B6-AF85-84B643178662}" srcId="{74891D13-C51C-4E94-A852-F2ACC2086652}" destId="{AA5DBEBF-C097-4ED1-A8C4-2BD1BDC47840}" srcOrd="0" destOrd="0" parTransId="{2BEFAEA2-04B9-48FB-B53A-49E7AE44D9AE}" sibTransId="{AB19174B-FB64-40C5-9C8A-F683BAD784A2}"/>
    <dgm:cxn modelId="{8CF0DFC9-50F1-404F-93B0-36BD60962C14}" type="presOf" srcId="{AA5DBEBF-C097-4ED1-A8C4-2BD1BDC47840}" destId="{8BB03EF0-CEA8-44AD-9CAE-B3C5001DD33C}" srcOrd="0" destOrd="0" presId="urn:microsoft.com/office/officeart/2005/8/layout/orgChart1"/>
    <dgm:cxn modelId="{769D27D6-FBA7-4DB1-B931-D3E563F4ED05}" type="presOf" srcId="{0C91239B-7D19-4C70-9C75-10AED1ACB43A}" destId="{A12CB229-C982-4D35-9200-0C1452590D46}" srcOrd="0" destOrd="0" presId="urn:microsoft.com/office/officeart/2005/8/layout/orgChart1"/>
    <dgm:cxn modelId="{0A69F6D8-6726-442F-A583-8E2EE236D68A}" type="presOf" srcId="{B823E9BB-FE08-4EEE-B2A0-3FDE237BBF52}" destId="{7010F55C-204E-41CF-A5B8-21C2B21F1C25}" srcOrd="1" destOrd="0" presId="urn:microsoft.com/office/officeart/2005/8/layout/orgChart1"/>
    <dgm:cxn modelId="{BF75CEDE-CB1D-4148-AEFD-97696411F0AF}" type="presOf" srcId="{74891D13-C51C-4E94-A852-F2ACC2086652}" destId="{6A314E68-FED5-43AF-B85C-E10679E17B07}" srcOrd="1" destOrd="0" presId="urn:microsoft.com/office/officeart/2005/8/layout/orgChart1"/>
    <dgm:cxn modelId="{F9FE46E2-7474-40B1-8C76-82ED2BF1713A}" type="presOf" srcId="{D9F1CD0C-1B64-4B47-89AC-A38B62F912F1}" destId="{4145976D-00F8-43C1-BC90-537F4FF43501}" srcOrd="0" destOrd="0" presId="urn:microsoft.com/office/officeart/2005/8/layout/orgChart1"/>
    <dgm:cxn modelId="{BE79E1E5-247D-40BA-9249-2AFCA521BFA6}" type="presOf" srcId="{46D968AE-0F36-4382-923D-6A2BFC421838}" destId="{1FE39662-7070-44CA-8D7B-3C82FB8FFBB6}" srcOrd="0" destOrd="0" presId="urn:microsoft.com/office/officeart/2005/8/layout/orgChart1"/>
    <dgm:cxn modelId="{C5C6FAE7-BBD8-4516-A8EE-65523B425F60}" srcId="{B823E9BB-FE08-4EEE-B2A0-3FDE237BBF52}" destId="{9DE2B095-9271-4898-B4B7-D10AA531FA81}" srcOrd="0" destOrd="0" parTransId="{46D968AE-0F36-4382-923D-6A2BFC421838}" sibTransId="{201518E9-7EFB-49B1-BF26-20C60953CC0D}"/>
    <dgm:cxn modelId="{A57740E9-21AC-4BC3-8D9C-F0532F48C4C1}" type="presOf" srcId="{0C91239B-7D19-4C70-9C75-10AED1ACB43A}" destId="{5D7EBDE9-11D3-4AA2-8C75-20AAA8F2C8C8}" srcOrd="1" destOrd="0" presId="urn:microsoft.com/office/officeart/2005/8/layout/orgChart1"/>
    <dgm:cxn modelId="{11D074F1-4F6B-4465-BFE6-054CE00ACCB6}" type="presOf" srcId="{9DE2B095-9271-4898-B4B7-D10AA531FA81}" destId="{F5A47172-60AB-4A20-B7D9-22D149571613}" srcOrd="0" destOrd="0" presId="urn:microsoft.com/office/officeart/2005/8/layout/orgChart1"/>
    <dgm:cxn modelId="{9D49E2F4-88C0-434D-B729-305B0065C23A}" type="presOf" srcId="{6EB05512-8595-4F15-9163-54DCBC7233D3}" destId="{725A33A7-35D1-4673-B33F-E3E829769485}" srcOrd="0" destOrd="0" presId="urn:microsoft.com/office/officeart/2005/8/layout/orgChart1"/>
    <dgm:cxn modelId="{F73D02FC-D58A-4E61-BAD5-281CBA14C1F1}" type="presOf" srcId="{A0835A3F-D879-475C-9D8E-DA0369C959A5}" destId="{BAC77737-8393-491D-B768-41A939988BF2}" srcOrd="0" destOrd="0" presId="urn:microsoft.com/office/officeart/2005/8/layout/orgChart1"/>
    <dgm:cxn modelId="{6F1493FD-F431-451D-8BFB-8E64351BA0F8}" type="presOf" srcId="{74891D13-C51C-4E94-A852-F2ACC2086652}" destId="{1EAF4427-57D2-4420-8715-64E58B03F81A}" srcOrd="0" destOrd="0" presId="urn:microsoft.com/office/officeart/2005/8/layout/orgChart1"/>
    <dgm:cxn modelId="{A88737FE-4B7E-47DA-94EE-2F8E17CC40A8}" srcId="{B823E9BB-FE08-4EEE-B2A0-3FDE237BBF52}" destId="{74891D13-C51C-4E94-A852-F2ACC2086652}" srcOrd="1" destOrd="0" parTransId="{D9F1CD0C-1B64-4B47-89AC-A38B62F912F1}" sibTransId="{9CD42149-745F-4684-AAC6-279E2FFEA223}"/>
    <dgm:cxn modelId="{529A9E70-19EE-4AD5-AFD5-BE87D0F90AF6}" type="presParOf" srcId="{BAC77737-8393-491D-B768-41A939988BF2}" destId="{49D0F3D8-B9D4-4D25-89DE-F867BCBF0422}" srcOrd="0" destOrd="0" presId="urn:microsoft.com/office/officeart/2005/8/layout/orgChart1"/>
    <dgm:cxn modelId="{9A43CF3F-E35F-4790-B518-51352552BD68}" type="presParOf" srcId="{49D0F3D8-B9D4-4D25-89DE-F867BCBF0422}" destId="{442B0BBD-C367-4954-AED8-4051EED490FE}" srcOrd="0" destOrd="0" presId="urn:microsoft.com/office/officeart/2005/8/layout/orgChart1"/>
    <dgm:cxn modelId="{0CEF5EAD-A56D-4009-AE67-CBC97DA86632}" type="presParOf" srcId="{442B0BBD-C367-4954-AED8-4051EED490FE}" destId="{5150A060-C548-4127-B274-020582D66636}" srcOrd="0" destOrd="0" presId="urn:microsoft.com/office/officeart/2005/8/layout/orgChart1"/>
    <dgm:cxn modelId="{B4E44DA8-A004-4FEE-9340-4C56A3B19C57}" type="presParOf" srcId="{442B0BBD-C367-4954-AED8-4051EED490FE}" destId="{7010F55C-204E-41CF-A5B8-21C2B21F1C25}" srcOrd="1" destOrd="0" presId="urn:microsoft.com/office/officeart/2005/8/layout/orgChart1"/>
    <dgm:cxn modelId="{1F897E9C-B290-42FA-BF8A-05E3AA288206}" type="presParOf" srcId="{49D0F3D8-B9D4-4D25-89DE-F867BCBF0422}" destId="{8F68BE59-8BF4-45E8-9328-EF949D5BD3E4}" srcOrd="1" destOrd="0" presId="urn:microsoft.com/office/officeart/2005/8/layout/orgChart1"/>
    <dgm:cxn modelId="{63C7FBAD-892F-4484-8065-BCE6D9A6F9E9}" type="presParOf" srcId="{8F68BE59-8BF4-45E8-9328-EF949D5BD3E4}" destId="{1FE39662-7070-44CA-8D7B-3C82FB8FFBB6}" srcOrd="0" destOrd="0" presId="urn:microsoft.com/office/officeart/2005/8/layout/orgChart1"/>
    <dgm:cxn modelId="{E3CCA171-7E6E-4236-8576-EFB834F973F1}" type="presParOf" srcId="{8F68BE59-8BF4-45E8-9328-EF949D5BD3E4}" destId="{D0A507FE-5174-4AC6-A6AD-4527F2ED67E3}" srcOrd="1" destOrd="0" presId="urn:microsoft.com/office/officeart/2005/8/layout/orgChart1"/>
    <dgm:cxn modelId="{3F82C67B-86D4-40AC-9A29-756E6BC43165}" type="presParOf" srcId="{D0A507FE-5174-4AC6-A6AD-4527F2ED67E3}" destId="{D69B3A59-87BB-45A6-95E2-C48CD835839E}" srcOrd="0" destOrd="0" presId="urn:microsoft.com/office/officeart/2005/8/layout/orgChart1"/>
    <dgm:cxn modelId="{CEA01DEE-8E68-4A4D-8BE5-1E5A6728DD9C}" type="presParOf" srcId="{D69B3A59-87BB-45A6-95E2-C48CD835839E}" destId="{F5A47172-60AB-4A20-B7D9-22D149571613}" srcOrd="0" destOrd="0" presId="urn:microsoft.com/office/officeart/2005/8/layout/orgChart1"/>
    <dgm:cxn modelId="{3059D615-C987-4ECD-8BD6-EE966626B2F2}" type="presParOf" srcId="{D69B3A59-87BB-45A6-95E2-C48CD835839E}" destId="{71EAD937-24CF-4E22-9FD8-F5FE7AE31BBC}" srcOrd="1" destOrd="0" presId="urn:microsoft.com/office/officeart/2005/8/layout/orgChart1"/>
    <dgm:cxn modelId="{7D023A11-545E-4394-8818-D32BBC1DF6A4}" type="presParOf" srcId="{D0A507FE-5174-4AC6-A6AD-4527F2ED67E3}" destId="{8FF7A5F5-2CEB-47EE-8877-80CE976DFDE7}" srcOrd="1" destOrd="0" presId="urn:microsoft.com/office/officeart/2005/8/layout/orgChart1"/>
    <dgm:cxn modelId="{A9A29A87-5DA7-4627-ABD7-AE962D94A141}" type="presParOf" srcId="{D0A507FE-5174-4AC6-A6AD-4527F2ED67E3}" destId="{73079BAC-B153-4D3B-B171-F846BE62633F}" srcOrd="2" destOrd="0" presId="urn:microsoft.com/office/officeart/2005/8/layout/orgChart1"/>
    <dgm:cxn modelId="{83FAEBDB-9D83-4DF2-A91F-F8379B89065B}" type="presParOf" srcId="{8F68BE59-8BF4-45E8-9328-EF949D5BD3E4}" destId="{4145976D-00F8-43C1-BC90-537F4FF43501}" srcOrd="2" destOrd="0" presId="urn:microsoft.com/office/officeart/2005/8/layout/orgChart1"/>
    <dgm:cxn modelId="{4BD3C78E-C1EF-4A62-88C9-73555B354EE0}" type="presParOf" srcId="{8F68BE59-8BF4-45E8-9328-EF949D5BD3E4}" destId="{4EBA21DB-0499-49ED-BC45-870FD1B7B829}" srcOrd="3" destOrd="0" presId="urn:microsoft.com/office/officeart/2005/8/layout/orgChart1"/>
    <dgm:cxn modelId="{F3496B27-02CF-43EB-BA7E-6B7748110E6B}" type="presParOf" srcId="{4EBA21DB-0499-49ED-BC45-870FD1B7B829}" destId="{3DFD7C82-52C6-4C98-84BC-CB0FF771EDD0}" srcOrd="0" destOrd="0" presId="urn:microsoft.com/office/officeart/2005/8/layout/orgChart1"/>
    <dgm:cxn modelId="{A551D601-E1F9-4183-9D23-F4F88E6B97DF}" type="presParOf" srcId="{3DFD7C82-52C6-4C98-84BC-CB0FF771EDD0}" destId="{1EAF4427-57D2-4420-8715-64E58B03F81A}" srcOrd="0" destOrd="0" presId="urn:microsoft.com/office/officeart/2005/8/layout/orgChart1"/>
    <dgm:cxn modelId="{E99F2320-8684-4319-B3F2-0FFB48E87367}" type="presParOf" srcId="{3DFD7C82-52C6-4C98-84BC-CB0FF771EDD0}" destId="{6A314E68-FED5-43AF-B85C-E10679E17B07}" srcOrd="1" destOrd="0" presId="urn:microsoft.com/office/officeart/2005/8/layout/orgChart1"/>
    <dgm:cxn modelId="{3CA952E2-08EA-4741-A72B-30600CBC620D}" type="presParOf" srcId="{4EBA21DB-0499-49ED-BC45-870FD1B7B829}" destId="{50466B55-0FA7-4722-9BA7-4A633D233535}" srcOrd="1" destOrd="0" presId="urn:microsoft.com/office/officeart/2005/8/layout/orgChart1"/>
    <dgm:cxn modelId="{7B30D92D-0611-465F-8B59-990BA85C7D5C}" type="presParOf" srcId="{50466B55-0FA7-4722-9BA7-4A633D233535}" destId="{91F25DED-9193-4986-9C54-E1A5C8A08B73}" srcOrd="0" destOrd="0" presId="urn:microsoft.com/office/officeart/2005/8/layout/orgChart1"/>
    <dgm:cxn modelId="{134CFC79-91F5-4931-9ECA-B22783EB7C87}" type="presParOf" srcId="{50466B55-0FA7-4722-9BA7-4A633D233535}" destId="{4CCC77C1-09B9-402E-B889-B41A7B5F2B64}" srcOrd="1" destOrd="0" presId="urn:microsoft.com/office/officeart/2005/8/layout/orgChart1"/>
    <dgm:cxn modelId="{FE4B0549-BBC8-4CF2-A213-D670C6AF71FC}" type="presParOf" srcId="{4CCC77C1-09B9-402E-B889-B41A7B5F2B64}" destId="{619A682F-DF7F-4B5E-96F2-1C10E1A7F90D}" srcOrd="0" destOrd="0" presId="urn:microsoft.com/office/officeart/2005/8/layout/orgChart1"/>
    <dgm:cxn modelId="{A08757D9-757E-4614-BDC8-616DBEF14D4E}" type="presParOf" srcId="{619A682F-DF7F-4B5E-96F2-1C10E1A7F90D}" destId="{8BB03EF0-CEA8-44AD-9CAE-B3C5001DD33C}" srcOrd="0" destOrd="0" presId="urn:microsoft.com/office/officeart/2005/8/layout/orgChart1"/>
    <dgm:cxn modelId="{3DEACC3F-CF85-4CC0-B7AA-EB3CB18663B8}" type="presParOf" srcId="{619A682F-DF7F-4B5E-96F2-1C10E1A7F90D}" destId="{334475E5-4831-4AE0-9703-AF832C54636B}" srcOrd="1" destOrd="0" presId="urn:microsoft.com/office/officeart/2005/8/layout/orgChart1"/>
    <dgm:cxn modelId="{27B4372F-9B9A-4E36-81AB-588075643D12}" type="presParOf" srcId="{4CCC77C1-09B9-402E-B889-B41A7B5F2B64}" destId="{A1923395-DC11-4880-B6C7-338F3D30FD02}" srcOrd="1" destOrd="0" presId="urn:microsoft.com/office/officeart/2005/8/layout/orgChart1"/>
    <dgm:cxn modelId="{6CEC977F-04A5-462A-A377-809D610C4E0D}" type="presParOf" srcId="{A1923395-DC11-4880-B6C7-338F3D30FD02}" destId="{494DB302-27EB-40B0-8F8D-7987913ABB1F}" srcOrd="0" destOrd="0" presId="urn:microsoft.com/office/officeart/2005/8/layout/orgChart1"/>
    <dgm:cxn modelId="{2D4764AC-543C-4791-83C1-34DFB63C6237}" type="presParOf" srcId="{A1923395-DC11-4880-B6C7-338F3D30FD02}" destId="{E960D6D2-5581-4AF2-87D4-4D10E9B02F8C}" srcOrd="1" destOrd="0" presId="urn:microsoft.com/office/officeart/2005/8/layout/orgChart1"/>
    <dgm:cxn modelId="{928C6706-8813-4BE3-A860-140E2044E455}" type="presParOf" srcId="{E960D6D2-5581-4AF2-87D4-4D10E9B02F8C}" destId="{B0717A8F-4E4E-4D2D-A89D-0E86CC1B2387}" srcOrd="0" destOrd="0" presId="urn:microsoft.com/office/officeart/2005/8/layout/orgChart1"/>
    <dgm:cxn modelId="{7B724FA4-0FE7-4021-87CE-97291C3CF886}" type="presParOf" srcId="{B0717A8F-4E4E-4D2D-A89D-0E86CC1B2387}" destId="{8661AF4A-AC83-42C4-93B2-E7E63E8CEC5A}" srcOrd="0" destOrd="0" presId="urn:microsoft.com/office/officeart/2005/8/layout/orgChart1"/>
    <dgm:cxn modelId="{DADB9D95-F72A-463A-8642-82EA82E8F288}" type="presParOf" srcId="{B0717A8F-4E4E-4D2D-A89D-0E86CC1B2387}" destId="{3A784EF0-EAD3-4C0D-8E35-9B4799EB5D0F}" srcOrd="1" destOrd="0" presId="urn:microsoft.com/office/officeart/2005/8/layout/orgChart1"/>
    <dgm:cxn modelId="{A1BE62F2-C543-498F-89D7-6EF64B84B31E}" type="presParOf" srcId="{E960D6D2-5581-4AF2-87D4-4D10E9B02F8C}" destId="{C1326665-A2BB-4855-9454-0B649CD017B7}" srcOrd="1" destOrd="0" presId="urn:microsoft.com/office/officeart/2005/8/layout/orgChart1"/>
    <dgm:cxn modelId="{E1290711-CDE5-4302-9A9C-AB2AF9046EFF}" type="presParOf" srcId="{E960D6D2-5581-4AF2-87D4-4D10E9B02F8C}" destId="{72DDB66F-9BFF-4E49-A271-0EB77A00D850}" srcOrd="2" destOrd="0" presId="urn:microsoft.com/office/officeart/2005/8/layout/orgChart1"/>
    <dgm:cxn modelId="{CAF35173-7B65-4B78-B358-435E9FC2A612}" type="presParOf" srcId="{A1923395-DC11-4880-B6C7-338F3D30FD02}" destId="{6306718F-1951-4D6B-BF72-E74A9F972916}" srcOrd="2" destOrd="0" presId="urn:microsoft.com/office/officeart/2005/8/layout/orgChart1"/>
    <dgm:cxn modelId="{3734AAD5-AC6A-4A63-8871-E5846D8913B8}" type="presParOf" srcId="{A1923395-DC11-4880-B6C7-338F3D30FD02}" destId="{3DB41256-2988-4E6B-8F5C-59782B9D984E}" srcOrd="3" destOrd="0" presId="urn:microsoft.com/office/officeart/2005/8/layout/orgChart1"/>
    <dgm:cxn modelId="{590A8484-2DA0-4636-A423-F402EA8A4939}" type="presParOf" srcId="{3DB41256-2988-4E6B-8F5C-59782B9D984E}" destId="{6DE17A27-BDE9-4557-8974-33198DCF46F9}" srcOrd="0" destOrd="0" presId="urn:microsoft.com/office/officeart/2005/8/layout/orgChart1"/>
    <dgm:cxn modelId="{62FBDFD7-8BA2-4990-B73D-6185D06AF735}" type="presParOf" srcId="{6DE17A27-BDE9-4557-8974-33198DCF46F9}" destId="{A12CB229-C982-4D35-9200-0C1452590D46}" srcOrd="0" destOrd="0" presId="urn:microsoft.com/office/officeart/2005/8/layout/orgChart1"/>
    <dgm:cxn modelId="{44591010-B812-41AE-9787-8660678A47CE}" type="presParOf" srcId="{6DE17A27-BDE9-4557-8974-33198DCF46F9}" destId="{5D7EBDE9-11D3-4AA2-8C75-20AAA8F2C8C8}" srcOrd="1" destOrd="0" presId="urn:microsoft.com/office/officeart/2005/8/layout/orgChart1"/>
    <dgm:cxn modelId="{7158A363-B40D-43E0-BFDC-D423F4068371}" type="presParOf" srcId="{3DB41256-2988-4E6B-8F5C-59782B9D984E}" destId="{7D17DF93-69DE-4AB6-971A-ED98DB767137}" srcOrd="1" destOrd="0" presId="urn:microsoft.com/office/officeart/2005/8/layout/orgChart1"/>
    <dgm:cxn modelId="{C34E3418-FF5B-4D61-BACA-FCFFE853568A}" type="presParOf" srcId="{3DB41256-2988-4E6B-8F5C-59782B9D984E}" destId="{FD0798D6-1FF0-42DA-B906-FF9C3B93A68F}" srcOrd="2" destOrd="0" presId="urn:microsoft.com/office/officeart/2005/8/layout/orgChart1"/>
    <dgm:cxn modelId="{9EA15E03-E219-4605-AABE-0BCB6098C803}" type="presParOf" srcId="{4CCC77C1-09B9-402E-B889-B41A7B5F2B64}" destId="{1258F43E-C656-4628-B453-65B00F302032}" srcOrd="2" destOrd="0" presId="urn:microsoft.com/office/officeart/2005/8/layout/orgChart1"/>
    <dgm:cxn modelId="{1BB72B82-8D1D-4A0A-B695-6D2AE387B48D}" type="presParOf" srcId="{50466B55-0FA7-4722-9BA7-4A633D233535}" destId="{F7114156-F58D-4D64-A622-CFDFC15684A7}" srcOrd="2" destOrd="0" presId="urn:microsoft.com/office/officeart/2005/8/layout/orgChart1"/>
    <dgm:cxn modelId="{27929A25-83B1-4C89-8722-84DF55A8B1F0}" type="presParOf" srcId="{50466B55-0FA7-4722-9BA7-4A633D233535}" destId="{CB0D1EDF-1BCB-4FDA-A7FC-21D04779F38D}" srcOrd="3" destOrd="0" presId="urn:microsoft.com/office/officeart/2005/8/layout/orgChart1"/>
    <dgm:cxn modelId="{A691CED3-93E4-49FE-A6E4-0AE8F33894B0}" type="presParOf" srcId="{CB0D1EDF-1BCB-4FDA-A7FC-21D04779F38D}" destId="{A063FBB7-0F5D-40C5-8E00-27BC45B1BF28}" srcOrd="0" destOrd="0" presId="urn:microsoft.com/office/officeart/2005/8/layout/orgChart1"/>
    <dgm:cxn modelId="{94E155D9-62D6-46E8-82F2-76FFC50490F0}" type="presParOf" srcId="{A063FBB7-0F5D-40C5-8E00-27BC45B1BF28}" destId="{725A33A7-35D1-4673-B33F-E3E829769485}" srcOrd="0" destOrd="0" presId="urn:microsoft.com/office/officeart/2005/8/layout/orgChart1"/>
    <dgm:cxn modelId="{4D445555-F7B1-4ECE-947F-4E2D5F1B73D2}" type="presParOf" srcId="{A063FBB7-0F5D-40C5-8E00-27BC45B1BF28}" destId="{8DE627FE-6491-4FAC-A9F0-5BEC158D70FA}" srcOrd="1" destOrd="0" presId="urn:microsoft.com/office/officeart/2005/8/layout/orgChart1"/>
    <dgm:cxn modelId="{5226CDA9-B5DA-4D4F-8400-8FAA988F55FA}" type="presParOf" srcId="{CB0D1EDF-1BCB-4FDA-A7FC-21D04779F38D}" destId="{44524EE9-BA54-44C1-9DFA-C85A4CAE8FE3}" srcOrd="1" destOrd="0" presId="urn:microsoft.com/office/officeart/2005/8/layout/orgChart1"/>
    <dgm:cxn modelId="{300AADA0-BCAA-43C4-9D92-D17124751900}" type="presParOf" srcId="{CB0D1EDF-1BCB-4FDA-A7FC-21D04779F38D}" destId="{6CF3F3F1-F5D3-4995-866A-484C382AFD8E}" srcOrd="2" destOrd="0" presId="urn:microsoft.com/office/officeart/2005/8/layout/orgChart1"/>
    <dgm:cxn modelId="{EFEA8233-5EF4-4682-868E-139D848AD27A}" type="presParOf" srcId="{4EBA21DB-0499-49ED-BC45-870FD1B7B829}" destId="{654CD0CC-8AF6-492B-BE23-8AD3791DB2F8}" srcOrd="2" destOrd="0" presId="urn:microsoft.com/office/officeart/2005/8/layout/orgChart1"/>
    <dgm:cxn modelId="{352FBCDF-3A93-42A1-A36F-DF05F6D6D64F}" type="presParOf" srcId="{49D0F3D8-B9D4-4D25-89DE-F867BCBF0422}" destId="{6CA5083E-8516-4D48-BD84-8C01FCF821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14156-F58D-4D64-A622-CFDFC15684A7}">
      <dsp:nvSpPr>
        <dsp:cNvPr id="0" name=""/>
        <dsp:cNvSpPr/>
      </dsp:nvSpPr>
      <dsp:spPr>
        <a:xfrm>
          <a:off x="5212765" y="1463190"/>
          <a:ext cx="1905955" cy="253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96"/>
              </a:lnTo>
              <a:lnTo>
                <a:pt x="1905955" y="126796"/>
              </a:lnTo>
              <a:lnTo>
                <a:pt x="1905955" y="25359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6718F-1951-4D6B-BF72-E74A9F972916}">
      <dsp:nvSpPr>
        <dsp:cNvPr id="0" name=""/>
        <dsp:cNvSpPr/>
      </dsp:nvSpPr>
      <dsp:spPr>
        <a:xfrm>
          <a:off x="1928137" y="2320573"/>
          <a:ext cx="533747" cy="141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2870"/>
              </a:lnTo>
              <a:lnTo>
                <a:pt x="533747" y="141287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DB302-27EB-40B0-8F8D-7987913ABB1F}">
      <dsp:nvSpPr>
        <dsp:cNvPr id="0" name=""/>
        <dsp:cNvSpPr/>
      </dsp:nvSpPr>
      <dsp:spPr>
        <a:xfrm>
          <a:off x="1928137" y="2320573"/>
          <a:ext cx="533747" cy="555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87"/>
              </a:lnTo>
              <a:lnTo>
                <a:pt x="533747" y="55548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25DED-9193-4986-9C54-E1A5C8A08B73}">
      <dsp:nvSpPr>
        <dsp:cNvPr id="0" name=""/>
        <dsp:cNvSpPr/>
      </dsp:nvSpPr>
      <dsp:spPr>
        <a:xfrm>
          <a:off x="3351465" y="1463190"/>
          <a:ext cx="1861299" cy="253592"/>
        </a:xfrm>
        <a:custGeom>
          <a:avLst/>
          <a:gdLst/>
          <a:ahLst/>
          <a:cxnLst/>
          <a:rect l="0" t="0" r="0" b="0"/>
          <a:pathLst>
            <a:path>
              <a:moveTo>
                <a:pt x="1861299" y="0"/>
              </a:moveTo>
              <a:lnTo>
                <a:pt x="1861299" y="126796"/>
              </a:lnTo>
              <a:lnTo>
                <a:pt x="0" y="126796"/>
              </a:lnTo>
              <a:lnTo>
                <a:pt x="0" y="25359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5976D-00F8-43C1-BC90-537F4FF43501}">
      <dsp:nvSpPr>
        <dsp:cNvPr id="0" name=""/>
        <dsp:cNvSpPr/>
      </dsp:nvSpPr>
      <dsp:spPr>
        <a:xfrm>
          <a:off x="3707315" y="605807"/>
          <a:ext cx="1505449" cy="253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96"/>
              </a:lnTo>
              <a:lnTo>
                <a:pt x="1505449" y="126796"/>
              </a:lnTo>
              <a:lnTo>
                <a:pt x="1505449" y="2535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39662-7070-44CA-8D7B-3C82FB8FFBB6}">
      <dsp:nvSpPr>
        <dsp:cNvPr id="0" name=""/>
        <dsp:cNvSpPr/>
      </dsp:nvSpPr>
      <dsp:spPr>
        <a:xfrm>
          <a:off x="2129803" y="605807"/>
          <a:ext cx="1577511" cy="253592"/>
        </a:xfrm>
        <a:custGeom>
          <a:avLst/>
          <a:gdLst/>
          <a:ahLst/>
          <a:cxnLst/>
          <a:rect l="0" t="0" r="0" b="0"/>
          <a:pathLst>
            <a:path>
              <a:moveTo>
                <a:pt x="1577511" y="0"/>
              </a:moveTo>
              <a:lnTo>
                <a:pt x="1577511" y="126796"/>
              </a:lnTo>
              <a:lnTo>
                <a:pt x="0" y="126796"/>
              </a:lnTo>
              <a:lnTo>
                <a:pt x="0" y="2535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A060-C548-4127-B274-020582D66636}">
      <dsp:nvSpPr>
        <dsp:cNvPr id="0" name=""/>
        <dsp:cNvSpPr/>
      </dsp:nvSpPr>
      <dsp:spPr>
        <a:xfrm>
          <a:off x="1801366" y="2017"/>
          <a:ext cx="3811899" cy="60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Data structures</a:t>
          </a:r>
        </a:p>
      </dsp:txBody>
      <dsp:txXfrm>
        <a:off x="1801366" y="2017"/>
        <a:ext cx="3811899" cy="603790"/>
      </dsp:txXfrm>
    </dsp:sp>
    <dsp:sp modelId="{F5A47172-60AB-4A20-B7D9-22D149571613}">
      <dsp:nvSpPr>
        <dsp:cNvPr id="0" name=""/>
        <dsp:cNvSpPr/>
      </dsp:nvSpPr>
      <dsp:spPr>
        <a:xfrm>
          <a:off x="751150" y="859399"/>
          <a:ext cx="2757306" cy="60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Primitive</a:t>
          </a:r>
        </a:p>
      </dsp:txBody>
      <dsp:txXfrm>
        <a:off x="751150" y="859399"/>
        <a:ext cx="2757306" cy="603790"/>
      </dsp:txXfrm>
    </dsp:sp>
    <dsp:sp modelId="{1EAF4427-57D2-4420-8715-64E58B03F81A}">
      <dsp:nvSpPr>
        <dsp:cNvPr id="0" name=""/>
        <dsp:cNvSpPr/>
      </dsp:nvSpPr>
      <dsp:spPr>
        <a:xfrm>
          <a:off x="3762049" y="859399"/>
          <a:ext cx="2901431" cy="60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Non-primitive</a:t>
          </a:r>
        </a:p>
      </dsp:txBody>
      <dsp:txXfrm>
        <a:off x="3762049" y="859399"/>
        <a:ext cx="2901431" cy="603790"/>
      </dsp:txXfrm>
    </dsp:sp>
    <dsp:sp modelId="{8BB03EF0-CEA8-44AD-9CAE-B3C5001DD33C}">
      <dsp:nvSpPr>
        <dsp:cNvPr id="0" name=""/>
        <dsp:cNvSpPr/>
      </dsp:nvSpPr>
      <dsp:spPr>
        <a:xfrm>
          <a:off x="1572305" y="1716782"/>
          <a:ext cx="3558319" cy="60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Linear</a:t>
          </a:r>
        </a:p>
      </dsp:txBody>
      <dsp:txXfrm>
        <a:off x="1572305" y="1716782"/>
        <a:ext cx="3558319" cy="603790"/>
      </dsp:txXfrm>
    </dsp:sp>
    <dsp:sp modelId="{8661AF4A-AC83-42C4-93B2-E7E63E8CEC5A}">
      <dsp:nvSpPr>
        <dsp:cNvPr id="0" name=""/>
        <dsp:cNvSpPr/>
      </dsp:nvSpPr>
      <dsp:spPr>
        <a:xfrm>
          <a:off x="2461885" y="2574165"/>
          <a:ext cx="2162367" cy="60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Static</a:t>
          </a:r>
        </a:p>
      </dsp:txBody>
      <dsp:txXfrm>
        <a:off x="2461885" y="2574165"/>
        <a:ext cx="2162367" cy="603790"/>
      </dsp:txXfrm>
    </dsp:sp>
    <dsp:sp modelId="{A12CB229-C982-4D35-9200-0C1452590D46}">
      <dsp:nvSpPr>
        <dsp:cNvPr id="0" name=""/>
        <dsp:cNvSpPr/>
      </dsp:nvSpPr>
      <dsp:spPr>
        <a:xfrm>
          <a:off x="2461885" y="3431548"/>
          <a:ext cx="2137853" cy="60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Dynamic</a:t>
          </a:r>
        </a:p>
      </dsp:txBody>
      <dsp:txXfrm>
        <a:off x="2461885" y="3431548"/>
        <a:ext cx="2137853" cy="603790"/>
      </dsp:txXfrm>
    </dsp:sp>
    <dsp:sp modelId="{725A33A7-35D1-4673-B33F-E3E829769485}">
      <dsp:nvSpPr>
        <dsp:cNvPr id="0" name=""/>
        <dsp:cNvSpPr/>
      </dsp:nvSpPr>
      <dsp:spPr>
        <a:xfrm>
          <a:off x="5384217" y="1716782"/>
          <a:ext cx="3469006" cy="60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Non-linear</a:t>
          </a:r>
        </a:p>
      </dsp:txBody>
      <dsp:txXfrm>
        <a:off x="5384217" y="1716782"/>
        <a:ext cx="3469006" cy="603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1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9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4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12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1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7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4897-A9A8-40F2-8DA9-92F10222BEC7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3B41CD-F757-43E5-86E9-2ADC688B28A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3D98-4050-4026-81EC-5AB4F5B88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0C042-55BF-42CC-8214-5D2A53754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WIsseNSCHAFTLER</a:t>
            </a:r>
            <a:r>
              <a:rPr lang="en-GB" dirty="0"/>
              <a:t>: WILBUR</a:t>
            </a:r>
          </a:p>
        </p:txBody>
      </p:sp>
    </p:spTree>
    <p:extLst>
      <p:ext uri="{BB962C8B-B14F-4D97-AF65-F5344CB8AC3E}">
        <p14:creationId xmlns:p14="http://schemas.microsoft.com/office/powerpoint/2010/main" val="4529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F75C-F078-48DE-A12A-D6C4772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WhAT</a:t>
            </a:r>
            <a:r>
              <a:rPr lang="en-GB" dirty="0"/>
              <a:t> THEY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5ED9-328C-4EF3-9F40-512D1E351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  <a:p>
            <a:r>
              <a:rPr lang="en-GB" dirty="0"/>
              <a:t>Elements</a:t>
            </a:r>
          </a:p>
          <a:p>
            <a:r>
              <a:rPr lang="en-GB" dirty="0"/>
              <a:t>Collecting</a:t>
            </a:r>
          </a:p>
          <a:p>
            <a:r>
              <a:rPr lang="en-GB" dirty="0"/>
              <a:t>Organising</a:t>
            </a:r>
          </a:p>
          <a:p>
            <a:r>
              <a:rPr lang="en-GB" dirty="0"/>
              <a:t>Relationships </a:t>
            </a:r>
          </a:p>
          <a:p>
            <a:r>
              <a:rPr lang="en-GB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9756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F75C-F078-48DE-A12A-D6C4772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8E5C43-6A44-4BFF-B365-CFF353775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03917"/>
              </p:ext>
            </p:extLst>
          </p:nvPr>
        </p:nvGraphicFramePr>
        <p:xfrm>
          <a:off x="1450975" y="2016125"/>
          <a:ext cx="9604375" cy="40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05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600C-C5F0-4AAB-8F7E-43790B86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01052B-1D95-4843-9E81-1C2A66797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633986"/>
              </p:ext>
            </p:extLst>
          </p:nvPr>
        </p:nvGraphicFramePr>
        <p:xfrm>
          <a:off x="1450975" y="2016125"/>
          <a:ext cx="960437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1731620627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81333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Array list (dynamic array)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Hashmap</a:t>
                      </a:r>
                      <a:r>
                        <a:rPr lang="en-GB" dirty="0"/>
                        <a:t> (dictionaries, sets)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4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Linked list (single, double, circular)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9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1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3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3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6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4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2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EA87-A7A6-4EAC-B072-D7B251E2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75F8-F70D-45BA-B61B-95FF6D1E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Insert</a:t>
            </a:r>
          </a:p>
          <a:p>
            <a:r>
              <a:rPr lang="en-GB" dirty="0"/>
              <a:t>Delete</a:t>
            </a:r>
          </a:p>
          <a:p>
            <a:r>
              <a:rPr lang="en-GB" dirty="0"/>
              <a:t>Access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Sort</a:t>
            </a:r>
          </a:p>
          <a:p>
            <a:r>
              <a:rPr lang="en-GB" dirty="0"/>
              <a:t>Merge</a:t>
            </a:r>
          </a:p>
          <a:p>
            <a:r>
              <a:rPr lang="en-GB" dirty="0"/>
              <a:t>Reverse</a:t>
            </a:r>
          </a:p>
          <a:p>
            <a:r>
              <a:rPr lang="en-GB" dirty="0"/>
              <a:t>Duplicates</a:t>
            </a:r>
          </a:p>
          <a:p>
            <a:r>
              <a:rPr lang="en-GB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28850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6B5F-0E2F-4E97-B06B-AA0CD355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1D41-F433-48BF-B7F6-C563C10F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  <a:p>
            <a:r>
              <a:rPr lang="en-GB" dirty="0"/>
              <a:t>Pointer</a:t>
            </a:r>
          </a:p>
          <a:p>
            <a:r>
              <a:rPr lang="en-GB" dirty="0"/>
              <a:t>Dynamic array</a:t>
            </a:r>
          </a:p>
          <a:p>
            <a:r>
              <a:rPr lang="en-GB" dirty="0"/>
              <a:t>Recursion</a:t>
            </a:r>
          </a:p>
          <a:p>
            <a:r>
              <a:rPr lang="en-GB" dirty="0"/>
              <a:t>Hashing - </a:t>
            </a:r>
          </a:p>
          <a:p>
            <a:r>
              <a:rPr lang="en-GB" dirty="0"/>
              <a:t>Computational complexity – cost of performing operations</a:t>
            </a:r>
          </a:p>
          <a:p>
            <a:r>
              <a:rPr lang="en-GB" dirty="0"/>
              <a:t>Abstract data types – abstraction of the internal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63508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114</TotalTime>
  <Words>90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INTRODUCTION TO DATA STRUCTURES</vt:lpstr>
      <vt:lpstr>WhAT THEY ARE</vt:lpstr>
      <vt:lpstr>CLASSIFICATION</vt:lpstr>
      <vt:lpstr>EXAMPLES</vt:lpstr>
      <vt:lpstr>COMMON PROBLEMS</vt:lpstr>
      <vt:lpstr>USEFUL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Wilbur Omae</dc:creator>
  <cp:lastModifiedBy>Wilbur Omae</cp:lastModifiedBy>
  <cp:revision>9</cp:revision>
  <dcterms:created xsi:type="dcterms:W3CDTF">2020-03-22T07:02:08Z</dcterms:created>
  <dcterms:modified xsi:type="dcterms:W3CDTF">2020-03-26T08:07:15Z</dcterms:modified>
</cp:coreProperties>
</file>