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0B1C-0AD3-4D58-B4D6-135AC593BF74}" type="datetimeFigureOut">
              <a:rPr lang="ru-RU" smtClean="0"/>
              <a:t>06.04.2016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0CED-4E33-4B0D-9B7D-988DF2D7D4D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47664" y="1124744"/>
            <a:ext cx="612068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60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457047" y="4797152"/>
            <a:ext cx="4208566" cy="17537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Работу выполнили: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Нечаев Кирилл и Иванов Андрей</a:t>
            </a:r>
          </a:p>
          <a:p>
            <a:pPr>
              <a:spcBef>
                <a:spcPts val="0"/>
              </a:spcBef>
            </a:pPr>
            <a:r>
              <a:rPr lang="ru-RU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Преподаватель: </a:t>
            </a:r>
            <a:r>
              <a:rPr lang="ru-RU" sz="2000" dirty="0" err="1"/>
              <a:t>Дуванская</a:t>
            </a:r>
            <a:r>
              <a:rPr lang="ru-RU" sz="2000" dirty="0"/>
              <a:t> Л.Н.</a:t>
            </a:r>
            <a:endParaRPr lang="ru-RU" sz="20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112474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Геннадий Николаевич </a:t>
            </a:r>
            <a:r>
              <a:rPr lang="ru-RU" sz="2000" b="1" dirty="0" err="1"/>
              <a:t>Айги</a:t>
            </a:r>
            <a:endParaRPr lang="ru-RU" sz="2000" b="1" dirty="0"/>
          </a:p>
        </p:txBody>
      </p:sp>
      <p:pic>
        <p:nvPicPr>
          <p:cNvPr id="2051" name="Picture 3" descr="C:\Users\Mrkanhard\Desktop\200px-Геннадий_Николаевич_Айг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988"/>
            <a:ext cx="3024336" cy="4294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62099" y="14441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1934-2006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1844824"/>
            <a:ext cx="367240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Российский поэт, писавший на чувашском и русском языках. 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Один </a:t>
            </a:r>
            <a:r>
              <a:rPr lang="ru-RU" dirty="0"/>
              <a:t>из лидеров советского авангардного искусства 1960-1970-х годов, создатель русского поэтического сюрреализма. Внёс огромный вклад в популяризацию чувашской поэзии и чувашской культуры в мире.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32" y="83671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21 февраля 2006 г. на 72-м году жизни от тяжелой болезни Геннадий Николаевич </a:t>
            </a:r>
            <a:r>
              <a:rPr lang="ru-RU" dirty="0" err="1"/>
              <a:t>Айги</a:t>
            </a:r>
            <a:r>
              <a:rPr lang="ru-RU" dirty="0"/>
              <a:t> скончался. Поэт захоронен на своей </a:t>
            </a:r>
            <a:r>
              <a:rPr lang="ru-RU" dirty="0" smtClean="0"/>
              <a:t>родине. Г.Н. </a:t>
            </a:r>
            <a:r>
              <a:rPr lang="ru-RU" dirty="0" err="1"/>
              <a:t>Айги</a:t>
            </a:r>
            <a:r>
              <a:rPr lang="ru-RU" dirty="0"/>
              <a:t> являлся одним из лидеров советского авангардного искусства 1960 -1970-х гг., создателем русского поэтического </a:t>
            </a:r>
            <a:r>
              <a:rPr lang="ru-RU" dirty="0" smtClean="0"/>
              <a:t>сюрреализма.  Геннадий </a:t>
            </a:r>
            <a:r>
              <a:rPr lang="ru-RU" dirty="0" err="1"/>
              <a:t>Айги</a:t>
            </a:r>
            <a:r>
              <a:rPr lang="ru-RU" dirty="0"/>
              <a:t> внёс огромный вклад в популяризацию чувашской поэзии и чувашской культуры в мире. </a:t>
            </a:r>
            <a:r>
              <a:rPr lang="ru-RU" dirty="0" smtClean="0"/>
              <a:t>В честь </a:t>
            </a:r>
            <a:r>
              <a:rPr lang="ru-RU" dirty="0" err="1"/>
              <a:t>Айги</a:t>
            </a:r>
            <a:r>
              <a:rPr lang="ru-RU" dirty="0"/>
              <a:t> названа улицы в Чебоксарах и Шаймурзино.</a:t>
            </a:r>
            <a:endParaRPr lang="ru-RU" dirty="0"/>
          </a:p>
        </p:txBody>
      </p:sp>
      <p:pic>
        <p:nvPicPr>
          <p:cNvPr id="10242" name="Picture 2" descr="C:\Users\Mrkanhard\Desktop\этот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9" y="929683"/>
            <a:ext cx="3940638" cy="4464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539552" y="692696"/>
            <a:ext cx="8064896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338753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Биография</a:t>
            </a:r>
            <a:endParaRPr lang="ru-RU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Mrkanhard\Desktop\AIGI_Gennadii_Nikolaevi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29" y="1104774"/>
            <a:ext cx="3537573" cy="46445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196752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Геннадий Николаевич </a:t>
            </a:r>
            <a:r>
              <a:rPr lang="ru-RU" b="1" dirty="0" err="1"/>
              <a:t>Айги</a:t>
            </a:r>
            <a:r>
              <a:rPr lang="ru-RU" b="1" dirty="0"/>
              <a:t> </a:t>
            </a:r>
            <a:r>
              <a:rPr lang="ru-RU" dirty="0"/>
              <a:t>родился 21 августа 1934 года в чувашской деревне Шаймурзино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 известный в мире поэт. Его называют последним футуристом, но сам себя он называл последователем </a:t>
            </a:r>
            <a:r>
              <a:rPr lang="ru-RU" dirty="0"/>
              <a:t>французского </a:t>
            </a:r>
            <a:r>
              <a:rPr lang="ru-RU" dirty="0" smtClean="0"/>
              <a:t>сюрреализма.</a:t>
            </a:r>
          </a:p>
          <a:p>
            <a:endParaRPr lang="ru-RU" dirty="0"/>
          </a:p>
          <a:p>
            <a:r>
              <a:rPr lang="ru-RU" dirty="0" smtClean="0"/>
              <a:t>Его стихи дают свободу восприятия читателю. Долгое время его творчество было под запретом, признание он получил заграницей.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rkanhard\Desktop\02vriudb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91934"/>
            <a:ext cx="4298007" cy="30891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548681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Образование </a:t>
            </a:r>
            <a:r>
              <a:rPr lang="ru-RU" sz="3600" dirty="0" err="1" smtClean="0">
                <a:solidFill>
                  <a:schemeClr val="accent6">
                    <a:lumMod val="75000"/>
                  </a:schemeClr>
                </a:solidFill>
              </a:rPr>
              <a:t>Айги</a:t>
            </a:r>
            <a:endParaRPr lang="ru-R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1619508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В </a:t>
            </a:r>
            <a:r>
              <a:rPr lang="ru-RU" dirty="0" smtClean="0"/>
              <a:t>1949 году </a:t>
            </a:r>
            <a:r>
              <a:rPr lang="ru-RU" dirty="0"/>
              <a:t>он поступил в </a:t>
            </a:r>
            <a:r>
              <a:rPr lang="ru-RU" dirty="0" err="1"/>
              <a:t>Батыревское</a:t>
            </a:r>
            <a:r>
              <a:rPr lang="ru-RU" dirty="0"/>
              <a:t> педагогическое училище. В 1950 году юный поэт знакомится в Чебоксарах со знаменитым </a:t>
            </a:r>
            <a:r>
              <a:rPr lang="ru-RU" dirty="0" err="1"/>
              <a:t>Педером</a:t>
            </a:r>
            <a:r>
              <a:rPr lang="ru-RU" dirty="0"/>
              <a:t> </a:t>
            </a:r>
            <a:r>
              <a:rPr lang="ru-RU" dirty="0" err="1"/>
              <a:t>Хузангаем</a:t>
            </a:r>
            <a:r>
              <a:rPr lang="ru-RU" dirty="0"/>
              <a:t>, который советует ему по окончании училища в 1953 году ехать в Москву и поступать в Литературный институт.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08720"/>
            <a:ext cx="3816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Став студентом, </a:t>
            </a:r>
            <a:r>
              <a:rPr lang="ru-RU" dirty="0" err="1"/>
              <a:t>Айги</a:t>
            </a:r>
            <a:r>
              <a:rPr lang="ru-RU" dirty="0"/>
              <a:t> занимается в творческом семинаре Михаила Светлова, пишет стихи одновременно по-чувашски и по-русски. Большое значение имели для духовного становления </a:t>
            </a:r>
            <a:r>
              <a:rPr lang="ru-RU" dirty="0" err="1"/>
              <a:t>Айги</a:t>
            </a:r>
            <a:r>
              <a:rPr lang="ru-RU" dirty="0"/>
              <a:t> встречи с Борисом Пастернаком, посоветовавшим молодому поэту перейти полностью на русский язык. К тому времени у </a:t>
            </a:r>
            <a:r>
              <a:rPr lang="ru-RU" dirty="0" err="1"/>
              <a:t>Айги</a:t>
            </a:r>
            <a:r>
              <a:rPr lang="ru-RU" dirty="0"/>
              <a:t> уже вышла книга чувашских стихов “Именем отцов” (1958),он перевел на чувашский язык “Облако в штанах” Маяковского, “Василия Теркина” Твардовского.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68760"/>
            <a:ext cx="2664296" cy="37503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54867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Творчество</a:t>
            </a:r>
            <a:endParaRPr lang="ru-R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184" y="1340768"/>
            <a:ext cx="2924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Вначале творчества до 1960-х годов он писал на родном языке. В </a:t>
            </a:r>
            <a:r>
              <a:rPr lang="ru-RU" dirty="0"/>
              <a:t>творчестве Г.Н. </a:t>
            </a:r>
            <a:r>
              <a:rPr lang="ru-RU" dirty="0" err="1"/>
              <a:t>Айги</a:t>
            </a:r>
            <a:r>
              <a:rPr lang="ru-RU" dirty="0"/>
              <a:t> заметно сильное влияние чувашского и иного поволжского фольклора, вообще народной культуры; постоянно обращается поэт к древнейшим архетипам </a:t>
            </a:r>
            <a:r>
              <a:rPr lang="ru-RU" dirty="0" smtClean="0"/>
              <a:t>народного сознания.</a:t>
            </a:r>
            <a:endParaRPr lang="ru-RU" dirty="0"/>
          </a:p>
        </p:txBody>
      </p:sp>
      <p:pic>
        <p:nvPicPr>
          <p:cNvPr id="6149" name="Picture 5" descr="C:\Users\Mrkanhard\Desktop\1608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1431732"/>
            <a:ext cx="4111483" cy="31493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9992" y="980728"/>
            <a:ext cx="3888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Долгое время русские стихи Геннадия </a:t>
            </a:r>
            <a:r>
              <a:rPr lang="ru-RU" dirty="0" err="1"/>
              <a:t>Айги</a:t>
            </a:r>
            <a:r>
              <a:rPr lang="ru-RU" dirty="0"/>
              <a:t> печатались только за рубежом. Первая его большая книга - “Стихи 1954-1971” была издана Вольфгангом Казаком в Мюнхене в 1975 году. В 1982 году </a:t>
            </a:r>
            <a:r>
              <a:rPr lang="ru-RU" dirty="0" err="1"/>
              <a:t>М.В.Розанова</a:t>
            </a:r>
            <a:r>
              <a:rPr lang="ru-RU" dirty="0"/>
              <a:t> выпустила в издательстве “Синтаксис” (Париж) собрание стихотворений </a:t>
            </a:r>
            <a:r>
              <a:rPr lang="ru-RU" dirty="0" err="1"/>
              <a:t>Айги</a:t>
            </a:r>
            <a:r>
              <a:rPr lang="ru-RU" dirty="0"/>
              <a:t> “Отмеченная зима</a:t>
            </a:r>
            <a:r>
              <a:rPr lang="ru-RU" dirty="0" smtClean="0"/>
              <a:t>”.</a:t>
            </a:r>
            <a:r>
              <a:rPr lang="ru-RU" dirty="0"/>
              <a:t>  Будучи хорошо известен за границей, </a:t>
            </a:r>
            <a:r>
              <a:rPr lang="ru-RU" dirty="0" err="1"/>
              <a:t>Айги</a:t>
            </a:r>
            <a:r>
              <a:rPr lang="ru-RU" dirty="0"/>
              <a:t> впервые смог побывать за рубежом только в 1988 году и с тех пор принимал участие во многих поэтических фестивалях симпозиумах, культурных акциях. </a:t>
            </a:r>
            <a:endParaRPr lang="ru-RU" dirty="0"/>
          </a:p>
        </p:txBody>
      </p:sp>
      <p:pic>
        <p:nvPicPr>
          <p:cNvPr id="7170" name="Picture 2" descr="C:\Users\Mrkanhard\Desktop\айги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95" y="1268760"/>
            <a:ext cx="2898484" cy="41753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3040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1991 году в российском издательстве “Современник” с предисловием Евгения Евтушенко вышла книга избранных стихотворений </a:t>
            </a:r>
            <a:r>
              <a:rPr lang="ru-RU" dirty="0" err="1"/>
              <a:t>Айги</a:t>
            </a:r>
            <a:r>
              <a:rPr lang="ru-RU" dirty="0"/>
              <a:t> “Здесь”, а годом позже “Советский писатель” выпустил его сборник “Теперь всегда снега”. </a:t>
            </a:r>
            <a:r>
              <a:rPr lang="ru-RU" dirty="0" smtClean="0"/>
              <a:t>В 1990 </a:t>
            </a:r>
            <a:r>
              <a:rPr lang="ru-RU" dirty="0"/>
              <a:t>году </a:t>
            </a:r>
            <a:r>
              <a:rPr lang="ru-RU" dirty="0" err="1"/>
              <a:t>Айги</a:t>
            </a:r>
            <a:r>
              <a:rPr lang="ru-RU" dirty="0"/>
              <a:t> удостоен Государственной премии Чувашии имени </a:t>
            </a:r>
            <a:r>
              <a:rPr lang="ru-RU" dirty="0" err="1"/>
              <a:t>К.В.Иванова</a:t>
            </a:r>
            <a:r>
              <a:rPr lang="ru-RU" dirty="0"/>
              <a:t>, в 1994 году он становится народным поэтом Чувашии, в 1997 году - почетным доктором Чувашского университета. </a:t>
            </a:r>
            <a:endParaRPr lang="ru-RU" dirty="0"/>
          </a:p>
        </p:txBody>
      </p:sp>
      <p:pic>
        <p:nvPicPr>
          <p:cNvPr id="8194" name="Picture 2" descr="C:\Users\Mrkanhard\Desktop\l_96fb87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63028"/>
            <a:ext cx="4128459" cy="30963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4048" y="908721"/>
            <a:ext cx="3508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Творческая и переводческая деятельность Геннадия </a:t>
            </a:r>
            <a:r>
              <a:rPr lang="ru-RU" dirty="0" err="1"/>
              <a:t>Айги</a:t>
            </a:r>
            <a:r>
              <a:rPr lang="ru-RU" dirty="0"/>
              <a:t> были неоднократно отмечены. Так, в 1990 г. Г.Н. </a:t>
            </a:r>
            <a:r>
              <a:rPr lang="ru-RU" dirty="0" err="1"/>
              <a:t>Айги</a:t>
            </a:r>
            <a:r>
              <a:rPr lang="ru-RU" dirty="0"/>
              <a:t> был удостоен Государственной премии Чувашии им. </a:t>
            </a:r>
            <a:r>
              <a:rPr lang="ru-RU" dirty="0" err="1"/>
              <a:t>К.В.Иванова</a:t>
            </a:r>
            <a:r>
              <a:rPr lang="ru-RU" dirty="0"/>
              <a:t>, в 1994 г. стал народным поэтом Чувашии, получил звание «Почетный доктор Чувашского университета». В 1997 г. в Чебоксарах проходила международная конференция, посвященная творчеству поэта, – своеобразный съезд «</a:t>
            </a:r>
            <a:r>
              <a:rPr lang="ru-RU" dirty="0" err="1"/>
              <a:t>айгистов</a:t>
            </a:r>
            <a:r>
              <a:rPr lang="ru-RU" dirty="0"/>
              <a:t>» всего мира.</a:t>
            </a:r>
            <a:endParaRPr lang="ru-RU" dirty="0"/>
          </a:p>
        </p:txBody>
      </p:sp>
      <p:pic>
        <p:nvPicPr>
          <p:cNvPr id="9218" name="Picture 2" descr="C:\Users\Mrkanhard\Desktop\c22334-aigi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3" y="1628800"/>
            <a:ext cx="4051325" cy="363030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324" y="620688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Произведения </a:t>
            </a:r>
            <a:r>
              <a:rPr lang="ru-RU" sz="3200" dirty="0" err="1" smtClean="0">
                <a:solidFill>
                  <a:schemeClr val="accent6">
                    <a:lumMod val="75000"/>
                  </a:schemeClr>
                </a:solidFill>
              </a:rPr>
              <a:t>Айги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 в журналах и сборниках: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52343"/>
            <a:ext cx="8280920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b="1" dirty="0" smtClean="0"/>
              <a:t>1949г </a:t>
            </a:r>
            <a:r>
              <a:rPr lang="ru-RU" b="1" dirty="0"/>
              <a:t>- первые стихи </a:t>
            </a:r>
            <a:r>
              <a:rPr lang="ru-RU" b="1" dirty="0" err="1"/>
              <a:t>Г.Айги</a:t>
            </a:r>
            <a:r>
              <a:rPr lang="ru-RU" b="1" dirty="0"/>
              <a:t> в журнале «</a:t>
            </a:r>
            <a:r>
              <a:rPr lang="ru-RU" b="1" dirty="0" err="1"/>
              <a:t>Ялав</a:t>
            </a:r>
            <a:r>
              <a:rPr lang="ru-RU" b="1" dirty="0"/>
              <a:t>» </a:t>
            </a:r>
          </a:p>
          <a:p>
            <a:pPr>
              <a:lnSpc>
                <a:spcPct val="80000"/>
              </a:lnSpc>
            </a:pPr>
            <a:r>
              <a:rPr lang="ru-RU" b="1" dirty="0"/>
              <a:t>1958г - поэтический сборник «Именем отцов» </a:t>
            </a:r>
          </a:p>
          <a:p>
            <a:pPr>
              <a:lnSpc>
                <a:spcPct val="80000"/>
              </a:lnSpc>
            </a:pPr>
            <a:r>
              <a:rPr lang="ru-RU" b="1" dirty="0"/>
              <a:t>1961г. - стихи  молодого поэта появляются в переводе на русский язык на страницах «Литературной газеты» с напутствием </a:t>
            </a:r>
            <a:r>
              <a:rPr lang="ru-RU" b="1" dirty="0" err="1"/>
              <a:t>М.Светлова</a:t>
            </a:r>
            <a:r>
              <a:rPr lang="ru-RU" b="1" dirty="0"/>
              <a:t>. </a:t>
            </a:r>
          </a:p>
          <a:p>
            <a:pPr>
              <a:lnSpc>
                <a:spcPct val="80000"/>
              </a:lnSpc>
            </a:pPr>
            <a:r>
              <a:rPr lang="ru-RU" b="1" dirty="0"/>
              <a:t>1962г -  сборник «Музыка на всю жизнь»  </a:t>
            </a:r>
          </a:p>
          <a:p>
            <a:pPr>
              <a:lnSpc>
                <a:spcPct val="80000"/>
              </a:lnSpc>
            </a:pPr>
            <a:r>
              <a:rPr lang="ru-RU" b="1" dirty="0"/>
              <a:t>1964г – сборник «Шаг»                                     </a:t>
            </a:r>
          </a:p>
          <a:p>
            <a:pPr>
              <a:lnSpc>
                <a:spcPct val="80000"/>
              </a:lnSpc>
            </a:pPr>
            <a:r>
              <a:rPr lang="ru-RU" b="1" dirty="0"/>
              <a:t>1971г – сборник «Проявления».                                      </a:t>
            </a:r>
          </a:p>
          <a:p>
            <a:pPr>
              <a:lnSpc>
                <a:spcPct val="80000"/>
              </a:lnSpc>
            </a:pPr>
            <a:r>
              <a:rPr lang="ru-RU" b="1" dirty="0" smtClean="0"/>
              <a:t>1975 </a:t>
            </a:r>
            <a:r>
              <a:rPr lang="ru-RU" b="1" dirty="0"/>
              <a:t>год - «Стихи 1954–1971». Мюнхен. </a:t>
            </a:r>
          </a:p>
          <a:p>
            <a:pPr>
              <a:lnSpc>
                <a:spcPct val="80000"/>
              </a:lnSpc>
            </a:pPr>
            <a:r>
              <a:rPr lang="ru-RU" b="1" dirty="0"/>
              <a:t>1982 год - собрание стихотворений  «Отмеченная зима», парижское издательство «Синтаксис» </a:t>
            </a:r>
          </a:p>
          <a:p>
            <a:pPr>
              <a:lnSpc>
                <a:spcPct val="80000"/>
              </a:lnSpc>
            </a:pPr>
            <a:r>
              <a:rPr lang="ru-RU" b="1" dirty="0"/>
              <a:t>С 1962 его стихи стали публиковаться в переводах на иностранные языки – сначала в периодике, а с 1967 книжными изданиями в Чехословакии, ФРГ, Швейцарии, Франции, Англии и других странах</a:t>
            </a:r>
          </a:p>
          <a:p>
            <a:pPr>
              <a:lnSpc>
                <a:spcPct val="80000"/>
              </a:lnSpc>
            </a:pPr>
            <a:r>
              <a:rPr lang="ru-RU" b="1" dirty="0"/>
              <a:t>С 1987  начал печататься на родине</a:t>
            </a:r>
          </a:p>
          <a:p>
            <a:pPr>
              <a:lnSpc>
                <a:spcPct val="80000"/>
              </a:lnSpc>
            </a:pPr>
            <a:r>
              <a:rPr lang="ru-RU" b="1" dirty="0"/>
              <a:t>В 1991 вышла первая в России книга его стихов «Здесь» </a:t>
            </a:r>
          </a:p>
          <a:p>
            <a:pPr>
              <a:lnSpc>
                <a:spcPct val="80000"/>
              </a:lnSpc>
            </a:pPr>
            <a:r>
              <a:rPr lang="ru-RU" b="1" dirty="0" err="1"/>
              <a:t>Г.Айги</a:t>
            </a:r>
            <a:r>
              <a:rPr lang="ru-RU" b="1" dirty="0"/>
              <a:t>  известен всей Планете:</a:t>
            </a:r>
          </a:p>
          <a:p>
            <a:pPr>
              <a:lnSpc>
                <a:spcPct val="80000"/>
              </a:lnSpc>
            </a:pPr>
            <a:r>
              <a:rPr lang="ru-RU" b="1" dirty="0"/>
              <a:t> 59 его книг изданы в Европе, США, Японии. </a:t>
            </a:r>
          </a:p>
        </p:txBody>
      </p:sp>
    </p:spTree>
    <p:extLst>
      <p:ext uri="{BB962C8B-B14F-4D97-AF65-F5344CB8AC3E}">
        <p14:creationId xmlns:p14="http://schemas.microsoft.com/office/powerpoint/2010/main" val="7852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00"/>
      </a:hlink>
      <a:folHlink>
        <a:srgbClr val="FBD5B5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514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</dc:creator>
  <cp:lastModifiedBy>Mrkanhard</cp:lastModifiedBy>
  <cp:revision>6</cp:revision>
  <dcterms:created xsi:type="dcterms:W3CDTF">2013-08-17T11:04:20Z</dcterms:created>
  <dcterms:modified xsi:type="dcterms:W3CDTF">2016-04-06T14:53:33Z</dcterms:modified>
</cp:coreProperties>
</file>