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05.02.2017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05.02.2017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4C71EC6-210F-42DE-9C53-41977AD35B3D}" type="datetimeFigureOut">
              <a:rPr lang="ru-RU" smtClean="0"/>
              <a:t>05.02.2017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 rot="21234230">
            <a:off x="574132" y="753905"/>
            <a:ext cx="7990656" cy="1076736"/>
          </a:xfrm>
        </p:spPr>
        <p:txBody>
          <a:bodyPr/>
          <a:lstStyle/>
          <a:p>
            <a:r>
              <a:rPr lang="ru-R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Средства Защиты Информации</a:t>
            </a:r>
            <a:endParaRPr lang="ru-RU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20072" y="5517232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Выполнили: </a:t>
            </a:r>
            <a:r>
              <a:rPr lang="ru-RU" dirty="0" smtClean="0"/>
              <a:t>Нечаев Кирилл и Иванов Андрей</a:t>
            </a:r>
          </a:p>
          <a:p>
            <a:r>
              <a:rPr lang="ru-RU" b="1" dirty="0" smtClean="0"/>
              <a:t>Группа: </a:t>
            </a:r>
            <a:r>
              <a:rPr lang="ru-RU" dirty="0" smtClean="0"/>
              <a:t>Зи1-15</a:t>
            </a:r>
            <a:endParaRPr lang="ru-RU" dirty="0"/>
          </a:p>
        </p:txBody>
      </p:sp>
      <p:pic>
        <p:nvPicPr>
          <p:cNvPr id="1028" name="Picture 4" descr="https://vkurier.by/wp-content/uploads/2015/11/fo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2708920"/>
            <a:ext cx="4434007" cy="29834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3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6643" y="260648"/>
            <a:ext cx="7067128" cy="1052736"/>
          </a:xfrm>
        </p:spPr>
        <p:txBody>
          <a:bodyPr/>
          <a:lstStyle/>
          <a:p>
            <a:r>
              <a:rPr lang="ru-RU" dirty="0" smtClean="0"/>
              <a:t>Криптография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412776"/>
            <a:ext cx="6552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Термин "криптография" происходит от древнегреческих слов «скрытый» и «пишу». Словосочетание выражает основное назначение криптографии – это защита и сохранение тайны переданной информации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2050" name="Picture 2" descr="скзи эт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967606"/>
            <a:ext cx="3528392" cy="308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77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КСЗИ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628801"/>
            <a:ext cx="8892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Современная система криптографической защиты информации (СКЗИ) – это программно-аппаратный компьютерный комплекс, обеспечивающий защиту информации по следующим основным </a:t>
            </a:r>
            <a:r>
              <a:rPr lang="ru-RU" dirty="0" smtClean="0"/>
              <a:t>параметрам:</a:t>
            </a:r>
            <a:endParaRPr lang="ru-RU" dirty="0"/>
          </a:p>
          <a:p>
            <a:endParaRPr lang="ru-RU" dirty="0"/>
          </a:p>
        </p:txBody>
      </p:sp>
      <p:pic>
        <p:nvPicPr>
          <p:cNvPr id="3074" name="Picture 2" descr="скзи криптопро cs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2808666"/>
            <a:ext cx="57435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851078" y="3068959"/>
            <a:ext cx="28969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ru-RU" dirty="0" smtClean="0"/>
              <a:t>Конфиденциальность</a:t>
            </a:r>
          </a:p>
          <a:p>
            <a:pPr marL="342900" indent="-342900">
              <a:buAutoNum type="arabicParenR"/>
            </a:pPr>
            <a:r>
              <a:rPr lang="ru-RU" dirty="0" smtClean="0"/>
              <a:t>Целостность </a:t>
            </a:r>
          </a:p>
          <a:p>
            <a:pPr marL="342900" indent="-342900">
              <a:buAutoNum type="arabicParenR"/>
            </a:pPr>
            <a:r>
              <a:rPr lang="ru-RU" dirty="0" smtClean="0"/>
              <a:t>Аутентификация</a:t>
            </a:r>
          </a:p>
          <a:p>
            <a:pPr marL="342900" indent="-342900">
              <a:buAutoNum type="arabicParenR"/>
            </a:pPr>
            <a:r>
              <a:rPr lang="ru-RU" dirty="0" smtClean="0"/>
              <a:t>Авторство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081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шифрования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628800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 текущий момент среди СКЗИ преобладают открытые алгоритмы шифрования с использованием симметричных и асимметричных ключей с длиной, достаточной для обеспечения нужной криптографической сложности. Наиболее распространенные алгоритмы: </a:t>
            </a:r>
            <a:endParaRPr lang="ru-RU" dirty="0" smtClean="0"/>
          </a:p>
          <a:p>
            <a:r>
              <a:rPr lang="ru-RU" dirty="0" smtClean="0"/>
              <a:t>- симметричные ключи</a:t>
            </a:r>
          </a:p>
          <a:p>
            <a:r>
              <a:rPr lang="ru-RU" dirty="0" smtClean="0"/>
              <a:t>- асимметричные </a:t>
            </a:r>
            <a:r>
              <a:rPr lang="ru-RU" dirty="0"/>
              <a:t>ключи </a:t>
            </a:r>
            <a:endParaRPr lang="ru-RU" dirty="0" smtClean="0"/>
          </a:p>
          <a:p>
            <a:r>
              <a:rPr lang="ru-RU" dirty="0" smtClean="0"/>
              <a:t>- </a:t>
            </a:r>
            <a:r>
              <a:rPr lang="ru-RU" dirty="0"/>
              <a:t>с использованием </a:t>
            </a:r>
            <a:r>
              <a:rPr lang="ru-RU" dirty="0" smtClean="0"/>
              <a:t>хеш-функций</a:t>
            </a:r>
            <a:endParaRPr lang="ru-RU" dirty="0"/>
          </a:p>
        </p:txBody>
      </p:sp>
      <p:pic>
        <p:nvPicPr>
          <p:cNvPr id="4098" name="Picture 2" descr="скзи криптопр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290570"/>
            <a:ext cx="559117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22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>
                <a:effectLst/>
              </a:rPr>
              <a:t>Программные средства защиты </a:t>
            </a:r>
            <a:r>
              <a:rPr lang="ru-RU" sz="4000" dirty="0" smtClean="0">
                <a:effectLst/>
              </a:rPr>
              <a:t>информации</a:t>
            </a:r>
            <a:endParaRPr lang="ru-RU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988840"/>
            <a:ext cx="38884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 smtClean="0"/>
              <a:t>Антивирусные программы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Специализированные программы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Межсетевые экраны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Proxy-server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VPN</a:t>
            </a:r>
            <a:endParaRPr lang="ru-RU" dirty="0"/>
          </a:p>
        </p:txBody>
      </p:sp>
      <p:pic>
        <p:nvPicPr>
          <p:cNvPr id="5122" name="Picture 2" descr="http://www.deepnetsecurity.com/wp-content/uploads/2014/03/vp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29626">
            <a:off x="6444208" y="1412776"/>
            <a:ext cx="2484477" cy="248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www.securitymedia.ru/pic/news/rId3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24" y="4216295"/>
            <a:ext cx="2703392" cy="179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www.thg.ru/technews/images/kaspersky-06091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01125">
            <a:off x="3582216" y="2484705"/>
            <a:ext cx="2630649" cy="1716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3.bp.blogspot.com/-Fw71wtJtLJ8/Vc9LIBNghPI/AAAAAAAAAa8/zdEw1CVOHDQ/s1600/surf-through-proxy-serv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729" y="4725143"/>
            <a:ext cx="5095404" cy="1645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56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315416"/>
            <a:ext cx="8229600" cy="1600200"/>
          </a:xfrm>
        </p:spPr>
        <p:txBody>
          <a:bodyPr/>
          <a:lstStyle/>
          <a:p>
            <a:r>
              <a:rPr lang="ru-RU" dirty="0"/>
              <a:t>Внешние средства ЗИ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1412776"/>
            <a:ext cx="50405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Под угрозой (в общем смысле) обычно понимают потенциально возможное событие (воздействие, процесс или явление), которое может привести к нанесению ущерба чьим-либо интересам.</a:t>
            </a:r>
          </a:p>
          <a:p>
            <a:r>
              <a:rPr lang="ru-RU" dirty="0" smtClean="0"/>
              <a:t>В модели выделяются</a:t>
            </a:r>
            <a:r>
              <a:rPr lang="ru-RU" dirty="0"/>
              <a:t> внутренние (предотвращение угроз, исходящих из внутренних источников) и внешние (предотвращение угроз, исходящих извне) средства защиты информации. </a:t>
            </a:r>
            <a:r>
              <a:rPr lang="ru-RU" dirty="0" smtClean="0"/>
              <a:t>Источниками </a:t>
            </a:r>
            <a:r>
              <a:rPr lang="ru-RU" dirty="0"/>
              <a:t>внешних угроз являются:</a:t>
            </a:r>
          </a:p>
          <a:p>
            <a:r>
              <a:rPr lang="ru-RU" dirty="0" smtClean="0"/>
              <a:t>- естественные </a:t>
            </a:r>
            <a:r>
              <a:rPr lang="ru-RU" dirty="0"/>
              <a:t>системы </a:t>
            </a:r>
            <a:br>
              <a:rPr lang="ru-RU" dirty="0"/>
            </a:br>
            <a:r>
              <a:rPr lang="ru-RU" dirty="0" smtClean="0"/>
              <a:t>- искусственные </a:t>
            </a:r>
            <a:r>
              <a:rPr lang="ru-RU" dirty="0"/>
              <a:t>системы </a:t>
            </a:r>
            <a:br>
              <a:rPr lang="ru-RU" dirty="0"/>
            </a:br>
            <a:r>
              <a:rPr lang="ru-RU" dirty="0" smtClean="0"/>
              <a:t>- абстрактные системы</a:t>
            </a:r>
            <a:endParaRPr lang="ru-RU" dirty="0"/>
          </a:p>
        </p:txBody>
      </p:sp>
      <p:pic>
        <p:nvPicPr>
          <p:cNvPr id="6146" name="Picture 2" descr="http://content-mcdn.feed.gr/filesystem/images/20131205/low/newego_LARGE_t_761_10614460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63" y="2204864"/>
            <a:ext cx="3890797" cy="2918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80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2011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62</TotalTime>
  <Words>129</Words>
  <Application>Microsoft Office PowerPoint</Application>
  <PresentationFormat>Экран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Исполнительная</vt:lpstr>
      <vt:lpstr>Средства Защиты Информации</vt:lpstr>
      <vt:lpstr>Криптография</vt:lpstr>
      <vt:lpstr>Цели КСЗИ</vt:lpstr>
      <vt:lpstr>Алгоритм шифрования</vt:lpstr>
      <vt:lpstr>Программные средства защиты информации</vt:lpstr>
      <vt:lpstr>Внешние средства ЗИ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Средства Защиты Информации</dc:title>
  <dc:creator>mrkan</dc:creator>
  <cp:lastModifiedBy>RePack by Diakov</cp:lastModifiedBy>
  <cp:revision>8</cp:revision>
  <dcterms:created xsi:type="dcterms:W3CDTF">2017-02-05T12:24:11Z</dcterms:created>
  <dcterms:modified xsi:type="dcterms:W3CDTF">2017-02-05T17:14:20Z</dcterms:modified>
</cp:coreProperties>
</file>