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6433" autoAdjust="0"/>
  </p:normalViewPr>
  <p:slideViewPr>
    <p:cSldViewPr snapToGrid="0">
      <p:cViewPr>
        <p:scale>
          <a:sx n="104" d="100"/>
          <a:sy n="104" d="100"/>
        </p:scale>
        <p:origin x="-7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3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31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91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4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04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8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26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39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73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4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A218-1BD9-44B7-AD25-60C2204205A7}" type="datetimeFigureOut">
              <a:rPr lang="ru-RU" smtClean="0"/>
              <a:t>20.04.2016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C7EFC-FB93-4B0A-97A4-5DFF6022B2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17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figuryvprostranstve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andex.ru/images" TargetMode="External"/><Relationship Id="rId5" Type="http://schemas.openxmlformats.org/officeDocument/2006/relationships/hyperlink" Target="https://www.calc.ru/" TargetMode="External"/><Relationship Id="rId4" Type="http://schemas.openxmlformats.org/officeDocument/2006/relationships/hyperlink" Target="https://ru.wikipedi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5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" y="0"/>
            <a:ext cx="9139938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347570" y="483007"/>
            <a:ext cx="5355120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Стереометрия вокруг  нас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6552" y="3813046"/>
            <a:ext cx="451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b="1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Работу </a:t>
            </a:r>
            <a:r>
              <a:rPr lang="ru-RU" b="1" i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выполнил: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Нечаев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Кирилл</a:t>
            </a:r>
          </a:p>
          <a:p>
            <a:pPr>
              <a:spcBef>
                <a:spcPts val="0"/>
              </a:spcBef>
            </a:pPr>
            <a:r>
              <a:rPr lang="ru-RU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Группа: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Зи1-15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ru-RU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Преподаватель</a:t>
            </a:r>
            <a:r>
              <a:rPr lang="ru-RU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Ситникова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М.А</a:t>
            </a:r>
          </a:p>
          <a:p>
            <a:pPr algn="ctr">
              <a:spcBef>
                <a:spcPts val="0"/>
              </a:spcBef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МЦК-ЧЭМК,2016</a:t>
            </a:r>
            <a:endParaRPr lang="ru-RU" dirty="0"/>
          </a:p>
        </p:txBody>
      </p:sp>
      <p:pic>
        <p:nvPicPr>
          <p:cNvPr id="1026" name="Picture 2" descr="C:\Users\Mrkanhard\Desktop\пирамид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52" y="1896860"/>
            <a:ext cx="1408176" cy="17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rkanhard\Desktop\куб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82" y="1129338"/>
            <a:ext cx="1325880" cy="14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rkanhard\Desktop\ша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1132957"/>
            <a:ext cx="12668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rkanhard\Desktop\цилиндр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214" y="1838529"/>
            <a:ext cx="1371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93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6616" y="667512"/>
            <a:ext cx="8595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Параллелепи́пед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— призма, основанием которой служит параллелограмм, или (равносильно) многогранник, у которого шесть граней и каждая из них —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параллелограмм.</a:t>
            </a: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Свойства 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параллелепипеда</a:t>
            </a:r>
          </a:p>
          <a:p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Параллелепипед симметричен относительно середины его диагонали.</a:t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Любой отрезок с концами, принадлежащими поверхности параллелепипеда и проходящий через середину его диагонали, делится ею пополам; в частности, все диагонали параллелепипеда пересекаются в одной точке и делятся ею пополам.</a:t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Противолежащие грани параллелепипеда параллельны и равны.</a:t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Квадрат длины диагонали прямоугольного параллелепипеда равен сумме квадратов трёх его измерений.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9768" y="4009787"/>
            <a:ext cx="399592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Примеры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параллелепипеда :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9218" name="Picture 2" descr="C:\Users\Mrkanhard\Desktop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" y="4360831"/>
            <a:ext cx="2267712" cy="19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rkanhard\Desktop\guhSFJhwX2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90" y="3918908"/>
            <a:ext cx="3202686" cy="21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Mrkanhard\Desktop\8SUunpiYfQ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69" y="4360831"/>
            <a:ext cx="2732389" cy="194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9139938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42491" y="404082"/>
            <a:ext cx="4062587" cy="646331"/>
          </a:xfrm>
          <a:prstGeom prst="rect">
            <a:avLst/>
          </a:prstGeom>
        </p:spPr>
        <p:txBody>
          <a:bodyPr wrap="none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Список литературы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" y="1307592"/>
            <a:ext cx="8147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Фигуры в пространстве - </a:t>
            </a:r>
            <a:r>
              <a:rPr lang="en-US" dirty="0">
                <a:hlinkClick r:id="rId3"/>
              </a:rPr>
              <a:t>https://sites.google.com/site/figuryvprostranstve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Свободная энциклопедия (Википедия)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ru.wikipedia.org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Справочный портал «Калькулятор»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www.calc.ru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Картинки «Яндекс» 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yandex.ru/images</a:t>
            </a:r>
            <a:endParaRPr lang="ru-RU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6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938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42491" y="404082"/>
            <a:ext cx="2709588" cy="646331"/>
          </a:xfrm>
          <a:prstGeom prst="rect">
            <a:avLst/>
          </a:prstGeom>
        </p:spPr>
        <p:txBody>
          <a:bodyPr wrap="none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Содержание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08" y="1050413"/>
            <a:ext cx="8257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accent1"/>
                </a:solidFill>
              </a:rPr>
              <a:t>Что такое «Стереометрия»………………………………………………………………...</a:t>
            </a:r>
            <a:r>
              <a:rPr lang="ru-RU" dirty="0" smtClean="0"/>
              <a:t>3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B050"/>
                </a:solidFill>
              </a:rPr>
              <a:t>Куб……………………………………………………………………………………………………….</a:t>
            </a:r>
            <a:r>
              <a:rPr lang="ru-RU" dirty="0" smtClean="0"/>
              <a:t>4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B050"/>
                </a:solidFill>
              </a:rPr>
              <a:t>Шар……………………………………………………………………………………………………...</a:t>
            </a:r>
            <a:r>
              <a:rPr lang="ru-RU" dirty="0" smtClean="0"/>
              <a:t>5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B050"/>
                </a:solidFill>
              </a:rPr>
              <a:t>Призма…………………………………………………………………………………………………</a:t>
            </a:r>
            <a:r>
              <a:rPr lang="ru-RU" dirty="0" smtClean="0"/>
              <a:t>6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B050"/>
                </a:solidFill>
              </a:rPr>
              <a:t>Пирамида…………………………………………………………………………………………….</a:t>
            </a:r>
            <a:r>
              <a:rPr lang="ru-RU" dirty="0" smtClean="0"/>
              <a:t>7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B050"/>
                </a:solidFill>
              </a:rPr>
              <a:t>Цилиндр……………………………………………………………………………………………...</a:t>
            </a:r>
            <a:r>
              <a:rPr lang="ru-RU" dirty="0" smtClean="0"/>
              <a:t>.8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B050"/>
                </a:solidFill>
              </a:rPr>
              <a:t>Конус……………………………………………………………………………………………………</a:t>
            </a:r>
            <a:r>
              <a:rPr lang="ru-RU" dirty="0" smtClean="0"/>
              <a:t>.9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B050"/>
                </a:solidFill>
              </a:rPr>
              <a:t>Параллелепипед………………………………………………………………………………....</a:t>
            </a:r>
            <a:r>
              <a:rPr lang="ru-RU" dirty="0" smtClean="0"/>
              <a:t>10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accent1"/>
                </a:solidFill>
              </a:rPr>
              <a:t>Список литературы……………………………………………………………………………….</a:t>
            </a:r>
            <a:r>
              <a:rPr lang="ru-RU" dirty="0" smtClean="0"/>
              <a:t>11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4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938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93536" y="404081"/>
            <a:ext cx="5207066" cy="646331"/>
          </a:xfrm>
          <a:prstGeom prst="rect">
            <a:avLst/>
          </a:prstGeom>
        </p:spPr>
        <p:txBody>
          <a:bodyPr wrap="none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Что такое стереометрия?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624" y="1472185"/>
            <a:ext cx="7735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Стереометрия</a:t>
            </a:r>
            <a:r>
              <a:rPr lang="ru-RU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 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это раздел геометрии, в котором изучаются свойства фигур в пространстве. Слово стереометрия происходит от греческого слова "</a:t>
            </a:r>
            <a:r>
              <a:rPr lang="ru-RU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стереос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 - объемный, пространственный и "</a:t>
            </a:r>
            <a:r>
              <a:rPr lang="ru-RU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метрео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 - измерять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dirty="0" smtClean="0"/>
              <a:t>	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Основными 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фигурами в пространстве являются точки, прямые и плоскости. Наряду с этими фигурами рассматривают геометрические тела и их поверхности.</a:t>
            </a:r>
          </a:p>
        </p:txBody>
      </p:sp>
      <p:pic>
        <p:nvPicPr>
          <p:cNvPr id="2050" name="Picture 2" descr="C:\Users\Mrkanhard\Desktop\166474_html_m59db92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988">
            <a:off x="3682772" y="3531252"/>
            <a:ext cx="19526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rkanhard\Desktop\166474_html_4aaf83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44" y="3345632"/>
            <a:ext cx="1400809" cy="180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6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-1206"/>
            <a:ext cx="9139938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651051" y="404081"/>
            <a:ext cx="5250925" cy="646331"/>
          </a:xfrm>
          <a:prstGeom prst="rect">
            <a:avLst/>
          </a:prstGeom>
        </p:spPr>
        <p:txBody>
          <a:bodyPr wrap="none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Стереометрия вокруг нас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472" y="1545336"/>
            <a:ext cx="7095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Куб</a:t>
            </a:r>
            <a:r>
              <a:rPr lang="ru-RU" dirty="0"/>
              <a:t> – 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правильный многогранник, каждая грань которого представляет собой квадрат. Все ребра 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куба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равны.</a:t>
            </a:r>
          </a:p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Куб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является частным случаем параллелепипеда и призмы</a:t>
            </a:r>
            <a:r>
              <a:rPr lang="ru-RU" dirty="0"/>
              <a:t>.</a:t>
            </a:r>
          </a:p>
        </p:txBody>
      </p:sp>
      <p:pic>
        <p:nvPicPr>
          <p:cNvPr id="3074" name="Picture 2" descr="C:\Users\Mrkanhard\Desktop\ку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3226626"/>
            <a:ext cx="2031735" cy="21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7472" y="2724912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Примеры куба: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5" name="Picture 3" descr="C:\Users\Mrkanhard\Desktop\Rubik's_Cube_cropp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77" y="4002417"/>
            <a:ext cx="2359152" cy="20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rkanhard\Desktop\oteli_v_forme_kuba_readmas.ru_1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745" y="2826618"/>
            <a:ext cx="3710220" cy="18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913993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784" y="781704"/>
            <a:ext cx="8101584" cy="237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Шар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– геометрическое тело, ограниченное поверхностью, все точки которой находятся на равном расстоянии от центра. Это расстояние называется радиусом 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шара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Шар так же называют – 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сферой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Отрезок, 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который соединяет 2 точки шаровой поверхности и который проходит сквозь центр шара, называется 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диаметр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Любой диаметр соответствует 2-м радиусам. Концы всякого диаметра называются диаметрально противоположными точками шара.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784" y="3244334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Примеры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шара(сферы):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8" name="Picture 2" descr="C:\Users\Mrkanhard\Desktop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2" y="3699483"/>
            <a:ext cx="1866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rkanhard\Desktop\230204_14116717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73" y="4467961"/>
            <a:ext cx="2422144" cy="166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rkanhard\Desktop\Снимок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08" y="4891913"/>
            <a:ext cx="2198776" cy="157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rkanhard\Desktop\Снимок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76" y="3286599"/>
            <a:ext cx="1756627" cy="190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2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9139938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48640" y="729054"/>
            <a:ext cx="8046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Призма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это многогранник, составленный из двух равных многоугольников, расположенных в параллельных плоскостях, и n параллелограммов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r>
              <a:rPr lang="ru-RU" b="1" dirty="0" smtClean="0"/>
              <a:t>			</a:t>
            </a:r>
          </a:p>
          <a:p>
            <a:r>
              <a:rPr lang="ru-RU" b="1" dirty="0"/>
              <a:t>		</a:t>
            </a:r>
            <a:r>
              <a:rPr lang="ru-RU" b="1" dirty="0" smtClean="0"/>
              <a:t>	</a:t>
            </a:r>
            <a:r>
              <a:rPr lang="ru-RU" b="1" u="sng" dirty="0" smtClean="0">
                <a:solidFill>
                  <a:srgbClr val="00B0F0"/>
                </a:solidFill>
              </a:rPr>
              <a:t>Свойства призмы:</a:t>
            </a:r>
            <a:endParaRPr lang="ru-RU" b="1" u="sng" dirty="0">
              <a:solidFill>
                <a:srgbClr val="00B0F0"/>
              </a:solidFill>
            </a:endParaRPr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Основания призмы являются равными многоугольниками.</a:t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Боковые грани призмы являются параллелограммами.</a:t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Боковые ребра призмы параллельны и равны.</a:t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Перпендикулярное сечение перпендикулярно ко всем боковым граням.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516868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Примеры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призмы: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 descr="C:\Users\Mrkanhard\Desktop\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85" y="3701533"/>
            <a:ext cx="2174875" cy="10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rkanhard\Desktop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9" y="3973478"/>
            <a:ext cx="2264448" cy="22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rkanhard\Desktop\prizma_0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07" y="4842138"/>
            <a:ext cx="3551223" cy="137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rkanhard\Desktop\ima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7" y="3379098"/>
            <a:ext cx="2896180" cy="25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913993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624" y="694945"/>
            <a:ext cx="8577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– многогранник, основание которого – многоугольник, а остальные грани – треугольники, имеющие общую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вершину. 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является частным случаем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конуса. 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называется правильной, если её основанием является правильный многоугольник, а вершина проецируется в центр основания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r>
              <a:rPr lang="ru-RU" b="1" dirty="0"/>
              <a:t>	</a:t>
            </a:r>
            <a:r>
              <a:rPr lang="ru-RU" b="1" dirty="0" smtClean="0"/>
              <a:t>		</a:t>
            </a:r>
            <a:r>
              <a:rPr lang="ru-RU" b="1" dirty="0" smtClean="0">
                <a:solidFill>
                  <a:srgbClr val="7030A0"/>
                </a:solidFill>
              </a:rPr>
              <a:t>Типы пирамиды:</a:t>
            </a:r>
            <a:endParaRPr lang="ru-RU" b="1" dirty="0">
              <a:solidFill>
                <a:srgbClr val="7030A0"/>
              </a:solidFill>
            </a:endParaRPr>
          </a:p>
          <a:p>
            <a:endParaRPr lang="ru-RU" dirty="0"/>
          </a:p>
          <a:p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 </a:t>
            </a:r>
            <a:r>
              <a:rPr lang="ru-RU" b="1" u="sng" dirty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Пирамида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называется правильной, если ее основание - правильный многоугольник, а отрезок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соединяющий вершину пирамиды с центром основания, является ее высотой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- </a:t>
            </a:r>
            <a:r>
              <a:rPr lang="ru-RU" b="1" u="sng" dirty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Усечённой пирамидой 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называется многогранник, заключённый между основанием пирамиды и секущей плоскостью, параллельной её основанию.</a:t>
            </a:r>
          </a:p>
          <a:p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52" y="3912134"/>
            <a:ext cx="273405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Примеры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пирамиды: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147" name="Picture 3" descr="C:\Users\Mrkanhard\Desktop\600px-Hexagonal_pyram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87" y="4354839"/>
            <a:ext cx="1504513" cy="18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rkanhard\Desktop\пирамид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4373242"/>
            <a:ext cx="1633119" cy="197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Mrkanhard\Desktop\piramidy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125" y="3801052"/>
            <a:ext cx="3302145" cy="264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" y="0"/>
            <a:ext cx="913993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8056" y="621793"/>
            <a:ext cx="8055864" cy="34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Цилиндр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– геометрическое тело, ограниченное цилиндрической поверхностью и двумя параллельными плоскостями, пересекающими её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Цилиндры по своей форме бывают: </a:t>
            </a:r>
          </a:p>
          <a:p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>
                <a:ln w="1905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Прямой цилиндр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– это такой цилиндр, в котором образующие перпендикулярны основанию. Если образующие цилиндра не перпендикулярны основанию, то это будет наклонный цилиндр.</a:t>
            </a:r>
          </a:p>
          <a:p>
            <a:r>
              <a:rPr lang="ru-RU" b="1" dirty="0">
                <a:ln w="1905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Круговой цилиндр 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цилиндр, основанием которого является круг.</a:t>
            </a:r>
          </a:p>
          <a:p>
            <a:r>
              <a:rPr lang="ru-RU" b="1" dirty="0">
                <a:ln w="1905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Круглый цилиндр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– такой цилиндр, который одновременно и прямой, и круговой.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2920" y="3866127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Примеры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цилиндра: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170" name="Picture 2" descr="C:\Users\Mrkanhard\Desktop\2857119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67" y="4298600"/>
            <a:ext cx="1845373" cy="1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rkanhard\Desktop\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98" y="3477682"/>
            <a:ext cx="2276856" cy="151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Mrkanhard\Desktop\цилинд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" y="4380770"/>
            <a:ext cx="1371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Mrkanhard\Desktop\0017-020-Vedro-primer-usechjonnogo-konus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43" y="5066388"/>
            <a:ext cx="11303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rkanhard\Desktop\0024-010-TSilindrom-nazyvaetsja-tel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03" y="3497094"/>
            <a:ext cx="2329388" cy="19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93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" y="768097"/>
            <a:ext cx="8613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Конус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– тело, полученное объединением всех лучей, исходящих из одной точки (вершины конуса) и проходящих через плоскую поверхность.</a:t>
            </a:r>
          </a:p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Круглый конус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может быть получен вращением прямоугольного треугольника вокруг одного из его катетов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 своей форме бывают:</a:t>
            </a:r>
          </a:p>
          <a:p>
            <a:r>
              <a:rPr lang="ru-RU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Прямой </a:t>
            </a: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конус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ru-RU" dirty="0"/>
              <a:t>– это конус, в котором прямая, которая соединяет вершину конуса и центр основания, перпендикулярна плоскости основания.</a:t>
            </a:r>
          </a:p>
          <a:p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Прямой круговой конус</a:t>
            </a:r>
            <a:r>
              <a:rPr lang="ru-RU" dirty="0"/>
              <a:t> – это тело, которое получено вращением </a:t>
            </a:r>
            <a:r>
              <a:rPr lang="ru-RU" dirty="0" smtClean="0"/>
              <a:t>прямоугольного треугольника </a:t>
            </a:r>
            <a:r>
              <a:rPr lang="ru-RU" dirty="0"/>
              <a:t> вокруг его катета как оси.</a:t>
            </a:r>
          </a:p>
          <a:p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194" name="Picture 2" descr="C:\Users\Mrkanhard\Desktop\b14f9618-6a4e-491b-aa8d-607e824ca8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73" y="3685032"/>
            <a:ext cx="2551175" cy="24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rkanhard\Desktop\104737_konusy_vafelnye_dlya_morozhenogo_optom_po_ukraine_kry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3796155"/>
            <a:ext cx="1975741" cy="24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rkanhard\Desktop\Снимок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4094433"/>
            <a:ext cx="1446635" cy="21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" y="362202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Примеры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конуса: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8197" name="Picture 5" descr="C:\Users\Mrkanhard\Desktop\hello_html_m129289a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757595"/>
            <a:ext cx="20383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6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120</Words>
  <Application>Microsoft Office PowerPoint</Application>
  <PresentationFormat>Экран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Горяйнов</dc:creator>
  <cp:lastModifiedBy>Mrkanhard</cp:lastModifiedBy>
  <cp:revision>50</cp:revision>
  <dcterms:created xsi:type="dcterms:W3CDTF">2013-11-19T05:52:05Z</dcterms:created>
  <dcterms:modified xsi:type="dcterms:W3CDTF">2016-04-20T04:55:08Z</dcterms:modified>
</cp:coreProperties>
</file>