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4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9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8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1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5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7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9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2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1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71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6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D659F0-C975-4D25-9EE5-A17A34CF5E00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49F5E3-32C8-4FF5-9961-DDD65D6C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2558-B17C-4680-AD7B-5F2C8C3B7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mokym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baigiamasis</a:t>
            </a:r>
            <a:r>
              <a:rPr lang="en-US" dirty="0"/>
              <a:t> </a:t>
            </a:r>
            <a:r>
              <a:rPr lang="en-US" dirty="0" err="1"/>
              <a:t>darbas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C5DF-10FE-4D31-A769-738D391DE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</a:t>
            </a:r>
            <a:r>
              <a:rPr lang="en-US" dirty="0" err="1"/>
              <a:t>Michail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lt-LT" dirty="0"/>
              <a:t>čiorkin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90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A818-5524-41C8-B921-133B78F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Microsoft Classes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F3BB7-6E35-48A3-98A5-14EFFCB19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3258" y="2099232"/>
            <a:ext cx="9765484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&lt;Classes&gt;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tai</a:t>
            </a:r>
            <a:r>
              <a:rPr kumimoji="0" lang="lt-LT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programa, skirta studentams, kurie nori tvarkyti savo mokyklos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arba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auk</a:t>
            </a:r>
            <a:r>
              <a:rPr lang="lt-LT" altLang="en-US" sz="2100" dirty="0">
                <a:solidFill>
                  <a:srgbClr val="202124"/>
                </a:solidFill>
                <a:latin typeface="inherit"/>
              </a:rPr>
              <a:t>š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tuj</a:t>
            </a:r>
            <a:r>
              <a:rPr kumimoji="0" lang="lt-LT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ų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moksl</a:t>
            </a:r>
            <a:r>
              <a:rPr kumimoji="0" lang="lt-LT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ų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lt-LT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medžiagą.</a:t>
            </a:r>
            <a:r>
              <a:rPr kumimoji="0" lang="lt-LT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t-LT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6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1089-38BA-432C-8FE7-7596CB6A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Pagrindiniai</a:t>
            </a:r>
            <a:r>
              <a:rPr lang="en-US" dirty="0"/>
              <a:t> Microsoft Classes </a:t>
            </a:r>
            <a:r>
              <a:rPr lang="en-US" dirty="0" err="1"/>
              <a:t>funkcionalumai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7C1D-085F-4892-A35B-09A516C5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Classes tai </a:t>
            </a:r>
            <a:r>
              <a:rPr lang="en-US" dirty="0" err="1"/>
              <a:t>tvarkara</a:t>
            </a:r>
            <a:r>
              <a:rPr lang="lt-LT" dirty="0"/>
              <a:t>š</a:t>
            </a:r>
            <a:r>
              <a:rPr lang="en-US" dirty="0" err="1"/>
              <a:t>tys</a:t>
            </a:r>
            <a:r>
              <a:rPr lang="en-US" dirty="0"/>
              <a:t> </a:t>
            </a:r>
            <a:r>
              <a:rPr lang="en-US" dirty="0" err="1"/>
              <a:t>tavo</a:t>
            </a:r>
            <a:r>
              <a:rPr lang="en-US" dirty="0"/>
              <a:t> </a:t>
            </a:r>
            <a:r>
              <a:rPr lang="en-US" dirty="0" err="1"/>
              <a:t>kompiuteryje</a:t>
            </a:r>
            <a:r>
              <a:rPr lang="en-US" dirty="0"/>
              <a:t> </a:t>
            </a:r>
            <a:r>
              <a:rPr lang="en-US" dirty="0" err="1"/>
              <a:t>kurio</a:t>
            </a:r>
            <a:r>
              <a:rPr lang="en-US" dirty="0"/>
              <a:t> </a:t>
            </a:r>
            <a:r>
              <a:rPr lang="en-US" dirty="0" err="1"/>
              <a:t>labai</a:t>
            </a:r>
            <a:r>
              <a:rPr lang="en-US" dirty="0"/>
              <a:t> </a:t>
            </a:r>
            <a:r>
              <a:rPr lang="en-US" dirty="0" err="1"/>
              <a:t>lengvai</a:t>
            </a:r>
            <a:r>
              <a:rPr lang="en-US" dirty="0"/>
              <a:t> </a:t>
            </a:r>
            <a:r>
              <a:rPr lang="en-US" dirty="0" err="1"/>
              <a:t>naudotis</a:t>
            </a:r>
            <a:endParaRPr lang="en-US" dirty="0"/>
          </a:p>
          <a:p>
            <a:r>
              <a:rPr lang="en-US" dirty="0" err="1"/>
              <a:t>Tvarkara</a:t>
            </a:r>
            <a:r>
              <a:rPr lang="lt-LT" dirty="0"/>
              <a:t>š</a:t>
            </a:r>
            <a:r>
              <a:rPr lang="en-US" dirty="0" err="1"/>
              <a:t>tyje</a:t>
            </a:r>
            <a:r>
              <a:rPr lang="en-US" dirty="0"/>
              <a:t> </a:t>
            </a:r>
            <a:r>
              <a:rPr lang="en-US" dirty="0" err="1"/>
              <a:t>galima</a:t>
            </a:r>
            <a:r>
              <a:rPr lang="en-US" dirty="0"/>
              <a:t> pa</a:t>
            </a:r>
            <a:r>
              <a:rPr lang="lt-LT" dirty="0"/>
              <a:t>ž</a:t>
            </a:r>
            <a:r>
              <a:rPr lang="en-US" dirty="0" err="1"/>
              <a:t>ym</a:t>
            </a:r>
            <a:r>
              <a:rPr lang="lt-LT" dirty="0"/>
              <a:t>ė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pamokos</a:t>
            </a:r>
            <a:r>
              <a:rPr lang="en-US" dirty="0"/>
              <a:t> </a:t>
            </a:r>
            <a:r>
              <a:rPr lang="en-US" dirty="0" err="1"/>
              <a:t>pradzi</a:t>
            </a:r>
            <a:r>
              <a:rPr lang="lt-LT" dirty="0"/>
              <a:t>ą</a:t>
            </a:r>
            <a:r>
              <a:rPr lang="en-US" dirty="0"/>
              <a:t>,</a:t>
            </a:r>
            <a:r>
              <a:rPr lang="en-US" dirty="0" err="1"/>
              <a:t>dat</a:t>
            </a:r>
            <a:r>
              <a:rPr lang="lt-LT" dirty="0"/>
              <a:t>ą</a:t>
            </a:r>
            <a:r>
              <a:rPr lang="en-US" dirty="0"/>
              <a:t>,</a:t>
            </a:r>
            <a:r>
              <a:rPr lang="en-US" dirty="0" err="1"/>
              <a:t>mokytojo</a:t>
            </a:r>
            <a:r>
              <a:rPr lang="en-US" dirty="0"/>
              <a:t> </a:t>
            </a:r>
            <a:r>
              <a:rPr lang="en-US" dirty="0" err="1"/>
              <a:t>vard</a:t>
            </a:r>
            <a:r>
              <a:rPr lang="lt-LT" dirty="0"/>
              <a:t>ą</a:t>
            </a:r>
            <a:r>
              <a:rPr lang="en-US" dirty="0"/>
              <a:t>, </a:t>
            </a:r>
            <a:r>
              <a:rPr lang="en-US" dirty="0" err="1"/>
              <a:t>klas</a:t>
            </a:r>
            <a:r>
              <a:rPr lang="lt-LT" dirty="0"/>
              <a:t>ė</a:t>
            </a:r>
            <a:r>
              <a:rPr lang="en-US" dirty="0"/>
              <a:t>s </a:t>
            </a:r>
            <a:r>
              <a:rPr lang="en-US" dirty="0" err="1"/>
              <a:t>numer</a:t>
            </a:r>
            <a:r>
              <a:rPr lang="lt-LT" dirty="0"/>
              <a:t>į</a:t>
            </a:r>
            <a:r>
              <a:rPr lang="en-US" dirty="0"/>
              <a:t>, </a:t>
            </a:r>
            <a:r>
              <a:rPr lang="en-US" dirty="0" err="1"/>
              <a:t>palikti</a:t>
            </a:r>
            <a:r>
              <a:rPr lang="en-US" dirty="0"/>
              <a:t> </a:t>
            </a:r>
            <a:r>
              <a:rPr lang="en-US" dirty="0" err="1"/>
              <a:t>pastabu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nuda</a:t>
            </a:r>
            <a:r>
              <a:rPr lang="lt-LT" dirty="0"/>
              <a:t>ž</a:t>
            </a:r>
            <a:r>
              <a:rPr lang="en-US" dirty="0" err="1"/>
              <a:t>yti</a:t>
            </a:r>
            <a:r>
              <a:rPr lang="en-US" dirty="0"/>
              <a:t> visa tai tau </a:t>
            </a:r>
            <a:r>
              <a:rPr lang="en-US" dirty="0" err="1"/>
              <a:t>patinkan</a:t>
            </a:r>
            <a:r>
              <a:rPr lang="lt-LT" dirty="0"/>
              <a:t>č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spalva</a:t>
            </a:r>
            <a:endParaRPr lang="en-US" dirty="0"/>
          </a:p>
          <a:p>
            <a:r>
              <a:rPr lang="en-US" dirty="0"/>
              <a:t>Nam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darb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funkcionalumas</a:t>
            </a:r>
            <a:r>
              <a:rPr lang="en-US" dirty="0"/>
              <a:t> </a:t>
            </a:r>
            <a:r>
              <a:rPr lang="en-US" dirty="0" err="1"/>
              <a:t>duoda</a:t>
            </a:r>
            <a:r>
              <a:rPr lang="en-US" dirty="0"/>
              <a:t> </a:t>
            </a:r>
            <a:r>
              <a:rPr lang="en-US" dirty="0" err="1"/>
              <a:t>galimyb</a:t>
            </a:r>
            <a:r>
              <a:rPr lang="lt-LT" dirty="0"/>
              <a:t>ę</a:t>
            </a:r>
            <a:r>
              <a:rPr lang="en-US" dirty="0"/>
              <a:t> </a:t>
            </a:r>
            <a:r>
              <a:rPr lang="en-US" dirty="0" err="1"/>
              <a:t>atsekti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b</a:t>
            </a:r>
            <a:r>
              <a:rPr lang="lt-LT" dirty="0"/>
              <a:t>ū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priduotas</a:t>
            </a:r>
            <a:endParaRPr lang="en-US" dirty="0"/>
          </a:p>
          <a:p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funkcionalumo</a:t>
            </a:r>
            <a:r>
              <a:rPr lang="en-US" dirty="0"/>
              <a:t> </a:t>
            </a:r>
            <a:r>
              <a:rPr lang="en-US" dirty="0" err="1"/>
              <a:t>grafikas</a:t>
            </a:r>
            <a:r>
              <a:rPr lang="en-US" dirty="0"/>
              <a:t> </a:t>
            </a:r>
            <a:r>
              <a:rPr lang="en-US" dirty="0" err="1"/>
              <a:t>padeda</a:t>
            </a:r>
            <a:r>
              <a:rPr lang="en-US" dirty="0"/>
              <a:t> </a:t>
            </a:r>
            <a:r>
              <a:rPr lang="en-US" dirty="0" err="1"/>
              <a:t>geriau</a:t>
            </a:r>
            <a:r>
              <a:rPr lang="en-US" dirty="0"/>
              <a:t> </a:t>
            </a:r>
            <a:r>
              <a:rPr lang="en-US" dirty="0" err="1"/>
              <a:t>suprast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atsekt</a:t>
            </a:r>
            <a:r>
              <a:rPr lang="en-US" dirty="0"/>
              <a:t> </a:t>
            </a:r>
            <a:r>
              <a:rPr lang="en-US" dirty="0" err="1"/>
              <a:t>kok</a:t>
            </a:r>
            <a:r>
              <a:rPr lang="lt-LT" dirty="0"/>
              <a:t>į</a:t>
            </a:r>
            <a:r>
              <a:rPr lang="en-US" dirty="0"/>
              <a:t> material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jau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lt-LT" dirty="0"/>
              <a:t>ė</a:t>
            </a:r>
            <a:r>
              <a:rPr lang="en-US" dirty="0"/>
              <a:t>jai per</a:t>
            </a:r>
            <a:r>
              <a:rPr lang="lt-LT" dirty="0"/>
              <a:t>ž</a:t>
            </a:r>
            <a:r>
              <a:rPr lang="en-US" dirty="0" err="1"/>
              <a:t>iuret</a:t>
            </a:r>
            <a:r>
              <a:rPr lang="lt-LT" dirty="0"/>
              <a:t>,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pereit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08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790-7901-40E3-B5F5-E6DBA4AD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Testavimas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EC86-4324-49BF-8353-2D0A8A32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metu</a:t>
            </a:r>
            <a:r>
              <a:rPr lang="en-US" dirty="0"/>
              <a:t> </a:t>
            </a:r>
            <a:r>
              <a:rPr lang="en-US" dirty="0" err="1"/>
              <a:t>buvo</a:t>
            </a:r>
            <a:r>
              <a:rPr lang="en-US" dirty="0"/>
              <a:t> per</a:t>
            </a:r>
            <a:r>
              <a:rPr lang="lt-LT" dirty="0"/>
              <a:t>ž</a:t>
            </a:r>
            <a:r>
              <a:rPr lang="en-US" dirty="0" err="1"/>
              <a:t>iur</a:t>
            </a:r>
            <a:r>
              <a:rPr lang="lt-LT" dirty="0"/>
              <a:t>ė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pagrindiniai</a:t>
            </a:r>
            <a:r>
              <a:rPr lang="en-US" dirty="0"/>
              <a:t> 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funkcionalumai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antrin</a:t>
            </a:r>
            <a:r>
              <a:rPr lang="lt-LT" dirty="0"/>
              <a:t>ė</a:t>
            </a:r>
            <a:r>
              <a:rPr lang="en-US" dirty="0"/>
              <a:t>s 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galimyb</a:t>
            </a:r>
            <a:r>
              <a:rPr lang="lt-LT" dirty="0"/>
              <a:t>ė</a:t>
            </a:r>
            <a:r>
              <a:rPr lang="en-US" dirty="0"/>
              <a:t>s</a:t>
            </a:r>
          </a:p>
          <a:p>
            <a:r>
              <a:rPr lang="en-US" dirty="0" err="1"/>
              <a:t>Buvo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</a:t>
            </a:r>
            <a:r>
              <a:rPr lang="en-US" dirty="0" err="1"/>
              <a:t>testuoti</a:t>
            </a:r>
            <a:r>
              <a:rPr lang="en-US" dirty="0"/>
              <a:t> </a:t>
            </a:r>
            <a:r>
              <a:rPr lang="en-US" dirty="0" err="1"/>
              <a:t>mygtukai</a:t>
            </a:r>
            <a:r>
              <a:rPr lang="en-US" dirty="0"/>
              <a:t>, </a:t>
            </a:r>
            <a:r>
              <a:rPr lang="en-US" dirty="0" err="1"/>
              <a:t>patikrinta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nelu</a:t>
            </a:r>
            <a:r>
              <a:rPr lang="lt-LT" dirty="0"/>
              <a:t>ž</a:t>
            </a:r>
            <a:r>
              <a:rPr lang="en-US" dirty="0"/>
              <a:t>in</a:t>
            </a:r>
            <a:r>
              <a:rPr lang="lt-LT" dirty="0"/>
              <a:t>ė</a:t>
            </a:r>
            <a:r>
              <a:rPr lang="en-US" dirty="0"/>
              <a:t>ja </a:t>
            </a:r>
            <a:r>
              <a:rPr lang="en-US" dirty="0" err="1"/>
              <a:t>sukurus</a:t>
            </a:r>
            <a:r>
              <a:rPr lang="en-US" dirty="0"/>
              <a:t> </a:t>
            </a:r>
            <a:r>
              <a:rPr lang="en-US" dirty="0" err="1"/>
              <a:t>daugiau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20 </a:t>
            </a:r>
            <a:r>
              <a:rPr lang="en-US" dirty="0" err="1"/>
              <a:t>pamok</a:t>
            </a:r>
            <a:r>
              <a:rPr lang="lt-LT" dirty="0"/>
              <a:t>ų</a:t>
            </a:r>
            <a:r>
              <a:rPr lang="en-US" dirty="0"/>
              <a:t>, </a:t>
            </a:r>
            <a:r>
              <a:rPr lang="en-US" dirty="0" err="1"/>
              <a:t>nam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darb</a:t>
            </a:r>
            <a:r>
              <a:rPr lang="lt-LT" dirty="0"/>
              <a:t>ų</a:t>
            </a:r>
            <a:r>
              <a:rPr lang="en-US" dirty="0"/>
              <a:t>, </a:t>
            </a:r>
            <a:r>
              <a:rPr lang="en-US" dirty="0" err="1"/>
              <a:t>topik</a:t>
            </a:r>
            <a:r>
              <a:rPr lang="lt-LT" dirty="0"/>
              <a:t>ų</a:t>
            </a:r>
            <a:r>
              <a:rPr lang="en-US" dirty="0"/>
              <a:t>, </a:t>
            </a:r>
            <a:r>
              <a:rPr lang="en-US" dirty="0" err="1"/>
              <a:t>pastab</a:t>
            </a:r>
            <a:r>
              <a:rPr lang="lt-LT" dirty="0"/>
              <a:t>ų</a:t>
            </a:r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teisingai</a:t>
            </a:r>
            <a:r>
              <a:rPr lang="en-US" dirty="0"/>
              <a:t> </a:t>
            </a:r>
            <a:r>
              <a:rPr lang="en-US" dirty="0" err="1"/>
              <a:t>atvaizduoti</a:t>
            </a:r>
            <a:r>
              <a:rPr lang="en-US" dirty="0"/>
              <a:t> </a:t>
            </a:r>
            <a:r>
              <a:rPr lang="en-US" dirty="0" err="1"/>
              <a:t>procentai</a:t>
            </a:r>
            <a:r>
              <a:rPr lang="en-US" dirty="0"/>
              <a:t>, </a:t>
            </a:r>
            <a:r>
              <a:rPr lang="en-US" dirty="0" err="1"/>
              <a:t>skai</a:t>
            </a:r>
            <a:r>
              <a:rPr lang="lt-LT" dirty="0"/>
              <a:t>č</a:t>
            </a:r>
            <a:r>
              <a:rPr lang="en-US" dirty="0" err="1"/>
              <a:t>iai</a:t>
            </a:r>
            <a:r>
              <a:rPr lang="en-US" dirty="0"/>
              <a:t>, </a:t>
            </a:r>
            <a:r>
              <a:rPr lang="en-US" dirty="0" err="1"/>
              <a:t>dienos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darbo</a:t>
            </a:r>
            <a:r>
              <a:rPr lang="en-US" dirty="0"/>
              <a:t> </a:t>
            </a:r>
            <a:r>
              <a:rPr lang="en-US" dirty="0" err="1"/>
              <a:t>pabaigos</a:t>
            </a:r>
            <a:r>
              <a:rPr lang="en-US" dirty="0"/>
              <a:t>, </a:t>
            </a:r>
            <a:r>
              <a:rPr lang="en-US" dirty="0" err="1"/>
              <a:t>grafikai,datos</a:t>
            </a:r>
            <a:endParaRPr lang="en-US" dirty="0"/>
          </a:p>
          <a:p>
            <a:r>
              <a:rPr lang="en-US" dirty="0" err="1"/>
              <a:t>Paie</a:t>
            </a:r>
            <a:r>
              <a:rPr lang="lt-LT" dirty="0"/>
              <a:t>š</a:t>
            </a:r>
            <a:r>
              <a:rPr lang="en-US" dirty="0"/>
              <a:t>kos </a:t>
            </a:r>
            <a:r>
              <a:rPr lang="en-US" dirty="0" err="1"/>
              <a:t>funkcionalumas</a:t>
            </a:r>
            <a:r>
              <a:rPr lang="en-US" dirty="0"/>
              <a:t>, </a:t>
            </a:r>
            <a:r>
              <a:rPr lang="en-US" dirty="0" err="1"/>
              <a:t>nustatymai</a:t>
            </a:r>
            <a:r>
              <a:rPr lang="en-US" dirty="0"/>
              <a:t>, </a:t>
            </a:r>
            <a:r>
              <a:rPr lang="en-US" dirty="0" err="1"/>
              <a:t>galimyb</a:t>
            </a:r>
            <a:r>
              <a:rPr lang="lt-LT" dirty="0"/>
              <a:t>ė</a:t>
            </a:r>
            <a:r>
              <a:rPr lang="en-US" dirty="0"/>
              <a:t> </a:t>
            </a:r>
            <a:r>
              <a:rPr lang="en-US" dirty="0" err="1"/>
              <a:t>pasidalinti</a:t>
            </a:r>
            <a:r>
              <a:rPr lang="en-US" dirty="0"/>
              <a:t> </a:t>
            </a:r>
            <a:r>
              <a:rPr lang="en-US" dirty="0" err="1"/>
              <a:t>savo</a:t>
            </a:r>
            <a:r>
              <a:rPr lang="en-US" dirty="0"/>
              <a:t> </a:t>
            </a:r>
            <a:r>
              <a:rPr lang="en-US" dirty="0" err="1"/>
              <a:t>tvarkara</a:t>
            </a:r>
            <a:r>
              <a:rPr lang="lt-LT" dirty="0"/>
              <a:t>šči</a:t>
            </a:r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451331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A2ED-4F32-4C91-B432-0EAAE833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Klaidos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1A97-B73E-41EC-9AC6-E4383ADE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Nors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visai</a:t>
            </a:r>
            <a:r>
              <a:rPr lang="en-US" dirty="0"/>
              <a:t> </a:t>
            </a:r>
            <a:r>
              <a:rPr lang="en-US" dirty="0" err="1"/>
              <a:t>nebloga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ja </a:t>
            </a:r>
            <a:r>
              <a:rPr lang="en-US" dirty="0" err="1"/>
              <a:t>galima</a:t>
            </a:r>
            <a:r>
              <a:rPr lang="en-US" dirty="0"/>
              <a:t> b</a:t>
            </a:r>
            <a:r>
              <a:rPr lang="lt-LT" dirty="0"/>
              <a:t>ū</a:t>
            </a:r>
            <a:r>
              <a:rPr lang="en-US" dirty="0"/>
              <a:t>t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naudotis</a:t>
            </a:r>
            <a:r>
              <a:rPr lang="en-US" dirty="0"/>
              <a:t>, </a:t>
            </a:r>
            <a:r>
              <a:rPr lang="en-US" dirty="0" err="1"/>
              <a:t>buvo</a:t>
            </a:r>
            <a:r>
              <a:rPr lang="en-US" dirty="0"/>
              <a:t> </a:t>
            </a:r>
            <a:r>
              <a:rPr lang="en-US" dirty="0" err="1"/>
              <a:t>rasta</a:t>
            </a:r>
            <a:r>
              <a:rPr lang="en-US" dirty="0"/>
              <a:t> </a:t>
            </a:r>
            <a:r>
              <a:rPr lang="en-US" dirty="0" err="1"/>
              <a:t>kelet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klaid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kurios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negat</a:t>
            </a:r>
            <a:r>
              <a:rPr lang="lt-LT" dirty="0"/>
              <a:t>y</a:t>
            </a:r>
            <a:r>
              <a:rPr lang="en-US" dirty="0"/>
              <a:t>v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poveik</a:t>
            </a:r>
            <a:r>
              <a:rPr lang="lt-LT" dirty="0"/>
              <a:t>į</a:t>
            </a:r>
            <a:r>
              <a:rPr lang="en-US" dirty="0"/>
              <a:t> 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veiklai</a:t>
            </a:r>
            <a:r>
              <a:rPr lang="en-US" dirty="0"/>
              <a:t>. </a:t>
            </a:r>
            <a:r>
              <a:rPr lang="en-US" dirty="0" err="1"/>
              <a:t>Buvo</a:t>
            </a:r>
            <a:r>
              <a:rPr lang="en-US" dirty="0"/>
              <a:t> </a:t>
            </a:r>
            <a:r>
              <a:rPr lang="en-US" dirty="0" err="1"/>
              <a:t>atrastos</a:t>
            </a:r>
            <a:r>
              <a:rPr lang="en-US" dirty="0"/>
              <a:t> </a:t>
            </a:r>
            <a:r>
              <a:rPr lang="en-US" dirty="0" err="1"/>
              <a:t>klaidos</a:t>
            </a:r>
            <a:r>
              <a:rPr lang="en-US" dirty="0"/>
              <a:t> </a:t>
            </a:r>
            <a:r>
              <a:rPr lang="en-US" dirty="0" err="1"/>
              <a:t>kurios</a:t>
            </a:r>
            <a:r>
              <a:rPr lang="en-US" dirty="0"/>
              <a:t> u</a:t>
            </a:r>
            <a:r>
              <a:rPr lang="lt-LT" dirty="0"/>
              <a:t>ž</a:t>
            </a:r>
            <a:r>
              <a:rPr lang="en-US" dirty="0" err="1"/>
              <a:t>daro</a:t>
            </a:r>
            <a:r>
              <a:rPr lang="en-US" dirty="0"/>
              <a:t> (</a:t>
            </a:r>
            <a:r>
              <a:rPr lang="en-US" dirty="0" err="1"/>
              <a:t>crashina</a:t>
            </a:r>
            <a:r>
              <a:rPr lang="en-US" dirty="0"/>
              <a:t>) program</a:t>
            </a:r>
            <a:r>
              <a:rPr lang="lt-LT" dirty="0"/>
              <a:t>ą</a:t>
            </a:r>
            <a:r>
              <a:rPr lang="en-US" dirty="0"/>
              <a:t>, </a:t>
            </a:r>
            <a:r>
              <a:rPr lang="en-US" dirty="0" err="1"/>
              <a:t>pvz</a:t>
            </a:r>
            <a:r>
              <a:rPr lang="en-US" dirty="0"/>
              <a:t>. </a:t>
            </a:r>
            <a:r>
              <a:rPr lang="en-US" dirty="0" err="1"/>
              <a:t>paspaudus</a:t>
            </a:r>
            <a:r>
              <a:rPr lang="en-US" dirty="0"/>
              <a:t> </a:t>
            </a:r>
            <a:r>
              <a:rPr lang="en-US" dirty="0" err="1"/>
              <a:t>redagavimo</a:t>
            </a:r>
            <a:r>
              <a:rPr lang="en-US" dirty="0"/>
              <a:t> </a:t>
            </a:r>
            <a:r>
              <a:rPr lang="en-US" dirty="0" err="1"/>
              <a:t>mygtuk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nebuvo</a:t>
            </a:r>
            <a:r>
              <a:rPr lang="en-US" dirty="0"/>
              <a:t> </a:t>
            </a:r>
            <a:r>
              <a:rPr lang="en-US" dirty="0" err="1"/>
              <a:t>sukurta</a:t>
            </a:r>
            <a:r>
              <a:rPr lang="en-US" dirty="0"/>
              <a:t>, </a:t>
            </a:r>
            <a:r>
              <a:rPr lang="en-US" dirty="0" err="1"/>
              <a:t>atidarius</a:t>
            </a:r>
            <a:r>
              <a:rPr lang="en-US" dirty="0"/>
              <a:t> </a:t>
            </a:r>
            <a:r>
              <a:rPr lang="en-US" dirty="0" err="1"/>
              <a:t>tvarkara</a:t>
            </a:r>
            <a:r>
              <a:rPr lang="lt-LT" dirty="0"/>
              <a:t>š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padidinus</a:t>
            </a:r>
            <a:r>
              <a:rPr lang="en-US" dirty="0"/>
              <a:t> </a:t>
            </a:r>
            <a:r>
              <a:rPr lang="en-US" dirty="0" err="1"/>
              <a:t>programos</a:t>
            </a:r>
            <a:r>
              <a:rPr lang="en-US" dirty="0"/>
              <a:t> lang</a:t>
            </a:r>
            <a:r>
              <a:rPr lang="lt-LT" dirty="0"/>
              <a:t>ą</a:t>
            </a:r>
            <a:r>
              <a:rPr lang="en-US" dirty="0"/>
              <a:t> kai </a:t>
            </a:r>
            <a:r>
              <a:rPr lang="en-US" dirty="0" err="1"/>
              <a:t>jisai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ma</a:t>
            </a:r>
            <a:r>
              <a:rPr lang="lt-LT" dirty="0"/>
              <a:t>ž</a:t>
            </a:r>
            <a:r>
              <a:rPr lang="en-US" dirty="0"/>
              <a:t>as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atvirk</a:t>
            </a:r>
            <a:r>
              <a:rPr lang="lt-LT" dirty="0"/>
              <a:t>š</a:t>
            </a:r>
            <a:r>
              <a:rPr lang="en-US" dirty="0" err="1"/>
              <a:t>ciai</a:t>
            </a:r>
            <a:r>
              <a:rPr lang="en-US" dirty="0"/>
              <a:t>, </a:t>
            </a:r>
            <a:r>
              <a:rPr lang="lt-LT" dirty="0"/>
              <a:t>į</a:t>
            </a:r>
            <a:r>
              <a:rPr lang="en-US" dirty="0"/>
              <a:t>v</a:t>
            </a:r>
            <a:r>
              <a:rPr lang="lt-LT" dirty="0"/>
              <a:t>e</a:t>
            </a:r>
            <a:r>
              <a:rPr lang="en-US" dirty="0" err="1"/>
              <a:t>dus</a:t>
            </a:r>
            <a:r>
              <a:rPr lang="en-US" dirty="0"/>
              <a:t> ka</a:t>
            </a:r>
            <a:r>
              <a:rPr lang="lt-LT" dirty="0"/>
              <a:t>ž</a:t>
            </a:r>
            <a:r>
              <a:rPr lang="en-US" dirty="0"/>
              <a:t>k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lt-LT" dirty="0"/>
              <a:t>į</a:t>
            </a:r>
            <a:r>
              <a:rPr lang="en-US" dirty="0"/>
              <a:t> </a:t>
            </a:r>
            <a:r>
              <a:rPr lang="en-US" dirty="0" err="1"/>
              <a:t>paie</a:t>
            </a:r>
            <a:r>
              <a:rPr lang="lt-LT" dirty="0"/>
              <a:t>š</a:t>
            </a:r>
            <a:r>
              <a:rPr lang="en-US" dirty="0"/>
              <a:t>k</a:t>
            </a:r>
            <a:r>
              <a:rPr lang="lt-LT" dirty="0"/>
              <a:t>ą</a:t>
            </a:r>
            <a:r>
              <a:rPr lang="en-US" dirty="0"/>
              <a:t>. </a:t>
            </a:r>
            <a:r>
              <a:rPr lang="en-US" dirty="0" err="1"/>
              <a:t>Bandant</a:t>
            </a:r>
            <a:r>
              <a:rPr lang="en-US" dirty="0"/>
              <a:t> </a:t>
            </a:r>
            <a:r>
              <a:rPr lang="en-US" dirty="0" err="1"/>
              <a:t>sukurt</a:t>
            </a:r>
            <a:r>
              <a:rPr lang="en-US" dirty="0"/>
              <a:t> </a:t>
            </a:r>
            <a:r>
              <a:rPr lang="en-US" dirty="0" err="1"/>
              <a:t>daugiau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tvarkara</a:t>
            </a:r>
            <a:r>
              <a:rPr lang="lt-LT" dirty="0"/>
              <a:t>š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mygtukas</a:t>
            </a:r>
            <a:r>
              <a:rPr lang="en-US" dirty="0"/>
              <a:t> “create” </a:t>
            </a:r>
            <a:r>
              <a:rPr lang="en-US" dirty="0" err="1"/>
              <a:t>dingsta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atima</a:t>
            </a:r>
            <a:r>
              <a:rPr lang="en-US" dirty="0"/>
              <a:t> </a:t>
            </a:r>
            <a:r>
              <a:rPr lang="en-US" dirty="0" err="1"/>
              <a:t>galimyb</a:t>
            </a:r>
            <a:r>
              <a:rPr lang="lt-LT" dirty="0"/>
              <a:t>ę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</a:t>
            </a:r>
            <a:r>
              <a:rPr lang="en-US" dirty="0"/>
              <a:t> </a:t>
            </a:r>
            <a:r>
              <a:rPr lang="en-US" dirty="0" err="1"/>
              <a:t>vartotojo</a:t>
            </a:r>
            <a:r>
              <a:rPr lang="en-US" dirty="0"/>
              <a:t> </a:t>
            </a:r>
            <a:r>
              <a:rPr lang="en-US" dirty="0" err="1"/>
              <a:t>sukurt</a:t>
            </a:r>
            <a:r>
              <a:rPr lang="en-US" dirty="0"/>
              <a:t> </a:t>
            </a:r>
            <a:r>
              <a:rPr lang="en-US" dirty="0" err="1"/>
              <a:t>papildom</a:t>
            </a:r>
            <a:r>
              <a:rPr lang="lt-LT" dirty="0"/>
              <a:t>ą</a:t>
            </a:r>
            <a:r>
              <a:rPr lang="en-US" dirty="0"/>
              <a:t> </a:t>
            </a:r>
            <a:r>
              <a:rPr lang="en-US" dirty="0" err="1"/>
              <a:t>tvarkara</a:t>
            </a:r>
            <a:r>
              <a:rPr lang="lt-LT" dirty="0"/>
              <a:t>š</a:t>
            </a:r>
            <a:r>
              <a:rPr lang="en-US" dirty="0"/>
              <a:t>t</a:t>
            </a:r>
            <a:r>
              <a:rPr lang="lt-LT" dirty="0"/>
              <a:t>į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 </a:t>
            </a:r>
            <a:r>
              <a:rPr lang="en-US" dirty="0" err="1"/>
              <a:t>jisai</a:t>
            </a:r>
            <a:r>
              <a:rPr lang="en-US" dirty="0"/>
              <a:t> ne </a:t>
            </a:r>
            <a:r>
              <a:rPr lang="en-US" dirty="0" err="1"/>
              <a:t>perkraus</a:t>
            </a:r>
            <a:r>
              <a:rPr lang="en-US" dirty="0"/>
              <a:t> program</a:t>
            </a:r>
            <a:r>
              <a:rPr lang="lt-LT" dirty="0"/>
              <a:t>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245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FAA9-8159-4C2D-A127-6EEB0395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lt-LT" dirty="0"/>
              <a:t>š</a:t>
            </a:r>
            <a:r>
              <a:rPr lang="en-US" dirty="0" err="1"/>
              <a:t>vada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F6AD-233F-46E9-A4C1-BF5EF062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Nors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daug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lt-LT" dirty="0"/>
              <a:t>ū</a:t>
            </a:r>
            <a:r>
              <a:rPr lang="en-US" dirty="0"/>
              <a:t>m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naudotis</a:t>
            </a:r>
            <a:r>
              <a:rPr lang="en-US" dirty="0"/>
              <a:t> j</a:t>
            </a:r>
            <a:r>
              <a:rPr lang="lt-LT" dirty="0"/>
              <a:t>a</a:t>
            </a:r>
            <a:r>
              <a:rPr lang="en-US" dirty="0"/>
              <a:t> </a:t>
            </a:r>
            <a:r>
              <a:rPr lang="en-US" dirty="0" err="1"/>
              <a:t>imanoma</a:t>
            </a:r>
            <a:r>
              <a:rPr lang="en-US" dirty="0"/>
              <a:t>, </a:t>
            </a:r>
            <a:r>
              <a:rPr lang="en-US" dirty="0" err="1"/>
              <a:t>tod</a:t>
            </a:r>
            <a:r>
              <a:rPr lang="lt-LT" dirty="0"/>
              <a:t>ė</a:t>
            </a:r>
            <a:r>
              <a:rPr lang="en-US" dirty="0"/>
              <a:t>l </a:t>
            </a:r>
            <a:r>
              <a:rPr lang="en-US" dirty="0" err="1"/>
              <a:t>jei</a:t>
            </a:r>
            <a:r>
              <a:rPr lang="en-US" dirty="0"/>
              <a:t> </a:t>
            </a:r>
            <a:r>
              <a:rPr lang="en-US" dirty="0" err="1"/>
              <a:t>nuo</a:t>
            </a:r>
            <a:r>
              <a:rPr lang="en-US" dirty="0"/>
              <a:t> man</a:t>
            </a:r>
            <a:r>
              <a:rPr lang="lt-LT" dirty="0"/>
              <a:t>ę</a:t>
            </a:r>
            <a:r>
              <a:rPr lang="en-US" dirty="0"/>
              <a:t>s </a:t>
            </a:r>
            <a:r>
              <a:rPr lang="en-US" dirty="0" err="1"/>
              <a:t>priklausytu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lt-LT" dirty="0"/>
              <a:t>š</a:t>
            </a:r>
            <a:r>
              <a:rPr lang="en-US" dirty="0" err="1"/>
              <a:t>ita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lt-LT" dirty="0"/>
              <a:t>š</a:t>
            </a:r>
            <a:r>
              <a:rPr lang="en-US" dirty="0" err="1"/>
              <a:t>eis</a:t>
            </a:r>
            <a:r>
              <a:rPr lang="en-US" dirty="0"/>
              <a:t> </a:t>
            </a:r>
            <a:r>
              <a:rPr lang="lt-LT" dirty="0"/>
              <a:t>į</a:t>
            </a:r>
            <a:r>
              <a:rPr lang="en-US" dirty="0"/>
              <a:t> mases</a:t>
            </a:r>
            <a:r>
              <a:rPr lang="lt-LT" dirty="0"/>
              <a:t>,</a:t>
            </a:r>
            <a:r>
              <a:rPr lang="en-US" dirty="0"/>
              <a:t> a</a:t>
            </a:r>
            <a:r>
              <a:rPr lang="lt-LT" dirty="0"/>
              <a:t>š</a:t>
            </a:r>
            <a:r>
              <a:rPr lang="en-US" dirty="0"/>
              <a:t> </a:t>
            </a:r>
            <a:r>
              <a:rPr lang="en-US" dirty="0" err="1"/>
              <a:t>tikrai</a:t>
            </a:r>
            <a:r>
              <a:rPr lang="en-US" dirty="0"/>
              <a:t> duo</a:t>
            </a:r>
            <a:r>
              <a:rPr lang="lt-LT" dirty="0"/>
              <a:t>č</a:t>
            </a:r>
            <a:r>
              <a:rPr lang="en-US" dirty="0" err="1"/>
              <a:t>iau</a:t>
            </a:r>
            <a:r>
              <a:rPr lang="en-US" dirty="0"/>
              <a:t> jai </a:t>
            </a:r>
            <a:r>
              <a:rPr lang="lt-LT" dirty="0"/>
              <a:t>ž</a:t>
            </a:r>
            <a:r>
              <a:rPr lang="en-US" dirty="0"/>
              <a:t>alia </a:t>
            </a:r>
            <a:r>
              <a:rPr lang="lt-LT" dirty="0"/>
              <a:t>š</a:t>
            </a:r>
            <a:r>
              <a:rPr lang="en-US" dirty="0"/>
              <a:t>vies</a:t>
            </a:r>
            <a:r>
              <a:rPr lang="lt-LT" dirty="0"/>
              <a:t>ą</a:t>
            </a:r>
            <a:r>
              <a:rPr lang="en-US" dirty="0"/>
              <a:t>, </a:t>
            </a:r>
            <a:r>
              <a:rPr lang="en-US" dirty="0" err="1"/>
              <a:t>nes</a:t>
            </a:r>
            <a:r>
              <a:rPr lang="en-US" dirty="0"/>
              <a:t> </a:t>
            </a:r>
            <a:r>
              <a:rPr lang="en-US" dirty="0" err="1"/>
              <a:t>kritini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klaid</a:t>
            </a:r>
            <a:r>
              <a:rPr lang="lt-LT" dirty="0"/>
              <a:t>ų</a:t>
            </a:r>
            <a:r>
              <a:rPr lang="en-US" dirty="0"/>
              <a:t> </a:t>
            </a:r>
            <a:r>
              <a:rPr lang="en-US" dirty="0" err="1"/>
              <a:t>kuriuos</a:t>
            </a:r>
            <a:r>
              <a:rPr lang="en-US" dirty="0"/>
              <a:t> </a:t>
            </a:r>
            <a:r>
              <a:rPr lang="en-US" dirty="0" err="1"/>
              <a:t>neleistu</a:t>
            </a:r>
            <a:r>
              <a:rPr lang="en-US" dirty="0"/>
              <a:t> </a:t>
            </a:r>
            <a:r>
              <a:rPr lang="en-US" dirty="0" err="1"/>
              <a:t>naudotis</a:t>
            </a:r>
            <a:r>
              <a:rPr lang="en-US" dirty="0"/>
              <a:t> </a:t>
            </a:r>
            <a:r>
              <a:rPr lang="en-US" dirty="0" err="1"/>
              <a:t>pagrindiniais</a:t>
            </a:r>
            <a:r>
              <a:rPr lang="en-US" dirty="0"/>
              <a:t> </a:t>
            </a:r>
            <a:r>
              <a:rPr lang="en-US" dirty="0" err="1"/>
              <a:t>programos</a:t>
            </a:r>
            <a:r>
              <a:rPr lang="en-US" dirty="0"/>
              <a:t> </a:t>
            </a:r>
            <a:r>
              <a:rPr lang="en-US" dirty="0" err="1"/>
              <a:t>funkcionalumais</a:t>
            </a:r>
            <a:r>
              <a:rPr lang="en-US" dirty="0"/>
              <a:t> a</a:t>
            </a:r>
            <a:r>
              <a:rPr lang="lt-LT" dirty="0"/>
              <a:t>š</a:t>
            </a:r>
            <a:r>
              <a:rPr lang="en-US" dirty="0"/>
              <a:t> </a:t>
            </a:r>
            <a:r>
              <a:rPr lang="en-US" dirty="0" err="1"/>
              <a:t>neatradau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3485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402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inherit</vt:lpstr>
      <vt:lpstr>Wingdings 3</vt:lpstr>
      <vt:lpstr>Ion Boardroom</vt:lpstr>
      <vt:lpstr>Testavimo mokymų baigiamasis darbas</vt:lpstr>
      <vt:lpstr>Microsoft Classes</vt:lpstr>
      <vt:lpstr>Pagrindiniai Microsoft Classes funkcionalumai</vt:lpstr>
      <vt:lpstr>Testavimas</vt:lpstr>
      <vt:lpstr>Klaidos</vt:lpstr>
      <vt:lpstr>Išvada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Testavimo mokymu baigiamasis darbas</dc:title>
  <dc:creator>RMPC</dc:creator>
  <cp:lastModifiedBy>RMPC</cp:lastModifiedBy>
  <cp:revision>11</cp:revision>
  <dcterms:created xsi:type="dcterms:W3CDTF">2022-08-20T20:52:57Z</dcterms:created>
  <dcterms:modified xsi:type="dcterms:W3CDTF">2022-08-23T12:03:18Z</dcterms:modified>
</cp:coreProperties>
</file>