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58" r:id="rId5"/>
    <p:sldId id="257" r:id="rId6"/>
    <p:sldId id="260" r:id="rId7"/>
    <p:sldId id="261" r:id="rId8"/>
    <p:sldId id="262" r:id="rId9"/>
    <p:sldId id="263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E401-20FC-1744-9415-D2BA1ADAB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7C4A6-B459-A741-A2B0-BB14CC4AC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6C37-C29F-DD45-BB2B-AEFA567C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12A6C-DD86-AC45-8968-E14D70D3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5607-E9D4-DB4B-A592-98DD8C50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9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7A55-66A5-254D-BD51-A9E8F884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77E85-9087-3E46-AD56-241E06D7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4737-888D-9D44-AF04-EF96EC08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21C6-C53C-C84D-AECB-3E676998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C0CE-2E1B-AA4E-A158-5B2B47DB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2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4208F-493F-BA49-875B-AA8546D5A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09EC4-4C54-434B-9598-ACF84354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1EF8-B418-704F-97E0-19F6FF98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7D02-A52E-3C47-91D0-5AB1A44A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F7D8-F45F-8B46-86F1-138870B4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2CA9-6273-8546-B377-25AC51A6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C9C9-6B7D-B146-B7F2-94E606A4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2FEF-A341-E54B-B625-F0CC2D2F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B99A-5A9C-D741-95DC-8D66C581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2E54-199A-8742-886D-8898AD91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5FB2-B747-FD47-8EAB-4DA1DECF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3387-7543-4D4D-846E-4689508E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4503-E0CD-1E41-8CC8-29898057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56B7-A5AE-1046-9572-82BEAAA3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C0FD-F54D-AD48-8322-5C0B39BE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61EC-A1D4-C24B-B805-E164D9B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CCA4-1550-4346-BE28-59B8585E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A29BB-4912-9D47-A760-48BF1FFF0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F4206-F58C-7543-A4D5-138B0E5A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1DB9-2953-CC49-85F1-F17275B0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B1F3-BE59-A348-858A-39ED1014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F271-80B0-0F46-8003-ACD35636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0E11-B182-314B-8943-E832B531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B8DD3-7811-414D-9BB0-7D12CC25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D115C-D7C1-A748-BDFF-EF027DEBE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8F58-B21A-3A42-B8BE-72BB5B711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598C2-1413-BC48-B3DD-73FA1CBB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8BFCC-F250-5845-9C5A-4EA3A308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7F5D1-DD0A-404A-A74E-1AE35577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FBF0-2064-8F4D-8F06-BA33ED38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000BE-5240-FB4E-9774-1E1147A5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44243-97F9-7F43-9EDF-C3A81A70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E3D63-1DA8-4449-AA60-5E667F4D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CE1A1-793C-A94F-8BF0-7455E34E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DB6D2-7681-794E-B342-930D071B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E13BB-3527-6145-BC52-6FE634F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2146-6B41-0240-802A-65D9DB07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6309-2241-2940-B1AC-92B66230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5AE26-44A5-2744-8FC9-A5636B83C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A259-2C79-244C-80EF-CFA1C366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765D0-D8C5-8F4E-9038-B15287BB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D5579-2A55-FC46-95E2-DF7A3B0C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18C4-4FCC-2347-A8B9-B3043300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FA4C-466A-6A40-93F4-262261772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6E64A-3257-8641-9BCE-2CB76C13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C9023-D9E9-DF4B-B66C-242A87A5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C8D1-880E-724E-826E-87382B1C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332F-D74F-3845-834A-023CE153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342FB-B6D7-E645-BF11-9441C1B5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6B0B-1ACB-2647-AA08-A99886EB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6515-2D31-5941-A9FB-BD986EDEE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6349-1180-8E49-8015-842960DB986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484F-3B44-984F-A6CF-8981AE774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6DB2-789F-6847-969F-0E52D17A7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D4D7-9D25-FC4C-9EBB-9B9642322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Commenting in 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A9325-27B5-394F-8F77-50C30B003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workshop participants</a:t>
            </a:r>
          </a:p>
        </p:txBody>
      </p:sp>
    </p:spTree>
    <p:extLst>
      <p:ext uri="{BB962C8B-B14F-4D97-AF65-F5344CB8AC3E}">
        <p14:creationId xmlns:p14="http://schemas.microsoft.com/office/powerpoint/2010/main" val="178161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2050-D6C4-764E-97A5-221C9731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5151" cy="1325563"/>
          </a:xfrm>
        </p:spPr>
        <p:txBody>
          <a:bodyPr/>
          <a:lstStyle/>
          <a:p>
            <a:r>
              <a:rPr lang="en-US" dirty="0"/>
              <a:t>All comments for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789C1-DAD7-8043-9CB9-CC9BB7A7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414"/>
            <a:ext cx="12192000" cy="48084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B41ABF-7F01-0D4D-BCE9-CA4A7BAE31FA}"/>
              </a:ext>
            </a:extLst>
          </p:cNvPr>
          <p:cNvSpPr/>
          <p:nvPr/>
        </p:nvSpPr>
        <p:spPr>
          <a:xfrm flipV="1">
            <a:off x="6880100" y="2187144"/>
            <a:ext cx="2066191" cy="11491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C92FB2-C8C0-A44D-87C8-C08160AC2548}"/>
              </a:ext>
            </a:extLst>
          </p:cNvPr>
          <p:cNvSpPr/>
          <p:nvPr/>
        </p:nvSpPr>
        <p:spPr>
          <a:xfrm flipV="1">
            <a:off x="11578280" y="3941805"/>
            <a:ext cx="613719" cy="355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A931F-B1F8-A048-870E-347B4DF61184}"/>
              </a:ext>
            </a:extLst>
          </p:cNvPr>
          <p:cNvSpPr txBox="1"/>
          <p:nvPr/>
        </p:nvSpPr>
        <p:spPr>
          <a:xfrm>
            <a:off x="7414054" y="1173892"/>
            <a:ext cx="170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/ Add note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9552F5-337D-3345-8274-6ACC347C69AA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8267589" y="1543224"/>
            <a:ext cx="3400568" cy="2450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8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6E41-E357-5D49-9FB7-024464AD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Manager</a:t>
            </a:r>
          </a:p>
        </p:txBody>
      </p:sp>
    </p:spTree>
    <p:extLst>
      <p:ext uri="{BB962C8B-B14F-4D97-AF65-F5344CB8AC3E}">
        <p14:creationId xmlns:p14="http://schemas.microsoft.com/office/powerpoint/2010/main" val="136972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BBB96-8DE8-B044-AD41-1125FFDB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947"/>
            <a:ext cx="12192000" cy="53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5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D04D-76A0-5445-969D-43792649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20BF-D63A-2F4E-9763-E85A228C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model represents information requirements</a:t>
            </a:r>
          </a:p>
          <a:p>
            <a:r>
              <a:rPr lang="en-US" dirty="0"/>
              <a:t>Uses FHIR datatypes and Terminology interaction</a:t>
            </a:r>
          </a:p>
          <a:p>
            <a:r>
              <a:rPr lang="en-US" dirty="0"/>
              <a:t>Comments can be made against any element</a:t>
            </a:r>
          </a:p>
          <a:p>
            <a:pPr lvl="1"/>
            <a:r>
              <a:rPr lang="en-US" dirty="0"/>
              <a:t>Or the model as a whole</a:t>
            </a:r>
          </a:p>
          <a:p>
            <a:r>
              <a:rPr lang="en-US" dirty="0"/>
              <a:t>Can make notes against the comments</a:t>
            </a:r>
          </a:p>
          <a:p>
            <a:r>
              <a:rPr lang="en-US" dirty="0"/>
              <a:t>Comments represented as Tasks for formal disposition</a:t>
            </a:r>
          </a:p>
          <a:p>
            <a:r>
              <a:rPr lang="en-US" dirty="0"/>
              <a:t>Link to model</a:t>
            </a:r>
          </a:p>
          <a:p>
            <a:pPr lvl="1"/>
            <a:r>
              <a:rPr lang="en-NZ" dirty="0"/>
              <a:t>http://</a:t>
            </a:r>
            <a:r>
              <a:rPr lang="en-NZ" dirty="0" err="1"/>
              <a:t>clinfhir.com</a:t>
            </a:r>
            <a:r>
              <a:rPr lang="en-NZ" dirty="0"/>
              <a:t>/logicalModeller.html#8c28w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1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6811-8925-254B-8BBD-5AC2531D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2E7A4-8222-0542-9FD5-EB0B4BAB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3" y="1834099"/>
            <a:ext cx="5463747" cy="4351338"/>
          </a:xfrm>
        </p:spPr>
        <p:txBody>
          <a:bodyPr/>
          <a:lstStyle/>
          <a:p>
            <a:r>
              <a:rPr lang="en-US" dirty="0"/>
              <a:t>Just email and password</a:t>
            </a:r>
          </a:p>
          <a:p>
            <a:r>
              <a:rPr lang="en-US" dirty="0"/>
              <a:t>Allows Comments and Notes to be added</a:t>
            </a:r>
          </a:p>
          <a:p>
            <a:pPr lvl="1"/>
            <a:r>
              <a:rPr lang="en-US" dirty="0"/>
              <a:t>Anyone can view</a:t>
            </a:r>
          </a:p>
          <a:p>
            <a:r>
              <a:rPr lang="en-US" dirty="0"/>
              <a:t>Can’t edit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B1EA7-5525-144C-8634-0D41399F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183" y="1027906"/>
            <a:ext cx="4935326" cy="244938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0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BBB96-8DE8-B044-AD41-1125FFDB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" y="1483895"/>
            <a:ext cx="12192000" cy="537410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806BBA6-340E-7F4A-B677-4FD25F45EE6A}"/>
              </a:ext>
            </a:extLst>
          </p:cNvPr>
          <p:cNvSpPr/>
          <p:nvPr/>
        </p:nvSpPr>
        <p:spPr>
          <a:xfrm>
            <a:off x="7117492" y="662405"/>
            <a:ext cx="5070389" cy="5676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3AD7-F492-EE4D-860F-AEB388E1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3681" cy="882907"/>
          </a:xfrm>
        </p:spPr>
        <p:txBody>
          <a:bodyPr/>
          <a:lstStyle/>
          <a:p>
            <a:r>
              <a:rPr lang="en-US" dirty="0"/>
              <a:t>Model: Designer 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86D6CE-207E-BD4C-8EED-B930CE9FF697}"/>
              </a:ext>
            </a:extLst>
          </p:cNvPr>
          <p:cNvSpPr/>
          <p:nvPr/>
        </p:nvSpPr>
        <p:spPr>
          <a:xfrm>
            <a:off x="49427" y="3256606"/>
            <a:ext cx="202706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C98F-FAD2-B642-B54A-594785369B53}"/>
              </a:ext>
            </a:extLst>
          </p:cNvPr>
          <p:cNvSpPr txBox="1"/>
          <p:nvPr/>
        </p:nvSpPr>
        <p:spPr>
          <a:xfrm>
            <a:off x="2520778" y="4386649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Element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C213D7-C617-B04A-9F41-44CAB0B95288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2076490" y="3549420"/>
            <a:ext cx="444288" cy="1021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886C04-42A7-A843-B7D3-5A7A39044F42}"/>
              </a:ext>
            </a:extLst>
          </p:cNvPr>
          <p:cNvSpPr txBox="1"/>
          <p:nvPr/>
        </p:nvSpPr>
        <p:spPr>
          <a:xfrm>
            <a:off x="6858000" y="556054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56377-12F4-EC41-BDB0-AEDB98826C30}"/>
              </a:ext>
            </a:extLst>
          </p:cNvPr>
          <p:cNvCxnSpPr>
            <a:stCxn id="11" idx="2"/>
          </p:cNvCxnSpPr>
          <p:nvPr/>
        </p:nvCxnSpPr>
        <p:spPr>
          <a:xfrm>
            <a:off x="7268914" y="925386"/>
            <a:ext cx="565270" cy="558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9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BBB96-8DE8-B044-AD41-1125FFDB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895"/>
            <a:ext cx="12192000" cy="53741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483876-5635-0549-9641-CB6C62E21720}"/>
              </a:ext>
            </a:extLst>
          </p:cNvPr>
          <p:cNvSpPr/>
          <p:nvPr/>
        </p:nvSpPr>
        <p:spPr>
          <a:xfrm>
            <a:off x="7979850" y="4838271"/>
            <a:ext cx="202706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79B904-91EE-C340-9246-47E40D3A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34200" cy="1325563"/>
          </a:xfrm>
        </p:spPr>
        <p:txBody>
          <a:bodyPr/>
          <a:lstStyle/>
          <a:p>
            <a:r>
              <a:rPr lang="en-US" dirty="0"/>
              <a:t>View Details of a </a:t>
            </a:r>
            <a:r>
              <a:rPr lang="en-US" dirty="0" err="1"/>
              <a:t>ValueSet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56FD8-4BCD-D44B-B9BC-0CBFA2F6DC45}"/>
              </a:ext>
            </a:extLst>
          </p:cNvPr>
          <p:cNvSpPr txBox="1"/>
          <p:nvPr/>
        </p:nvSpPr>
        <p:spPr>
          <a:xfrm>
            <a:off x="9094573" y="729049"/>
            <a:ext cx="17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link to view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5F4EF7-0744-564A-986D-48DA07C26558}"/>
              </a:ext>
            </a:extLst>
          </p:cNvPr>
          <p:cNvCxnSpPr>
            <a:stCxn id="9" idx="2"/>
          </p:cNvCxnSpPr>
          <p:nvPr/>
        </p:nvCxnSpPr>
        <p:spPr>
          <a:xfrm flipH="1">
            <a:off x="9428205" y="1098381"/>
            <a:ext cx="536062" cy="37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5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F286D-5AFE-A34F-8DEF-B201DBE2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ValueSet</a:t>
            </a:r>
            <a:r>
              <a:rPr lang="en-US" dirty="0"/>
              <a:t>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7643C-BF5A-5C4E-8AC4-03C81ADC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05" y="1904258"/>
            <a:ext cx="7907295" cy="425627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C0C0C30-8FAB-BC42-9341-CCCBF865FAB7}"/>
              </a:ext>
            </a:extLst>
          </p:cNvPr>
          <p:cNvSpPr/>
          <p:nvPr/>
        </p:nvSpPr>
        <p:spPr>
          <a:xfrm>
            <a:off x="4705310" y="3021828"/>
            <a:ext cx="202706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F1ACE-D77C-5140-95DF-AD0D6506242C}"/>
              </a:ext>
            </a:extLst>
          </p:cNvPr>
          <p:cNvSpPr txBox="1"/>
          <p:nvPr/>
        </p:nvSpPr>
        <p:spPr>
          <a:xfrm>
            <a:off x="691979" y="3238123"/>
            <a:ext cx="23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by concept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34669-9CAE-F548-B39D-DB8169295ABF}"/>
              </a:ext>
            </a:extLst>
          </p:cNvPr>
          <p:cNvCxnSpPr>
            <a:stCxn id="8" idx="3"/>
          </p:cNvCxnSpPr>
          <p:nvPr/>
        </p:nvCxnSpPr>
        <p:spPr>
          <a:xfrm flipV="1">
            <a:off x="3024477" y="3314641"/>
            <a:ext cx="1680833" cy="10814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442DF2A-5E3D-2343-969D-E8B988111052}"/>
              </a:ext>
            </a:extLst>
          </p:cNvPr>
          <p:cNvSpPr/>
          <p:nvPr/>
        </p:nvSpPr>
        <p:spPr>
          <a:xfrm>
            <a:off x="9885405" y="3021828"/>
            <a:ext cx="120890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13F94-F7F2-D74D-8A1F-17ADD6D0E76B}"/>
              </a:ext>
            </a:extLst>
          </p:cNvPr>
          <p:cNvSpPr txBox="1"/>
          <p:nvPr/>
        </p:nvSpPr>
        <p:spPr>
          <a:xfrm>
            <a:off x="8760941" y="1027906"/>
            <a:ext cx="317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view matching concepts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C1D963-B095-294A-A827-6C23DC7C3C13}"/>
              </a:ext>
            </a:extLst>
          </p:cNvPr>
          <p:cNvCxnSpPr>
            <a:stCxn id="12" idx="2"/>
          </p:cNvCxnSpPr>
          <p:nvPr/>
        </p:nvCxnSpPr>
        <p:spPr>
          <a:xfrm>
            <a:off x="10346439" y="1397238"/>
            <a:ext cx="143417" cy="1624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4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44DA-7206-C342-A789-040821F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5575-208A-914C-8664-E074A575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can make a comment</a:t>
            </a:r>
          </a:p>
          <a:p>
            <a:r>
              <a:rPr lang="en-US" dirty="0"/>
              <a:t>Should be logged in (optional)</a:t>
            </a:r>
          </a:p>
          <a:p>
            <a:r>
              <a:rPr lang="en-US" dirty="0"/>
              <a:t>Can be for the whole model or an element</a:t>
            </a:r>
          </a:p>
          <a:p>
            <a:r>
              <a:rPr lang="en-US" dirty="0"/>
              <a:t>Can make notes about someone else's comment</a:t>
            </a:r>
          </a:p>
          <a:p>
            <a:r>
              <a:rPr lang="en-US" dirty="0"/>
              <a:t>Possibilities</a:t>
            </a:r>
          </a:p>
          <a:p>
            <a:pPr lvl="1"/>
            <a:r>
              <a:rPr lang="en-US" dirty="0"/>
              <a:t>Suggest new name</a:t>
            </a:r>
          </a:p>
          <a:p>
            <a:pPr lvl="1"/>
            <a:r>
              <a:rPr lang="en-US" dirty="0"/>
              <a:t>Update to element description or cardinality</a:t>
            </a:r>
          </a:p>
          <a:p>
            <a:pPr lvl="1"/>
            <a:r>
              <a:rPr lang="en-US" dirty="0"/>
              <a:t>Comment on </a:t>
            </a:r>
            <a:r>
              <a:rPr lang="en-US" dirty="0" err="1"/>
              <a:t>ValueSet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C8A6-F787-FB43-A6E7-D9B4B979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72914" cy="1325563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C2C5B-B33C-D148-A78A-2F8B1ACD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894"/>
            <a:ext cx="12192000" cy="467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9B97E-7B98-144C-919B-6FE7EBCDF5AF}"/>
              </a:ext>
            </a:extLst>
          </p:cNvPr>
          <p:cNvSpPr txBox="1"/>
          <p:nvPr/>
        </p:nvSpPr>
        <p:spPr>
          <a:xfrm>
            <a:off x="3645243" y="2990336"/>
            <a:ext cx="21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new comment</a:t>
            </a:r>
          </a:p>
          <a:p>
            <a:r>
              <a:rPr lang="en-US" dirty="0"/>
              <a:t>(Logged in user only)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47306F-DF55-FA49-A7E9-006CD7FA3009}"/>
              </a:ext>
            </a:extLst>
          </p:cNvPr>
          <p:cNvCxnSpPr/>
          <p:nvPr/>
        </p:nvCxnSpPr>
        <p:spPr>
          <a:xfrm>
            <a:off x="5782962" y="3126259"/>
            <a:ext cx="5461687" cy="1779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2640E01-7C27-C342-8BA9-F436889BF5C7}"/>
              </a:ext>
            </a:extLst>
          </p:cNvPr>
          <p:cNvSpPr/>
          <p:nvPr/>
        </p:nvSpPr>
        <p:spPr>
          <a:xfrm>
            <a:off x="11244649" y="4745353"/>
            <a:ext cx="1085335" cy="320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B4ADD-DD40-2445-B9F6-897D3D88CEAA}"/>
              </a:ext>
            </a:extLst>
          </p:cNvPr>
          <p:cNvSpPr txBox="1"/>
          <p:nvPr/>
        </p:nvSpPr>
        <p:spPr>
          <a:xfrm>
            <a:off x="3113904" y="5229189"/>
            <a:ext cx="3211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comment</a:t>
            </a:r>
          </a:p>
          <a:p>
            <a:r>
              <a:rPr lang="en-US" dirty="0"/>
              <a:t>(Anyone can view) </a:t>
            </a:r>
          </a:p>
          <a:p>
            <a:r>
              <a:rPr lang="en-US" dirty="0"/>
              <a:t>Add a note – logged in 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A89960-36FD-F146-A556-CE06651ABA62}"/>
              </a:ext>
            </a:extLst>
          </p:cNvPr>
          <p:cNvSpPr/>
          <p:nvPr/>
        </p:nvSpPr>
        <p:spPr>
          <a:xfrm>
            <a:off x="11615351" y="5065910"/>
            <a:ext cx="615778" cy="3082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D22FB9-C266-1F4E-A4F1-36C0A2CD2071}"/>
              </a:ext>
            </a:extLst>
          </p:cNvPr>
          <p:cNvCxnSpPr/>
          <p:nvPr/>
        </p:nvCxnSpPr>
        <p:spPr>
          <a:xfrm flipV="1">
            <a:off x="5985475" y="5229189"/>
            <a:ext cx="5654590" cy="31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2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B7B1-A870-5C40-B2E6-8992756D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details and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4E600-9756-9044-80FF-47700D35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99700" cy="48387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73CAB60-7A1F-A34D-9D2D-BBFEFFBC26A6}"/>
              </a:ext>
            </a:extLst>
          </p:cNvPr>
          <p:cNvSpPr/>
          <p:nvPr/>
        </p:nvSpPr>
        <p:spPr>
          <a:xfrm flipV="1">
            <a:off x="392802" y="2542585"/>
            <a:ext cx="3215371" cy="2573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1D4C7F-53B7-F14D-B25C-44CC23211E93}"/>
              </a:ext>
            </a:extLst>
          </p:cNvPr>
          <p:cNvSpPr/>
          <p:nvPr/>
        </p:nvSpPr>
        <p:spPr>
          <a:xfrm>
            <a:off x="4198683" y="3176592"/>
            <a:ext cx="6415771" cy="1494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F9074B-E529-8A45-AFB2-D8169716EFA7}"/>
              </a:ext>
            </a:extLst>
          </p:cNvPr>
          <p:cNvSpPr/>
          <p:nvPr/>
        </p:nvSpPr>
        <p:spPr>
          <a:xfrm>
            <a:off x="9326737" y="5014493"/>
            <a:ext cx="202706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E2E4D-DE7C-5448-94F2-DEE9D37F5DE2}"/>
              </a:ext>
            </a:extLst>
          </p:cNvPr>
          <p:cNvSpPr txBox="1"/>
          <p:nvPr/>
        </p:nvSpPr>
        <p:spPr>
          <a:xfrm>
            <a:off x="5474043" y="1690688"/>
            <a:ext cx="20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Details of comment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0DF53-CBE7-244C-A410-E2ED85371A7D}"/>
              </a:ext>
            </a:extLst>
          </p:cNvPr>
          <p:cNvCxnSpPr>
            <a:stCxn id="8" idx="1"/>
          </p:cNvCxnSpPr>
          <p:nvPr/>
        </p:nvCxnSpPr>
        <p:spPr>
          <a:xfrm flipH="1">
            <a:off x="3398108" y="1875354"/>
            <a:ext cx="2075935" cy="1301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501962-3193-414C-BA1B-3AC656A5AFA2}"/>
              </a:ext>
            </a:extLst>
          </p:cNvPr>
          <p:cNvSpPr txBox="1"/>
          <p:nvPr/>
        </p:nvSpPr>
        <p:spPr>
          <a:xfrm>
            <a:off x="8773297" y="1128894"/>
            <a:ext cx="28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 that have been added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65A96F-C9BC-DF40-B965-8EDB8812FA73}"/>
              </a:ext>
            </a:extLst>
          </p:cNvPr>
          <p:cNvCxnSpPr>
            <a:stCxn id="11" idx="2"/>
            <a:endCxn id="6" idx="7"/>
          </p:cNvCxnSpPr>
          <p:nvPr/>
        </p:nvCxnSpPr>
        <p:spPr>
          <a:xfrm flipH="1">
            <a:off x="9674886" y="1498226"/>
            <a:ext cx="519890" cy="1897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1BCA21-2383-BD4F-87F4-8D45698F338D}"/>
              </a:ext>
            </a:extLst>
          </p:cNvPr>
          <p:cNvSpPr txBox="1"/>
          <p:nvPr/>
        </p:nvSpPr>
        <p:spPr>
          <a:xfrm>
            <a:off x="5214551" y="5787426"/>
            <a:ext cx="214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new note</a:t>
            </a:r>
          </a:p>
          <a:p>
            <a:r>
              <a:rPr lang="en-US" dirty="0"/>
              <a:t>(Logged in user only)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AB55B4-4A7D-874F-B19B-34C3C0D1B8E4}"/>
              </a:ext>
            </a:extLst>
          </p:cNvPr>
          <p:cNvCxnSpPr>
            <a:stCxn id="14" idx="3"/>
            <a:endCxn id="7" idx="2"/>
          </p:cNvCxnSpPr>
          <p:nvPr/>
        </p:nvCxnSpPr>
        <p:spPr>
          <a:xfrm flipV="1">
            <a:off x="7356676" y="5307307"/>
            <a:ext cx="1970061" cy="803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2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205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Commenting in a model</vt:lpstr>
      <vt:lpstr>Common Model</vt:lpstr>
      <vt:lpstr>Login</vt:lpstr>
      <vt:lpstr>Model: Designer view</vt:lpstr>
      <vt:lpstr>View Details of a ValueSet</vt:lpstr>
      <vt:lpstr>ValueSet browser</vt:lpstr>
      <vt:lpstr>Making comments</vt:lpstr>
      <vt:lpstr>Comments</vt:lpstr>
      <vt:lpstr>Comment details and notes</vt:lpstr>
      <vt:lpstr>All comments for model</vt:lpstr>
      <vt:lpstr>Task Manager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hay</dc:creator>
  <cp:lastModifiedBy>David hay</cp:lastModifiedBy>
  <cp:revision>10</cp:revision>
  <dcterms:created xsi:type="dcterms:W3CDTF">2019-01-23T18:01:21Z</dcterms:created>
  <dcterms:modified xsi:type="dcterms:W3CDTF">2019-01-23T23:14:56Z</dcterms:modified>
</cp:coreProperties>
</file>