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9" r:id="rId11"/>
    <p:sldId id="268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16"/>
    <p:restoredTop sz="96327"/>
  </p:normalViewPr>
  <p:slideViewPr>
    <p:cSldViewPr snapToGrid="0" snapToObjects="1">
      <p:cViewPr varScale="1">
        <p:scale>
          <a:sx n="142" d="100"/>
          <a:sy n="142" d="100"/>
        </p:scale>
        <p:origin x="3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9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1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8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4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4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6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2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3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1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4000">
              <a:srgbClr val="CEE9C7"/>
            </a:gs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1000">
              <a:schemeClr val="accent1">
                <a:lumMod val="45000"/>
                <a:lumOff val="55000"/>
                <a:alpha val="67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CEEDF-46F4-40A7-8F21-81F4E9BC9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9" b="103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AB4D9-25E1-2446-8646-C22234CF9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949" y="1585565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GB" sz="7200" i="0" dirty="0"/>
              <a:t>Yoga</a:t>
            </a:r>
            <a:br>
              <a:rPr lang="en-GB" sz="7200" i="0" dirty="0"/>
            </a:br>
            <a:r>
              <a:rPr lang="en-GB" sz="3600" i="0" dirty="0"/>
              <a:t>Infographic</a:t>
            </a:r>
            <a:endParaRPr lang="en-GB" sz="7200" i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0EDC6-FD28-884A-AB3D-361734F2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72904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2000" b="1" cap="none" dirty="0">
                <a:latin typeface="Perpetua" panose="02020502060401020303" pitchFamily="18" charset="77"/>
                <a:cs typeface="Kartika" panose="02020503030404060203" pitchFamily="18" charset="0"/>
              </a:rPr>
              <a:t>By Kelvin Ocampo-Diaz</a:t>
            </a:r>
          </a:p>
          <a:p>
            <a:pPr algn="ctr">
              <a:lnSpc>
                <a:spcPct val="90000"/>
              </a:lnSpc>
            </a:pPr>
            <a:r>
              <a:rPr lang="en-GB" sz="2000" b="1" cap="none" dirty="0">
                <a:latin typeface="Perpetua" panose="02020502060401020303" pitchFamily="18" charset="77"/>
                <a:cs typeface="Kartika" panose="02020503030404060203" pitchFamily="18" charset="0"/>
              </a:rPr>
              <a:t>Project for NMAD 155</a:t>
            </a:r>
          </a:p>
          <a:p>
            <a:pPr algn="ctr">
              <a:lnSpc>
                <a:spcPct val="90000"/>
              </a:lnSpc>
            </a:pPr>
            <a:r>
              <a:rPr lang="en-GB" sz="2000" b="1" cap="none" dirty="0">
                <a:latin typeface="Perpetua" panose="02020502060401020303" pitchFamily="18" charset="77"/>
                <a:cs typeface="Kartika" panose="02020503030404060203" pitchFamily="18" charset="0"/>
              </a:rPr>
              <a:t>Survey Of Emerging Visual Design</a:t>
            </a:r>
          </a:p>
          <a:p>
            <a:pPr algn="ctr">
              <a:lnSpc>
                <a:spcPct val="90000"/>
              </a:lnSpc>
            </a:pPr>
            <a:r>
              <a:rPr lang="en-GB" sz="2000" b="1" cap="none" dirty="0">
                <a:latin typeface="Perpetua" panose="02020502060401020303" pitchFamily="18" charset="77"/>
                <a:cs typeface="Kartika" panose="02020503030404060203" pitchFamily="18" charset="0"/>
              </a:rPr>
              <a:t>26 April, 2020</a:t>
            </a:r>
          </a:p>
        </p:txBody>
      </p:sp>
    </p:spTree>
    <p:extLst>
      <p:ext uri="{BB962C8B-B14F-4D97-AF65-F5344CB8AC3E}">
        <p14:creationId xmlns:p14="http://schemas.microsoft.com/office/powerpoint/2010/main" val="3594660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8F448EB1-BF2C-204C-A0EA-5B7FD068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944" y="451939"/>
            <a:ext cx="7023846" cy="5954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468C1A1-E2A7-E143-91B0-4AF415F8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10" y="1043671"/>
            <a:ext cx="3558990" cy="4980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64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22ED-8A12-314E-98AB-E223BA69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/>
              <a:t>After Final Infographic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D5F2-398B-0044-A6B5-3C7D0F2A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2011680"/>
            <a:ext cx="3339350" cy="2764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Finally, I added poses related to the meaning in each petal containers. </a:t>
            </a:r>
          </a:p>
          <a:p>
            <a:pPr marL="0" indent="0">
              <a:buNone/>
            </a:pPr>
            <a:r>
              <a:rPr lang="en-GB" sz="1800" dirty="0"/>
              <a:t>I added the block behind the text because it would be easier to read in a block that is noticeable with darker </a:t>
            </a:r>
            <a:r>
              <a:rPr lang="en-GB" sz="1800" dirty="0" err="1"/>
              <a:t>color</a:t>
            </a:r>
            <a:r>
              <a:rPr lang="en-GB" sz="1800" dirty="0"/>
              <a:t> than the background.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BB5585C-E674-D244-A2BA-BC455A55B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323" y="543578"/>
            <a:ext cx="4123665" cy="5770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2F3B7D1-22A3-3543-908C-5E6EB6494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2" r="7331" b="33556"/>
          <a:stretch/>
        </p:blipFill>
        <p:spPr>
          <a:xfrm>
            <a:off x="632012" y="4862590"/>
            <a:ext cx="6192199" cy="1325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39B2A7B-ECAF-2E43-8456-06632C341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873" y="1776765"/>
            <a:ext cx="2823543" cy="2147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37401C-2ECC-364E-970B-600317571996}"/>
              </a:ext>
            </a:extLst>
          </p:cNvPr>
          <p:cNvCxnSpPr>
            <a:cxnSpLocks/>
          </p:cNvCxnSpPr>
          <p:nvPr/>
        </p:nvCxnSpPr>
        <p:spPr>
          <a:xfrm flipH="1" flipV="1">
            <a:off x="7064114" y="2781289"/>
            <a:ext cx="887580" cy="486579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8E9F7-D6C8-9349-A5D7-6C815F4B1F02}"/>
              </a:ext>
            </a:extLst>
          </p:cNvPr>
          <p:cNvCxnSpPr>
            <a:cxnSpLocks/>
          </p:cNvCxnSpPr>
          <p:nvPr/>
        </p:nvCxnSpPr>
        <p:spPr>
          <a:xfrm flipH="1" flipV="1">
            <a:off x="6559362" y="5460552"/>
            <a:ext cx="1009504" cy="6482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6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822B-C830-0A41-B38B-99507CB5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/>
              <a:t>Problem and 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D130-FDA0-E146-9F59-9554EC27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6557682" cy="4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I started drawing with a Pen Tool, I have been struggling with it because they are hard to control in curves. I used Direct Selection Tool to control the curve better afterwards.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 hard part is Type on a Path Text, because I had to repeat drawing the curve line so depending on the words could fit on a length of the line. I added an unnecessary second curve line so I could put the left words on a path. After the feedback, I finally fixed the Path Text by using the control key and click the archer to stretch it horizontally. </a:t>
            </a:r>
          </a:p>
        </p:txBody>
      </p:sp>
      <p:pic>
        <p:nvPicPr>
          <p:cNvPr id="4" name="Content Placeholder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05956DE-8B4D-D044-9659-02070764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51" y="3845252"/>
            <a:ext cx="2600893" cy="2291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9AA3D8-EDA1-DF41-891C-EE95FE61A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1108589"/>
            <a:ext cx="2921944" cy="2154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D80D3-B09E-C14B-AC0C-16DFD01B9526}"/>
              </a:ext>
            </a:extLst>
          </p:cNvPr>
          <p:cNvSpPr txBox="1"/>
          <p:nvPr/>
        </p:nvSpPr>
        <p:spPr>
          <a:xfrm>
            <a:off x="8487271" y="7392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582F1-24BE-E541-A95F-AFC4C36F6816}"/>
              </a:ext>
            </a:extLst>
          </p:cNvPr>
          <p:cNvSpPr txBox="1"/>
          <p:nvPr/>
        </p:nvSpPr>
        <p:spPr>
          <a:xfrm>
            <a:off x="8543376" y="347592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83368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AE18-7550-1E4C-A8ED-2EF3413D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/>
              <a:t>References in Infographic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0816-23E0-D64A-B6EB-0F86F8C3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www.yogajournal.com</a:t>
            </a:r>
            <a:r>
              <a:rPr lang="en-GB" dirty="0"/>
              <a:t>/practice/beginners-guide-chakras</a:t>
            </a:r>
          </a:p>
          <a:p>
            <a:r>
              <a:rPr lang="en-GB" dirty="0"/>
              <a:t>https://</a:t>
            </a:r>
            <a:r>
              <a:rPr lang="en-GB" dirty="0" err="1"/>
              <a:t>www.onetribeapparel.com</a:t>
            </a:r>
            <a:r>
              <a:rPr lang="en-GB" dirty="0"/>
              <a:t>/blogs/</a:t>
            </a:r>
            <a:r>
              <a:rPr lang="en-GB" dirty="0" err="1"/>
              <a:t>pai</a:t>
            </a:r>
            <a:r>
              <a:rPr lang="en-GB" dirty="0"/>
              <a:t>/what-does-the-om-symbol-mean</a:t>
            </a:r>
          </a:p>
          <a:p>
            <a:r>
              <a:rPr lang="en-GB" dirty="0"/>
              <a:t>https://7chakrastore.com/blogs/news/7-chakras-guide-for-beginners</a:t>
            </a:r>
          </a:p>
        </p:txBody>
      </p:sp>
    </p:spTree>
    <p:extLst>
      <p:ext uri="{BB962C8B-B14F-4D97-AF65-F5344CB8AC3E}">
        <p14:creationId xmlns:p14="http://schemas.microsoft.com/office/powerpoint/2010/main" val="389351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AB64-6D0C-534E-A7CB-CFDAE910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3882-1EDE-2A4F-8C1B-A0A9A57B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6405282" cy="4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Introduction of Yoga Infographic</a:t>
            </a:r>
          </a:p>
          <a:p>
            <a:pPr marL="0" indent="0">
              <a:buNone/>
            </a:pPr>
            <a:r>
              <a:rPr lang="en-GB" dirty="0"/>
              <a:t>Why I picked this topic</a:t>
            </a:r>
          </a:p>
          <a:p>
            <a:pPr marL="0" indent="0">
              <a:buNone/>
            </a:pPr>
            <a:r>
              <a:rPr lang="en-GB" dirty="0"/>
              <a:t>Draft Infographic and Typography</a:t>
            </a:r>
          </a:p>
          <a:p>
            <a:pPr marL="0" indent="0">
              <a:buNone/>
            </a:pPr>
            <a:r>
              <a:rPr lang="en-GB" dirty="0"/>
              <a:t>How did I do on Illustrator</a:t>
            </a:r>
          </a:p>
          <a:p>
            <a:pPr marL="0" indent="0">
              <a:buNone/>
            </a:pPr>
            <a:r>
              <a:rPr lang="en-GB" dirty="0"/>
              <a:t>Before and After Final Infographic</a:t>
            </a:r>
          </a:p>
          <a:p>
            <a:pPr marL="0" indent="0">
              <a:buNone/>
            </a:pPr>
            <a:r>
              <a:rPr lang="en-GB" dirty="0"/>
              <a:t>Problem and Solution</a:t>
            </a:r>
          </a:p>
          <a:p>
            <a:pPr marL="0" indent="0">
              <a:buNone/>
            </a:pPr>
            <a:r>
              <a:rPr lang="en-GB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5314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99F3-2B07-7848-AC20-336B4A8C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/>
              <a:t>Introduction of Yoga Infographic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E192-C32C-8346-BA8C-C35C9990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create an infographic for education purpose, and the infographic will be a topic of “Yoga.” We know this is a exercise of poses in a yoga studio. But also, there are more than just a word of “Yoga” behind. The infographic will be shown “Yoga Chakra” in the final infographic.</a:t>
            </a:r>
          </a:p>
        </p:txBody>
      </p:sp>
    </p:spTree>
    <p:extLst>
      <p:ext uri="{BB962C8B-B14F-4D97-AF65-F5344CB8AC3E}">
        <p14:creationId xmlns:p14="http://schemas.microsoft.com/office/powerpoint/2010/main" val="37577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D05C-085E-9A4D-9710-E37B8C06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/>
              <a:t>Why I picked this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70CF-BA97-5F4A-A24C-937375373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picked this topic because I have been doing yoga since September 2016. All these years, I have improved my flexibility, balance, and strength. As I started getting great at yoga so I started researching the name of list in poses. I believe that when I started doing yoga and I feel meaningful inside me that I am very confident about myself. </a:t>
            </a:r>
          </a:p>
        </p:txBody>
      </p:sp>
    </p:spTree>
    <p:extLst>
      <p:ext uri="{BB962C8B-B14F-4D97-AF65-F5344CB8AC3E}">
        <p14:creationId xmlns:p14="http://schemas.microsoft.com/office/powerpoint/2010/main" val="138992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726A-9014-0344-AE60-76B1302E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/>
              <a:t>Draft Infographic and Typography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5102-2A92-A64A-A1CB-E91B2A90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started two separated artboards so I could brainstorm and create an infographic for ideas.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33D4656-AE1B-9547-97B5-A13CB88D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24" y="3207311"/>
            <a:ext cx="5161175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A7F2D3-9FED-4F46-90F2-2FEA6049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29" y="3124201"/>
            <a:ext cx="5038592" cy="2905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78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1116-7DC8-344D-8CE3-75A9C031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/>
              <a:t>Draft Infographic and Typography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78F4-3FE3-5749-B984-495CA86C4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4217894" cy="416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 picked this typeface because they are calm and smooth as yoga usual. For the </a:t>
            </a:r>
            <a:r>
              <a:rPr lang="en-GB" dirty="0" err="1"/>
              <a:t>color</a:t>
            </a:r>
            <a:r>
              <a:rPr lang="en-GB" dirty="0"/>
              <a:t> in the fonts, I picked a group of blue because they are atmosphere we look up in the sky peacefully.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A03C69AA-8188-9847-9B47-7B2C08FD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761" y="2011680"/>
            <a:ext cx="6195039" cy="3658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63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3A32-764F-8146-8F2E-57F2B671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/>
              <a:t>Draft Infographic and Typography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4D51-C17E-C745-8EEA-64FCED5A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3921736" cy="416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 created seven chakras with different </a:t>
            </a:r>
            <a:r>
              <a:rPr lang="en-GB" dirty="0" err="1"/>
              <a:t>color</a:t>
            </a:r>
            <a:r>
              <a:rPr lang="en-GB" dirty="0"/>
              <a:t> each with information inside the containers. I also added two texts outside of the container so I could description other than the chakras.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3DAF3D-D5C9-4D42-AA6E-29A368583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67" y="1853100"/>
            <a:ext cx="6503792" cy="3749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45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5A88-1305-B748-9E81-77783EB4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/>
              <a:t>How did I do on Illustrator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7100-09DE-C349-B79E-125411B3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the infographic project, I have used only Illustrator.</a:t>
            </a:r>
          </a:p>
          <a:p>
            <a:pPr marL="0" indent="0">
              <a:buNone/>
            </a:pPr>
            <a:r>
              <a:rPr lang="en-GB" dirty="0"/>
              <a:t>What do I do in Illustrator: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Gradient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Pen Tool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Text Tool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Type on a Path Text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Using Panels (Properties, Layers, Appearances, etc)</a:t>
            </a:r>
          </a:p>
          <a:p>
            <a:pPr marL="0" indent="0">
              <a:buNone/>
            </a:pPr>
            <a:r>
              <a:rPr lang="en-GB" dirty="0"/>
              <a:t>I use those tools to create an infographic from beginning to complete.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42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DDA9-208A-4E48-9FE7-6C1AF33D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/>
              <a:t>Before Final Infographic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7B0F-BACC-7D43-9F83-1C717F3A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41" y="2031644"/>
            <a:ext cx="6230185" cy="4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 drew seven different </a:t>
            </a:r>
            <a:r>
              <a:rPr lang="en-GB" sz="2000" dirty="0" err="1"/>
              <a:t>color</a:t>
            </a:r>
            <a:r>
              <a:rPr lang="en-GB" sz="2000" dirty="0"/>
              <a:t> of petals in the </a:t>
            </a:r>
            <a:r>
              <a:rPr lang="en-GB" sz="2000" dirty="0" err="1"/>
              <a:t>center</a:t>
            </a:r>
            <a:r>
              <a:rPr lang="en-GB" sz="2000" dirty="0"/>
              <a:t>. Before infographic, I did not put any content in the containers because I needed to see if there are any texts that fit in the containers with the size of fonts.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B11E85F-0B36-6C45-9415-355B060C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38" y="277870"/>
            <a:ext cx="4551921" cy="6215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FD66A89-9AFB-6241-BB23-E710E50F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623" y="4111904"/>
            <a:ext cx="3101413" cy="2380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663DF-6009-F346-9398-D47452CE3CCD}"/>
              </a:ext>
            </a:extLst>
          </p:cNvPr>
          <p:cNvCxnSpPr>
            <a:cxnSpLocks/>
          </p:cNvCxnSpPr>
          <p:nvPr/>
        </p:nvCxnSpPr>
        <p:spPr>
          <a:xfrm flipH="1">
            <a:off x="6592648" y="3980329"/>
            <a:ext cx="1350081" cy="70263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97071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2824"/>
      </a:dk2>
      <a:lt2>
        <a:srgbClr val="E7E2E8"/>
      </a:lt2>
      <a:accent1>
        <a:srgbClr val="5CB346"/>
      </a:accent1>
      <a:accent2>
        <a:srgbClr val="82B03A"/>
      </a:accent2>
      <a:accent3>
        <a:srgbClr val="A7A442"/>
      </a:accent3>
      <a:accent4>
        <a:srgbClr val="B17C3B"/>
      </a:accent4>
      <a:accent5>
        <a:srgbClr val="C35D4D"/>
      </a:accent5>
      <a:accent6>
        <a:srgbClr val="B13B5C"/>
      </a:accent6>
      <a:hlink>
        <a:srgbClr val="BF663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589</Words>
  <Application>Microsoft Macintosh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Elephant</vt:lpstr>
      <vt:lpstr>Perpetua</vt:lpstr>
      <vt:lpstr>Wingdings</vt:lpstr>
      <vt:lpstr>BrushVTI</vt:lpstr>
      <vt:lpstr>Yoga Infographic</vt:lpstr>
      <vt:lpstr>Contents</vt:lpstr>
      <vt:lpstr>Introduction of Yoga Infographic</vt:lpstr>
      <vt:lpstr>Why I picked this topic</vt:lpstr>
      <vt:lpstr>Draft Infographic and Typography</vt:lpstr>
      <vt:lpstr>Draft Infographic and Typography</vt:lpstr>
      <vt:lpstr>Draft Infographic and Typography</vt:lpstr>
      <vt:lpstr>How did I do on Illustrator</vt:lpstr>
      <vt:lpstr>Before Final Infographic</vt:lpstr>
      <vt:lpstr>PowerPoint Presentation</vt:lpstr>
      <vt:lpstr>After Final Infographic</vt:lpstr>
      <vt:lpstr>Problem and Solution</vt:lpstr>
      <vt:lpstr>References in Infographic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Yoga Infographic</dc:title>
  <dc:creator>Kelvin Ocampo-Diaz (RIT Student)</dc:creator>
  <cp:lastModifiedBy>Kelvin Ocampo-Diaz (RIT Student)</cp:lastModifiedBy>
  <cp:revision>16</cp:revision>
  <dcterms:created xsi:type="dcterms:W3CDTF">2020-04-26T23:30:21Z</dcterms:created>
  <dcterms:modified xsi:type="dcterms:W3CDTF">2020-04-29T07:22:49Z</dcterms:modified>
</cp:coreProperties>
</file>