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1EF02CC-4B0D-4495-8ECD-8C928AEC8D6F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966"/>
    <a:srgbClr val="F5E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0ABD56-A446-4968-88CB-0CB8B3A62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8287" y="1525381"/>
            <a:ext cx="4467713" cy="4924845"/>
          </a:xfr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sz="3600" b="1" cap="none" dirty="0">
                <a:ln w="0">
                  <a:solidFill>
                    <a:schemeClr val="tx1"/>
                  </a:solidFill>
                </a:ln>
                <a:solidFill>
                  <a:srgbClr val="DDF966"/>
                </a:solidFill>
                <a:effectLst>
                  <a:reflection blurRad="6350" stA="53000" endA="300" endPos="35500" dir="5400000" sy="-90000" algn="bl" rotWithShape="0"/>
                </a:effectLst>
              </a:rPr>
              <a:t>Parivision</a:t>
            </a:r>
            <a:endParaRPr lang="ru-RU" b="1" cap="none" dirty="0">
              <a:ln w="0">
                <a:solidFill>
                  <a:schemeClr val="tx1"/>
                </a:solidFill>
              </a:ln>
              <a:solidFill>
                <a:srgbClr val="DDF96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/>
            <a:r>
              <a:rPr lang="ru-RU" b="1" cap="none" dirty="0">
                <a:ln w="0">
                  <a:solidFill>
                    <a:schemeClr val="tx1"/>
                  </a:solidFill>
                </a:ln>
                <a:gradFill>
                  <a:gsLst>
                    <a:gs pos="22000">
                      <a:srgbClr val="FF0000"/>
                    </a:gs>
                    <a:gs pos="100000">
                      <a:srgbClr val="FFFF00"/>
                    </a:gs>
                  </a:gsLst>
                  <a:lin ang="5400000" scaled="0"/>
                </a:gradFill>
                <a:effectLst/>
              </a:rPr>
              <a:t>Фраги </a:t>
            </a:r>
            <a:r>
              <a:rPr lang="en-US" b="1" cap="none" dirty="0">
                <a:ln w="0">
                  <a:solidFill>
                    <a:schemeClr val="tx1"/>
                  </a:solidFill>
                </a:ln>
                <a:gradFill>
                  <a:gsLst>
                    <a:gs pos="22000">
                      <a:srgbClr val="FF0000"/>
                    </a:gs>
                    <a:gs pos="100000">
                      <a:srgbClr val="FFFF00"/>
                    </a:gs>
                  </a:gsLst>
                  <a:lin ang="5400000" scaled="0"/>
                </a:gradFill>
                <a:effectLst/>
              </a:rPr>
              <a:t>&lt;42,5: 46%</a:t>
            </a:r>
          </a:p>
          <a:p>
            <a:pPr algn="l"/>
            <a:r>
              <a:rPr lang="ru-RU" b="1" cap="none" dirty="0">
                <a:ln w="0">
                  <a:solidFill>
                    <a:schemeClr val="tx1"/>
                  </a:solidFill>
                </a:ln>
                <a:gradFill>
                  <a:gsLst>
                    <a:gs pos="22000">
                      <a:srgbClr val="FF0000"/>
                    </a:gs>
                    <a:gs pos="100000">
                      <a:srgbClr val="FFFF00"/>
                    </a:gs>
                  </a:gsLst>
                  <a:lin ang="5400000" scaled="0"/>
                </a:gradFill>
              </a:rPr>
              <a:t>Фраги </a:t>
            </a:r>
            <a:r>
              <a:rPr lang="en-US" b="1" cap="none" dirty="0">
                <a:ln w="0">
                  <a:solidFill>
                    <a:schemeClr val="tx1"/>
                  </a:solidFill>
                </a:ln>
                <a:gradFill>
                  <a:gsLst>
                    <a:gs pos="22000">
                      <a:srgbClr val="FF0000"/>
                    </a:gs>
                    <a:gs pos="100000">
                      <a:srgbClr val="FFFF00"/>
                    </a:gs>
                  </a:gsLst>
                  <a:lin ang="5400000" scaled="0"/>
                </a:gradFill>
              </a:rPr>
              <a:t>&gt;42,5 &amp; &lt;54,5: 31%</a:t>
            </a:r>
          </a:p>
          <a:p>
            <a:pPr algn="l"/>
            <a:r>
              <a:rPr lang="ru-RU" b="1" cap="none" dirty="0">
                <a:ln w="0">
                  <a:solidFill>
                    <a:schemeClr val="tx1"/>
                  </a:solidFill>
                </a:ln>
                <a:gradFill>
                  <a:gsLst>
                    <a:gs pos="22000">
                      <a:srgbClr val="FF0000"/>
                    </a:gs>
                    <a:gs pos="100000">
                      <a:srgbClr val="FFFF00"/>
                    </a:gs>
                  </a:gsLst>
                  <a:lin ang="5400000" scaled="0"/>
                </a:gradFill>
              </a:rPr>
              <a:t>Фраги </a:t>
            </a:r>
            <a:r>
              <a:rPr lang="en-US" b="1" cap="none" dirty="0">
                <a:ln w="0">
                  <a:solidFill>
                    <a:schemeClr val="tx1"/>
                  </a:solidFill>
                </a:ln>
                <a:gradFill>
                  <a:gsLst>
                    <a:gs pos="22000">
                      <a:srgbClr val="FF0000"/>
                    </a:gs>
                    <a:gs pos="100000">
                      <a:srgbClr val="FFFF00"/>
                    </a:gs>
                  </a:gsLst>
                  <a:lin ang="5400000" scaled="0"/>
                </a:gradFill>
              </a:rPr>
              <a:t>&gt;54,5: 23%</a:t>
            </a:r>
          </a:p>
          <a:p>
            <a:pPr algn="l"/>
            <a:endParaRPr lang="en-US" b="1" cap="none" dirty="0">
              <a:ln w="0">
                <a:solidFill>
                  <a:schemeClr val="tx1"/>
                </a:solidFill>
              </a:ln>
              <a:gradFill>
                <a:gsLst>
                  <a:gs pos="22000">
                    <a:srgbClr val="FF0000"/>
                  </a:gs>
                  <a:gs pos="100000">
                    <a:srgbClr val="FFFF00"/>
                  </a:gs>
                </a:gsLst>
                <a:lin ang="5400000" scaled="0"/>
              </a:gradFill>
              <a:effectLst/>
            </a:endParaRPr>
          </a:p>
          <a:p>
            <a:pPr algn="l"/>
            <a:r>
              <a:rPr lang="en-US" b="1" cap="none" dirty="0">
                <a:ln w="0">
                  <a:solidFill>
                    <a:schemeClr val="tx1"/>
                  </a:solidFill>
                </a:ln>
                <a:gradFill>
                  <a:gsLst>
                    <a:gs pos="22000">
                      <a:srgbClr val="FF0000"/>
                    </a:gs>
                    <a:gs pos="100000">
                      <a:srgbClr val="FFFF00"/>
                    </a:gs>
                  </a:gsLst>
                  <a:lin ang="5400000" scaled="0"/>
                </a:gradFill>
                <a:effectLst/>
              </a:rPr>
              <a:t>MAP: 1 (ID: </a:t>
            </a:r>
            <a:r>
              <a:rPr lang="ru-RU" b="1" cap="none" dirty="0">
                <a:ln w="0">
                  <a:solidFill>
                    <a:schemeClr val="tx1"/>
                  </a:solidFill>
                </a:ln>
                <a:gradFill>
                  <a:gsLst>
                    <a:gs pos="22000">
                      <a:srgbClr val="FF0000"/>
                    </a:gs>
                    <a:gs pos="100000">
                      <a:srgbClr val="FFFF00"/>
                    </a:gs>
                  </a:gsLst>
                  <a:lin ang="5400000" scaled="0"/>
                </a:gradFill>
                <a:effectLst/>
              </a:rPr>
              <a:t>8313181748</a:t>
            </a:r>
            <a:r>
              <a:rPr lang="en-US" b="1" cap="none" dirty="0">
                <a:ln w="0">
                  <a:solidFill>
                    <a:schemeClr val="tx1"/>
                  </a:solidFill>
                </a:ln>
                <a:gradFill>
                  <a:gsLst>
                    <a:gs pos="22000">
                      <a:srgbClr val="FF0000"/>
                    </a:gs>
                    <a:gs pos="100000">
                      <a:srgbClr val="FFFF00"/>
                    </a:gs>
                  </a:gsLst>
                  <a:lin ang="5400000" scaled="0"/>
                </a:gradFill>
                <a:effectLst/>
              </a:rPr>
              <a:t>) </a:t>
            </a:r>
          </a:p>
          <a:p>
            <a:pPr algn="l"/>
            <a:r>
              <a:rPr lang="en-US" b="1" cap="none" dirty="0">
                <a:ln w="0">
                  <a:solidFill>
                    <a:schemeClr val="tx1"/>
                  </a:solidFill>
                </a:ln>
                <a:gradFill>
                  <a:gsLst>
                    <a:gs pos="22000">
                      <a:srgbClr val="FF0000"/>
                    </a:gs>
                    <a:gs pos="100000">
                      <a:srgbClr val="FFFF00"/>
                    </a:gs>
                  </a:gsLst>
                  <a:lin ang="5400000" scaled="0"/>
                </a:gradFill>
                <a:effectLst/>
              </a:rPr>
              <a:t>Time: 36:57 </a:t>
            </a:r>
          </a:p>
          <a:p>
            <a:pPr algn="l"/>
            <a:r>
              <a:rPr lang="en-US" b="1" cap="none" dirty="0">
                <a:ln w="0">
                  <a:solidFill>
                    <a:schemeClr val="tx1"/>
                  </a:solidFill>
                </a:ln>
                <a:gradFill>
                  <a:gsLst>
                    <a:gs pos="22000">
                      <a:srgbClr val="FF0000"/>
                    </a:gs>
                    <a:gs pos="100000">
                      <a:srgbClr val="FFFF00"/>
                    </a:gs>
                  </a:gsLst>
                  <a:lin ang="5400000" scaled="0"/>
                </a:gradFill>
                <a:effectLst/>
              </a:rPr>
              <a:t>Score: 40</a:t>
            </a:r>
            <a:endParaRPr lang="ru-RU" b="1" dirty="0">
              <a:ln w="0">
                <a:solidFill>
                  <a:schemeClr val="tx1"/>
                </a:solidFill>
              </a:ln>
              <a:gradFill>
                <a:gsLst>
                  <a:gs pos="22000">
                    <a:srgbClr val="FF0000"/>
                  </a:gs>
                  <a:gs pos="100000">
                    <a:srgbClr val="FFFF00"/>
                  </a:gs>
                </a:gsLst>
                <a:lin ang="5400000" scaled="0"/>
              </a:gradFill>
              <a:effectLst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AAFB808-1DFB-4054-AF71-F5FF36C43B00}"/>
              </a:ext>
            </a:extLst>
          </p:cNvPr>
          <p:cNvSpPr txBox="1">
            <a:spLocks/>
          </p:cNvSpPr>
          <p:nvPr/>
        </p:nvSpPr>
        <p:spPr>
          <a:xfrm>
            <a:off x="407773" y="-35478"/>
            <a:ext cx="11376454" cy="130410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 vert="horz" lIns="91440" tIns="45720" rIns="91440" bIns="45720" rtlCol="0" anchor="b">
            <a:normAutofit fontScale="97500" lnSpcReduction="10000"/>
            <a:scene3d>
              <a:camera prst="orthographicFront"/>
              <a:lightRig rig="threePt" dir="t"/>
            </a:scene3d>
            <a:sp3d contourW="19050">
              <a:contourClr>
                <a:schemeClr val="tx1">
                  <a:lumMod val="95000"/>
                  <a:lumOff val="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none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DDF96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FISSURE Universe: Episode 5</a:t>
            </a:r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endParaRPr lang="ru-RU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US" b="1" cap="none" dirty="0">
                <a:ln w="9525">
                  <a:solidFill>
                    <a:schemeClr val="tx1"/>
                  </a:solidFill>
                  <a:prstDash val="solid"/>
                </a:ln>
                <a:gradFill>
                  <a:gsLst>
                    <a:gs pos="9000">
                      <a:srgbClr val="FF0000"/>
                    </a:gs>
                    <a:gs pos="100000">
                      <a:srgbClr val="FFFF00"/>
                    </a:gs>
                  </a:gsLst>
                  <a:lin ang="5400000" scaled="0"/>
                </a:gra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(Group Stage)</a:t>
            </a:r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99C76643-6D77-4528-B481-759C04C0901C}"/>
              </a:ext>
            </a:extLst>
          </p:cNvPr>
          <p:cNvSpPr txBox="1">
            <a:spLocks/>
          </p:cNvSpPr>
          <p:nvPr/>
        </p:nvSpPr>
        <p:spPr>
          <a:xfrm>
            <a:off x="6263235" y="1525380"/>
            <a:ext cx="4467713" cy="492484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cap="none" dirty="0">
                <a:ln w="0">
                  <a:solidFill>
                    <a:schemeClr val="tx1"/>
                  </a:solidFill>
                </a:ln>
                <a:solidFill>
                  <a:srgbClr val="DDF966"/>
                </a:solidFill>
                <a:effectLst>
                  <a:reflection blurRad="6350" stA="53000" endA="300" endPos="35500" dir="5400000" sy="-90000" algn="bl" rotWithShape="0"/>
                </a:effectLst>
              </a:rPr>
              <a:t>Team Yandex</a:t>
            </a:r>
            <a:endParaRPr lang="ru-RU" b="1" cap="none" dirty="0">
              <a:ln w="0">
                <a:solidFill>
                  <a:schemeClr val="tx1"/>
                </a:solidFill>
              </a:ln>
              <a:solidFill>
                <a:srgbClr val="DDF966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/>
            <a:r>
              <a:rPr lang="en-US" b="1" cap="none" dirty="0">
                <a:ln w="0">
                  <a:solidFill>
                    <a:schemeClr val="tx1"/>
                  </a:solidFill>
                </a:ln>
                <a:gradFill>
                  <a:gsLst>
                    <a:gs pos="22000">
                      <a:srgbClr val="FF0000"/>
                    </a:gs>
                    <a:gs pos="100000">
                      <a:srgbClr val="FFFF00"/>
                    </a:gs>
                  </a:gsLst>
                  <a:lin ang="5400000" scaled="0"/>
                </a:gradFill>
                <a:effectLst/>
              </a:rPr>
              <a:t>Date: 30.05.2025 </a:t>
            </a:r>
          </a:p>
          <a:p>
            <a:pPr algn="l"/>
            <a:r>
              <a:rPr lang="en-US" b="1" cap="none" dirty="0">
                <a:ln w="0">
                  <a:solidFill>
                    <a:schemeClr val="tx1"/>
                  </a:solidFill>
                </a:ln>
                <a:gradFill>
                  <a:gsLst>
                    <a:gs pos="22000">
                      <a:srgbClr val="FF0000"/>
                    </a:gs>
                    <a:gs pos="100000">
                      <a:srgbClr val="FFFF00"/>
                    </a:gs>
                  </a:gsLst>
                  <a:lin ang="5400000" scaled="0"/>
                </a:gradFill>
                <a:effectLst/>
              </a:rPr>
              <a:t>MAP: 1 (ID: </a:t>
            </a:r>
            <a:r>
              <a:rPr lang="ru-RU" b="1" cap="none" dirty="0">
                <a:ln w="0">
                  <a:solidFill>
                    <a:schemeClr val="tx1"/>
                  </a:solidFill>
                </a:ln>
                <a:gradFill>
                  <a:gsLst>
                    <a:gs pos="22000">
                      <a:srgbClr val="FF0000"/>
                    </a:gs>
                    <a:gs pos="100000">
                      <a:srgbClr val="FFFF00"/>
                    </a:gs>
                  </a:gsLst>
                  <a:lin ang="5400000" scaled="0"/>
                </a:gradFill>
                <a:effectLst/>
              </a:rPr>
              <a:t>8313181748</a:t>
            </a:r>
            <a:r>
              <a:rPr lang="en-US" b="1" cap="none" dirty="0">
                <a:ln w="0">
                  <a:solidFill>
                    <a:schemeClr val="tx1"/>
                  </a:solidFill>
                </a:ln>
                <a:gradFill>
                  <a:gsLst>
                    <a:gs pos="22000">
                      <a:srgbClr val="FF0000"/>
                    </a:gs>
                    <a:gs pos="100000">
                      <a:srgbClr val="FFFF00"/>
                    </a:gs>
                  </a:gsLst>
                  <a:lin ang="5400000" scaled="0"/>
                </a:gradFill>
                <a:effectLst/>
              </a:rPr>
              <a:t>) </a:t>
            </a:r>
          </a:p>
          <a:p>
            <a:pPr algn="l"/>
            <a:r>
              <a:rPr lang="en-US" b="1" cap="none" dirty="0">
                <a:ln w="0">
                  <a:solidFill>
                    <a:schemeClr val="tx1"/>
                  </a:solidFill>
                </a:ln>
                <a:gradFill>
                  <a:gsLst>
                    <a:gs pos="22000">
                      <a:srgbClr val="FF0000"/>
                    </a:gs>
                    <a:gs pos="100000">
                      <a:srgbClr val="FFFF00"/>
                    </a:gs>
                  </a:gsLst>
                  <a:lin ang="5400000" scaled="0"/>
                </a:gradFill>
                <a:effectLst/>
              </a:rPr>
              <a:t>Time: 36:57 </a:t>
            </a:r>
          </a:p>
          <a:p>
            <a:pPr algn="l"/>
            <a:r>
              <a:rPr lang="en-US" b="1" cap="none" dirty="0">
                <a:ln w="0">
                  <a:solidFill>
                    <a:schemeClr val="tx1"/>
                  </a:solidFill>
                </a:ln>
                <a:gradFill>
                  <a:gsLst>
                    <a:gs pos="22000">
                      <a:srgbClr val="FF0000"/>
                    </a:gs>
                    <a:gs pos="100000">
                      <a:srgbClr val="FFFF00"/>
                    </a:gs>
                  </a:gsLst>
                  <a:lin ang="5400000" scaled="0"/>
                </a:gradFill>
                <a:effectLst/>
              </a:rPr>
              <a:t>Score: 40</a:t>
            </a:r>
            <a:endParaRPr lang="ru-RU" b="1" dirty="0">
              <a:ln w="0">
                <a:solidFill>
                  <a:schemeClr val="tx1"/>
                </a:solidFill>
              </a:ln>
              <a:gradFill>
                <a:gsLst>
                  <a:gs pos="22000">
                    <a:srgbClr val="FF0000"/>
                  </a:gs>
                  <a:gs pos="100000">
                    <a:srgbClr val="FFFF00"/>
                  </a:gs>
                </a:gsLst>
                <a:lin ang="5400000" scaled="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344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AAFB808-1DFB-4054-AF71-F5FF36C43B00}"/>
              </a:ext>
            </a:extLst>
          </p:cNvPr>
          <p:cNvSpPr txBox="1">
            <a:spLocks/>
          </p:cNvSpPr>
          <p:nvPr/>
        </p:nvSpPr>
        <p:spPr>
          <a:xfrm>
            <a:off x="407773" y="-35478"/>
            <a:ext cx="11376454" cy="651583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  <p:txBody>
          <a:bodyPr vert="horz" lIns="91440" tIns="45720" rIns="91440" bIns="45720" rtlCol="0" anchor="b">
            <a:normAutofit fontScale="90000" lnSpcReduction="10000"/>
            <a:scene3d>
              <a:camera prst="orthographicFront"/>
              <a:lightRig rig="threePt" dir="t"/>
            </a:scene3d>
            <a:sp3d contourW="19050">
              <a:contourClr>
                <a:schemeClr val="tx1">
                  <a:lumMod val="95000"/>
                  <a:lumOff val="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Log Kills:</a:t>
            </a:r>
            <a:endParaRPr lang="en-US" b="1" cap="none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2A138-7DAB-47A7-B866-1EB49B72C52B}"/>
              </a:ext>
            </a:extLst>
          </p:cNvPr>
          <p:cNvSpPr txBox="1"/>
          <p:nvPr/>
        </p:nvSpPr>
        <p:spPr>
          <a:xfrm>
            <a:off x="336000" y="724899"/>
            <a:ext cx="5760000" cy="61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02:53 (Dire - Goodwin team )-1 </a:t>
            </a:r>
            <a:r>
              <a:rPr lang="en-US" sz="1400" dirty="0" err="1"/>
              <a:t>Ursa</a:t>
            </a:r>
            <a:r>
              <a:rPr lang="en-US" sz="1400" dirty="0"/>
              <a:t> kills Sniper</a:t>
            </a:r>
          </a:p>
          <a:p>
            <a:r>
              <a:rPr lang="en-US" sz="1400" dirty="0"/>
              <a:t>03:05 (Dire - Goodwin team )-2 </a:t>
            </a:r>
            <a:r>
              <a:rPr lang="en-US" sz="1400" dirty="0" err="1"/>
              <a:t>Ursa</a:t>
            </a:r>
            <a:r>
              <a:rPr lang="en-US" sz="1400" dirty="0"/>
              <a:t> kills </a:t>
            </a:r>
            <a:r>
              <a:rPr lang="en-US" sz="1400" dirty="0" err="1"/>
              <a:t>Pangolier</a:t>
            </a:r>
            <a:endParaRPr lang="en-US" sz="1400" dirty="0"/>
          </a:p>
          <a:p>
            <a:r>
              <a:rPr lang="en-US" sz="1400" dirty="0"/>
              <a:t>03:47 (Dire - Goodwin team )-3 Mars kills </a:t>
            </a:r>
            <a:r>
              <a:rPr lang="en-US" sz="1400" dirty="0" err="1"/>
              <a:t>Jakiro</a:t>
            </a:r>
            <a:endParaRPr lang="en-US" sz="1400" dirty="0"/>
          </a:p>
          <a:p>
            <a:r>
              <a:rPr lang="en-US" sz="1400" dirty="0"/>
              <a:t>06:08 (Radiant - </a:t>
            </a:r>
            <a:r>
              <a:rPr lang="en-US" sz="1400" dirty="0" err="1"/>
              <a:t>VooDooSh</a:t>
            </a:r>
            <a:r>
              <a:rPr lang="en-US" sz="1400" dirty="0"/>
              <a:t> Team)-1 Phoenix kills Ember Spirit</a:t>
            </a:r>
          </a:p>
          <a:p>
            <a:r>
              <a:rPr lang="en-US" sz="1400" dirty="0"/>
              <a:t>06:16 (Dire - Goodwin team )-4 Shadow Shaman kills </a:t>
            </a:r>
            <a:r>
              <a:rPr lang="en-US" sz="1400" dirty="0" err="1"/>
              <a:t>Jakiro</a:t>
            </a:r>
            <a:endParaRPr lang="en-US" sz="1400" dirty="0"/>
          </a:p>
          <a:p>
            <a:r>
              <a:rPr lang="en-US" sz="1400" dirty="0"/>
              <a:t>06:23 (Radiant - </a:t>
            </a:r>
            <a:r>
              <a:rPr lang="en-US" sz="1400" dirty="0" err="1"/>
              <a:t>VooDooSh</a:t>
            </a:r>
            <a:r>
              <a:rPr lang="en-US" sz="1400" dirty="0"/>
              <a:t> Team)-2 Phoenix kills Shadow Shaman</a:t>
            </a:r>
          </a:p>
          <a:p>
            <a:r>
              <a:rPr lang="en-US" sz="1400" dirty="0"/>
              <a:t>08:33 (Radiant - </a:t>
            </a:r>
            <a:r>
              <a:rPr lang="en-US" sz="1400" dirty="0" err="1"/>
              <a:t>VooDooSh</a:t>
            </a:r>
            <a:r>
              <a:rPr lang="en-US" sz="1400" dirty="0"/>
              <a:t> Team)-3 Sniper kills Shadow Shaman</a:t>
            </a:r>
          </a:p>
          <a:p>
            <a:r>
              <a:rPr lang="en-US" sz="1400" dirty="0"/>
              <a:t>09:01 (Radiant - </a:t>
            </a:r>
            <a:r>
              <a:rPr lang="en-US" sz="1400" dirty="0" err="1"/>
              <a:t>VooDooSh</a:t>
            </a:r>
            <a:r>
              <a:rPr lang="en-US" sz="1400" dirty="0"/>
              <a:t> Team)-4 </a:t>
            </a:r>
            <a:r>
              <a:rPr lang="en-US" sz="1400" dirty="0" err="1"/>
              <a:t>Jakiro</a:t>
            </a:r>
            <a:r>
              <a:rPr lang="en-US" sz="1400" dirty="0"/>
              <a:t> kills Disruptor</a:t>
            </a:r>
          </a:p>
          <a:p>
            <a:r>
              <a:rPr lang="en-US" sz="1400" dirty="0"/>
              <a:t>09:47 5=&gt; (Dire - Goodwin team )-5 Disruptor kills Phantom Assassin</a:t>
            </a:r>
          </a:p>
          <a:p>
            <a:r>
              <a:rPr lang="en-US" sz="1400" dirty="0"/>
              <a:t>10:36 (Radiant - </a:t>
            </a:r>
            <a:r>
              <a:rPr lang="en-US" sz="1400" dirty="0" err="1"/>
              <a:t>VooDooSh</a:t>
            </a:r>
            <a:r>
              <a:rPr lang="en-US" sz="1400" dirty="0"/>
              <a:t> Team)-5 Phantom Assassin kills Mars</a:t>
            </a:r>
          </a:p>
          <a:p>
            <a:r>
              <a:rPr lang="en-US" sz="1400" dirty="0"/>
              <a:t>11:20 (Radiant - </a:t>
            </a:r>
            <a:r>
              <a:rPr lang="en-US" sz="1400" dirty="0" err="1"/>
              <a:t>VooDooSh</a:t>
            </a:r>
            <a:r>
              <a:rPr lang="en-US" sz="1400" dirty="0"/>
              <a:t> Team)-6 Sniper kills Shadow Shaman</a:t>
            </a:r>
          </a:p>
          <a:p>
            <a:r>
              <a:rPr lang="en-US" sz="1400" dirty="0"/>
              <a:t>11:28 (Dire - Goodwin team )-6 Disruptor kills Phantom Assassin</a:t>
            </a:r>
          </a:p>
          <a:p>
            <a:r>
              <a:rPr lang="en-US" sz="1400" dirty="0"/>
              <a:t>11:30 (Dire - Goodwin team )-7 </a:t>
            </a:r>
            <a:r>
              <a:rPr lang="en-US" sz="1400" dirty="0" err="1"/>
              <a:t>Ursa</a:t>
            </a:r>
            <a:r>
              <a:rPr lang="en-US" sz="1400" dirty="0"/>
              <a:t> kills </a:t>
            </a:r>
            <a:r>
              <a:rPr lang="en-US" sz="1400" dirty="0" err="1"/>
              <a:t>Jakiro</a:t>
            </a:r>
            <a:endParaRPr lang="en-US" sz="1400" dirty="0"/>
          </a:p>
          <a:p>
            <a:r>
              <a:rPr lang="en-US" sz="1400" dirty="0"/>
              <a:t>11:42 (Dire - Goodwin team )-8 Mars kills Sniper</a:t>
            </a:r>
          </a:p>
          <a:p>
            <a:r>
              <a:rPr lang="en-US" sz="1400" dirty="0"/>
              <a:t>12:32 (Dire - Goodwin team )-9 Ember Spirit kills Phoenix</a:t>
            </a:r>
          </a:p>
          <a:p>
            <a:r>
              <a:rPr lang="en-US" sz="1400" dirty="0"/>
              <a:t>12:41 10=&gt; (Dire - Goodwin team )-10 </a:t>
            </a:r>
            <a:r>
              <a:rPr lang="en-US" sz="1400" dirty="0" err="1"/>
              <a:t>Ursa</a:t>
            </a:r>
            <a:r>
              <a:rPr lang="en-US" sz="1400" dirty="0"/>
              <a:t> kills Phantom Assassin</a:t>
            </a:r>
          </a:p>
          <a:p>
            <a:r>
              <a:rPr lang="en-US" sz="1400" dirty="0"/>
              <a:t>13:54 (Radiant - </a:t>
            </a:r>
            <a:r>
              <a:rPr lang="en-US" sz="1400" dirty="0" err="1"/>
              <a:t>VooDooSh</a:t>
            </a:r>
            <a:r>
              <a:rPr lang="en-US" sz="1400" dirty="0"/>
              <a:t> Team)-7 Phantom Assassin kills Shadow Shaman</a:t>
            </a:r>
          </a:p>
          <a:p>
            <a:r>
              <a:rPr lang="en-US" sz="1400" dirty="0"/>
              <a:t>14:34 (Dire - Goodwin team )-11 Mars kills Phoenix</a:t>
            </a:r>
          </a:p>
          <a:p>
            <a:r>
              <a:rPr lang="en-US" sz="1400" dirty="0"/>
              <a:t>14:34 (Dire - Goodwin team )-12 Ember Spirit kills Phantom Assassin</a:t>
            </a:r>
          </a:p>
          <a:p>
            <a:r>
              <a:rPr lang="en-US" sz="1400" dirty="0"/>
              <a:t>14:38 (Dire - Goodwin team )-13 Mars kills </a:t>
            </a:r>
            <a:r>
              <a:rPr lang="en-US" sz="1400" dirty="0" err="1"/>
              <a:t>Jakiro</a:t>
            </a:r>
            <a:endParaRPr lang="en-US" sz="1400" dirty="0"/>
          </a:p>
          <a:p>
            <a:r>
              <a:rPr lang="en-US" sz="1400" dirty="0"/>
              <a:t>14:55 (Radiant - </a:t>
            </a:r>
            <a:r>
              <a:rPr lang="en-US" sz="1400" dirty="0" err="1"/>
              <a:t>VooDooSh</a:t>
            </a:r>
            <a:r>
              <a:rPr lang="en-US" sz="1400" dirty="0"/>
              <a:t> Team)-8 Sniper kills Ember Spirit</a:t>
            </a:r>
          </a:p>
          <a:p>
            <a:r>
              <a:rPr lang="en-US" sz="1400" dirty="0"/>
              <a:t>14:57 (Radiant - </a:t>
            </a:r>
            <a:r>
              <a:rPr lang="en-US" sz="1400" dirty="0" err="1"/>
              <a:t>VooDooSh</a:t>
            </a:r>
            <a:r>
              <a:rPr lang="en-US" sz="1400" dirty="0"/>
              <a:t> Team)-9 </a:t>
            </a:r>
            <a:r>
              <a:rPr lang="en-US" sz="1400" dirty="0" err="1"/>
              <a:t>Pangolier</a:t>
            </a:r>
            <a:r>
              <a:rPr lang="en-US" sz="1400" dirty="0"/>
              <a:t> kills Shadow Shaman</a:t>
            </a:r>
          </a:p>
          <a:p>
            <a:r>
              <a:rPr lang="en-US" sz="1400" dirty="0"/>
              <a:t>16:20 (Dire - Goodwin team )-14 Mars kills </a:t>
            </a:r>
            <a:r>
              <a:rPr lang="en-US" sz="1400" dirty="0" err="1"/>
              <a:t>Jakiro</a:t>
            </a:r>
            <a:endParaRPr lang="en-US" sz="1400" dirty="0"/>
          </a:p>
          <a:p>
            <a:r>
              <a:rPr lang="en-US" sz="1400" dirty="0"/>
              <a:t>16:22 15=&gt; (Dire - Goodwin team )-15 </a:t>
            </a:r>
            <a:r>
              <a:rPr lang="en-US" sz="1400" dirty="0" err="1"/>
              <a:t>Ursa</a:t>
            </a:r>
            <a:r>
              <a:rPr lang="en-US" sz="1400" dirty="0"/>
              <a:t> kills Phoenix</a:t>
            </a:r>
          </a:p>
          <a:p>
            <a:r>
              <a:rPr lang="en-US" sz="1400" dirty="0"/>
              <a:t>16:22 (Dire - Goodwin team )-16 Shadow Shaman kills </a:t>
            </a:r>
            <a:r>
              <a:rPr lang="en-US" sz="1400" dirty="0" err="1"/>
              <a:t>Pangolier</a:t>
            </a:r>
            <a:endParaRPr lang="en-US" sz="1400" dirty="0"/>
          </a:p>
          <a:p>
            <a:r>
              <a:rPr lang="en-US" sz="1400" dirty="0"/>
              <a:t>19:13 (Dire - Goodwin team )-17 Mars kills </a:t>
            </a:r>
            <a:r>
              <a:rPr lang="en-US" sz="1400" dirty="0" err="1"/>
              <a:t>Pangolier</a:t>
            </a:r>
            <a:endParaRPr lang="en-US" sz="1400" dirty="0"/>
          </a:p>
          <a:p>
            <a:r>
              <a:rPr lang="en-US" sz="1400" dirty="0"/>
              <a:t>19:34 (Dire - Goodwin team )-18 </a:t>
            </a:r>
            <a:r>
              <a:rPr lang="en-US" sz="1400" dirty="0" err="1"/>
              <a:t>Ursa</a:t>
            </a:r>
            <a:r>
              <a:rPr lang="en-US" sz="1400" dirty="0"/>
              <a:t> kills </a:t>
            </a:r>
            <a:r>
              <a:rPr lang="en-US" sz="1400" dirty="0" err="1"/>
              <a:t>Jakiro</a:t>
            </a:r>
            <a:endParaRPr lang="en-US" sz="1400" dirty="0"/>
          </a:p>
          <a:p>
            <a:r>
              <a:rPr lang="en-US" sz="1400" dirty="0"/>
              <a:t>20:04 (Dire - Goodwin team )-19 Mars kills Sniper</a:t>
            </a:r>
          </a:p>
          <a:p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D0D795-B2ED-4D4D-A2F0-6CA11D9878A6}"/>
              </a:ext>
            </a:extLst>
          </p:cNvPr>
          <p:cNvSpPr txBox="1"/>
          <p:nvPr/>
        </p:nvSpPr>
        <p:spPr>
          <a:xfrm>
            <a:off x="6096000" y="724898"/>
            <a:ext cx="5760000" cy="61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20:10 20=&gt; (Dire - Goodwin team )-20 </a:t>
            </a:r>
            <a:r>
              <a:rPr lang="en-US" sz="1400" dirty="0" err="1"/>
              <a:t>Ursa</a:t>
            </a:r>
            <a:r>
              <a:rPr lang="en-US" sz="1400" dirty="0"/>
              <a:t> kills Phoenix</a:t>
            </a:r>
          </a:p>
          <a:p>
            <a:r>
              <a:rPr lang="en-US" sz="1400" dirty="0"/>
              <a:t>20:39 (Dire - Goodwin team )-21 </a:t>
            </a:r>
            <a:r>
              <a:rPr lang="en-US" sz="1400" dirty="0" err="1"/>
              <a:t>Ursa</a:t>
            </a:r>
            <a:r>
              <a:rPr lang="en-US" sz="1400" dirty="0"/>
              <a:t> kills Phantom Assassin</a:t>
            </a:r>
          </a:p>
          <a:p>
            <a:r>
              <a:rPr lang="en-US" sz="1400" dirty="0"/>
              <a:t>21:13 (Radiant - </a:t>
            </a:r>
            <a:r>
              <a:rPr lang="en-US" sz="1400" dirty="0" err="1"/>
              <a:t>VooDooSh</a:t>
            </a:r>
            <a:r>
              <a:rPr lang="en-US" sz="1400" dirty="0"/>
              <a:t> Team)-10 Phoenix kills Ember Spirit</a:t>
            </a:r>
          </a:p>
          <a:p>
            <a:r>
              <a:rPr lang="en-US" sz="1400" dirty="0"/>
              <a:t>21:58 (Radiant - </a:t>
            </a:r>
            <a:r>
              <a:rPr lang="en-US" sz="1400" dirty="0" err="1"/>
              <a:t>VooDooSh</a:t>
            </a:r>
            <a:r>
              <a:rPr lang="en-US" sz="1400" dirty="0"/>
              <a:t> Team)-11 Sniper kills Mars</a:t>
            </a:r>
          </a:p>
          <a:p>
            <a:r>
              <a:rPr lang="en-US" sz="1400" dirty="0"/>
              <a:t>21:58 (Radiant - </a:t>
            </a:r>
            <a:r>
              <a:rPr lang="en-US" sz="1400" dirty="0" err="1"/>
              <a:t>VooDooSh</a:t>
            </a:r>
            <a:r>
              <a:rPr lang="en-US" sz="1400" dirty="0"/>
              <a:t> Team)-12 Phantom Assassin kills Shadow Shaman</a:t>
            </a:r>
          </a:p>
          <a:p>
            <a:r>
              <a:rPr lang="en-US" sz="1400" dirty="0"/>
              <a:t>22:04 (Dire - Goodwin team )-22 </a:t>
            </a:r>
            <a:r>
              <a:rPr lang="en-US" sz="1400" dirty="0" err="1"/>
              <a:t>Ursa</a:t>
            </a:r>
            <a:r>
              <a:rPr lang="en-US" sz="1400" dirty="0"/>
              <a:t> kills </a:t>
            </a:r>
            <a:r>
              <a:rPr lang="en-US" sz="1400" dirty="0" err="1"/>
              <a:t>Pangolier</a:t>
            </a:r>
            <a:endParaRPr lang="en-US" sz="1400" dirty="0"/>
          </a:p>
          <a:p>
            <a:r>
              <a:rPr lang="en-US" sz="1400" dirty="0"/>
              <a:t>22:19 (Dire - Goodwin team )-23 Ember Spirit kills Sniper</a:t>
            </a:r>
          </a:p>
          <a:p>
            <a:r>
              <a:rPr lang="en-US" sz="1400" dirty="0"/>
              <a:t>22:30 (Dire - Goodwin team )-24 </a:t>
            </a:r>
            <a:r>
              <a:rPr lang="en-US" sz="1400" dirty="0" err="1"/>
              <a:t>Ursa</a:t>
            </a:r>
            <a:r>
              <a:rPr lang="en-US" sz="1400" dirty="0"/>
              <a:t> kills Phantom Assassin</a:t>
            </a:r>
          </a:p>
          <a:p>
            <a:r>
              <a:rPr lang="en-US" sz="1400" dirty="0"/>
              <a:t>22:35 (Dire - Goodwin team )-25 Ember Spirit kills Phoenix</a:t>
            </a:r>
          </a:p>
          <a:p>
            <a:r>
              <a:rPr lang="en-US" sz="1400" dirty="0"/>
              <a:t>23:59 (Dire - Goodwin team )-26 </a:t>
            </a:r>
            <a:r>
              <a:rPr lang="en-US" sz="1400" dirty="0" err="1"/>
              <a:t>Ursa</a:t>
            </a:r>
            <a:r>
              <a:rPr lang="en-US" sz="1400" dirty="0"/>
              <a:t> kills Sniper</a:t>
            </a:r>
          </a:p>
          <a:p>
            <a:r>
              <a:rPr lang="en-US" sz="1400" dirty="0"/>
              <a:t>24:08 (Dire - Goodwin team )-27 </a:t>
            </a:r>
            <a:r>
              <a:rPr lang="en-US" sz="1400" dirty="0" err="1"/>
              <a:t>Ursa</a:t>
            </a:r>
            <a:r>
              <a:rPr lang="en-US" sz="1400" dirty="0"/>
              <a:t> kills Phantom Assassin</a:t>
            </a:r>
          </a:p>
          <a:p>
            <a:r>
              <a:rPr lang="en-US" sz="1400" dirty="0"/>
              <a:t>24:13 (Dire - Goodwin team )-28 Mars kills </a:t>
            </a:r>
            <a:r>
              <a:rPr lang="en-US" sz="1400" dirty="0" err="1"/>
              <a:t>Jakiro</a:t>
            </a:r>
            <a:endParaRPr lang="en-US" sz="1400" dirty="0"/>
          </a:p>
          <a:p>
            <a:r>
              <a:rPr lang="en-US" sz="1400" dirty="0"/>
              <a:t>24:23 (Dire - Goodwin team )-29 Disruptor kills Phoenix</a:t>
            </a:r>
          </a:p>
          <a:p>
            <a:r>
              <a:rPr lang="en-US" sz="1400" dirty="0"/>
              <a:t>24:57 (Dire - Goodwin team )-30 Mars kills Sniper</a:t>
            </a:r>
          </a:p>
          <a:p>
            <a:r>
              <a:rPr lang="en-US" sz="1400" dirty="0"/>
              <a:t>27:11 (Radiant - </a:t>
            </a:r>
            <a:r>
              <a:rPr lang="en-US" sz="1400" dirty="0" err="1"/>
              <a:t>VooDooSh</a:t>
            </a:r>
            <a:r>
              <a:rPr lang="en-US" sz="1400" dirty="0"/>
              <a:t> Team)-13 Phantom Assassin kills Disruptor</a:t>
            </a:r>
          </a:p>
          <a:p>
            <a:r>
              <a:rPr lang="en-US" sz="1400" dirty="0"/>
              <a:t>27:18 (Radiant - </a:t>
            </a:r>
            <a:r>
              <a:rPr lang="en-US" sz="1400" dirty="0" err="1"/>
              <a:t>VooDooSh</a:t>
            </a:r>
            <a:r>
              <a:rPr lang="en-US" sz="1400" dirty="0"/>
              <a:t> Team)-14 Phoenix kills Shadow Shaman</a:t>
            </a:r>
          </a:p>
          <a:p>
            <a:r>
              <a:rPr lang="en-US" sz="1400" dirty="0"/>
              <a:t>27:19 (Dire - Goodwin team )-31 Mars kills Phantom Assassin</a:t>
            </a:r>
          </a:p>
          <a:p>
            <a:r>
              <a:rPr lang="en-US" sz="1400" dirty="0"/>
              <a:t>27:28 (Dire - Goodwin team )-32 </a:t>
            </a:r>
            <a:r>
              <a:rPr lang="en-US" sz="1400" dirty="0" err="1"/>
              <a:t>Ursa</a:t>
            </a:r>
            <a:r>
              <a:rPr lang="en-US" sz="1400" dirty="0"/>
              <a:t> kills Phoenix</a:t>
            </a:r>
          </a:p>
          <a:p>
            <a:r>
              <a:rPr lang="en-US" sz="1400" dirty="0"/>
              <a:t>27:32 (Dire - Goodwin team )-33 </a:t>
            </a:r>
            <a:r>
              <a:rPr lang="en-US" sz="1400" dirty="0" err="1"/>
              <a:t>Ursa</a:t>
            </a:r>
            <a:r>
              <a:rPr lang="en-US" sz="1400" dirty="0"/>
              <a:t> kills </a:t>
            </a:r>
            <a:r>
              <a:rPr lang="en-US" sz="1400" dirty="0" err="1"/>
              <a:t>Pangolier</a:t>
            </a:r>
            <a:endParaRPr lang="en-US" sz="1400" dirty="0"/>
          </a:p>
          <a:p>
            <a:r>
              <a:rPr lang="en-US" sz="1400" dirty="0"/>
              <a:t>27:41 (Dire - Goodwin team )-34 </a:t>
            </a:r>
            <a:r>
              <a:rPr lang="en-US" sz="1400" dirty="0" err="1"/>
              <a:t>Ursa</a:t>
            </a:r>
            <a:r>
              <a:rPr lang="en-US" sz="1400" dirty="0"/>
              <a:t> kills Sniper</a:t>
            </a:r>
          </a:p>
          <a:p>
            <a:r>
              <a:rPr lang="en-US" sz="1400" dirty="0"/>
              <a:t>27:53 (Dire - Goodwin team )-35 </a:t>
            </a:r>
            <a:r>
              <a:rPr lang="en-US" sz="1400" dirty="0" err="1"/>
              <a:t>Ursa</a:t>
            </a:r>
            <a:r>
              <a:rPr lang="en-US" sz="1400" dirty="0"/>
              <a:t> kills </a:t>
            </a:r>
            <a:r>
              <a:rPr lang="en-US" sz="1400" dirty="0" err="1"/>
              <a:t>Jakiro</a:t>
            </a:r>
            <a:endParaRPr lang="en-US" sz="1400" dirty="0"/>
          </a:p>
          <a:p>
            <a:r>
              <a:rPr lang="en-US" sz="1400" dirty="0"/>
              <a:t>28:02 (Dire - Goodwin team )-36 </a:t>
            </a:r>
            <a:r>
              <a:rPr lang="en-US" sz="1400" dirty="0" err="1"/>
              <a:t>Ursa</a:t>
            </a:r>
            <a:r>
              <a:rPr lang="en-US" sz="1400" dirty="0"/>
              <a:t> kills Phoenix</a:t>
            </a:r>
          </a:p>
          <a:p>
            <a:r>
              <a:rPr lang="en-US" sz="1400" dirty="0"/>
              <a:t>28:05 (Dire - Goodwin team )-37 </a:t>
            </a:r>
            <a:r>
              <a:rPr lang="en-US" sz="1400" dirty="0" err="1"/>
              <a:t>Ursa</a:t>
            </a:r>
            <a:r>
              <a:rPr lang="en-US" sz="1400" dirty="0"/>
              <a:t> kills Phoenix</a:t>
            </a:r>
          </a:p>
          <a:p>
            <a:r>
              <a:rPr lang="en-US" sz="1400" dirty="0"/>
              <a:t>28:44 (Radiant - </a:t>
            </a:r>
            <a:r>
              <a:rPr lang="en-US" sz="1400" dirty="0" err="1"/>
              <a:t>VooDooSh</a:t>
            </a:r>
            <a:r>
              <a:rPr lang="en-US" sz="1400" dirty="0"/>
              <a:t> Team)-15 </a:t>
            </a:r>
            <a:r>
              <a:rPr lang="en-US" sz="1400" dirty="0" err="1"/>
              <a:t>Pangolier</a:t>
            </a:r>
            <a:r>
              <a:rPr lang="en-US" sz="1400" dirty="0"/>
              <a:t> kills Ember Spirit</a:t>
            </a:r>
          </a:p>
          <a:p>
            <a:r>
              <a:rPr lang="en-US" sz="1400" dirty="0"/>
              <a:t>29:55 ***(Tormentor) kills </a:t>
            </a:r>
            <a:r>
              <a:rPr lang="en-US" sz="1400" dirty="0" err="1"/>
              <a:t>Jakiro</a:t>
            </a:r>
            <a:endParaRPr lang="en-US" sz="1400" dirty="0"/>
          </a:p>
          <a:p>
            <a:r>
              <a:rPr lang="en-US" sz="1400" dirty="0"/>
              <a:t>29:55 ***(Tormentor) kills Sniper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27029377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160</TotalTime>
  <Words>688</Words>
  <Application>Microsoft Office PowerPoint</Application>
  <PresentationFormat>Широкоэкранный</PresentationFormat>
  <Paragraphs>70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Tw Cen MT</vt:lpstr>
      <vt:lpstr>Капля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PariVision VS Gaimin Gladiators</dc:title>
  <dc:creator>Claymorock</dc:creator>
  <cp:lastModifiedBy>Claymorock</cp:lastModifiedBy>
  <cp:revision>16</cp:revision>
  <dcterms:created xsi:type="dcterms:W3CDTF">2025-05-31T17:50:19Z</dcterms:created>
  <dcterms:modified xsi:type="dcterms:W3CDTF">2025-06-29T19:55:45Z</dcterms:modified>
</cp:coreProperties>
</file>