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0" r:id="rId6"/>
    <p:sldId id="281" r:id="rId7"/>
    <p:sldId id="279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Az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egyenáram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hatására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redoxireakciók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mennek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végbe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tehát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elektromos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energia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alakul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át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kémiai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energiává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Elektrolízis</a:t>
            </a:r>
            <a:r>
              <a:rPr lang="en-US" sz="4000" dirty="0"/>
              <a:t> </a:t>
            </a:r>
            <a:r>
              <a:rPr lang="en-US" sz="4000" dirty="0" err="1"/>
              <a:t>az</a:t>
            </a:r>
            <a:r>
              <a:rPr lang="en-US" sz="4000" dirty="0"/>
              <a:t> </a:t>
            </a:r>
            <a:r>
              <a:rPr lang="en-US" sz="4000" dirty="0" err="1"/>
              <a:t>iparban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Sid</a:t>
            </a:r>
            <a:r>
              <a:rPr lang="hu-HU" dirty="0"/>
              <a:t>ó</a:t>
            </a:r>
            <a:r>
              <a:rPr lang="en-US" dirty="0"/>
              <a:t> G</a:t>
            </a:r>
            <a:r>
              <a:rPr lang="hu-HU" dirty="0"/>
              <a:t>á</a:t>
            </a:r>
            <a:r>
              <a:rPr lang="en-US" dirty="0" err="1"/>
              <a:t>sp</a:t>
            </a:r>
            <a:r>
              <a:rPr lang="hu-HU"/>
              <a:t>á</a:t>
            </a:r>
            <a:r>
              <a:rPr lang="en-US"/>
              <a:t>r</a:t>
            </a:r>
            <a:endParaRPr lang="en-US" dirty="0"/>
          </a:p>
          <a:p>
            <a:pPr algn="l"/>
            <a:r>
              <a:rPr lang="en-US" sz="2300" dirty="0"/>
              <a:t>Kantor</a:t>
            </a:r>
            <a:r>
              <a:rPr lang="en-US" dirty="0"/>
              <a:t> Csongor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2FBE0-08F2-0A71-956D-9D8063878E26}"/>
              </a:ext>
            </a:extLst>
          </p:cNvPr>
          <p:cNvSpPr/>
          <p:nvPr/>
        </p:nvSpPr>
        <p:spPr>
          <a:xfrm>
            <a:off x="6391564" y="2918691"/>
            <a:ext cx="4886641" cy="356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13F02-4AB5-8D42-1BB0-A94FED75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Elektrolizis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407F-AE7F-2B64-3A49-20EFCB82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elektrolízis az elektromos áram hatására végbemenő elektrokémiai folyamat.</a:t>
            </a:r>
          </a:p>
          <a:p>
            <a:r>
              <a:rPr lang="hu-HU" dirty="0" err="1"/>
              <a:t>Redux</a:t>
            </a:r>
            <a:r>
              <a:rPr lang="hu-HU" dirty="0"/>
              <a:t> </a:t>
            </a:r>
            <a:r>
              <a:rPr lang="hu-HU" dirty="0" err="1"/>
              <a:t>reakcio</a:t>
            </a:r>
            <a:endParaRPr lang="hu-HU" dirty="0"/>
          </a:p>
          <a:p>
            <a:r>
              <a:rPr lang="hu-HU" dirty="0"/>
              <a:t>Elektromos energia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kemiai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energia</a:t>
            </a:r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E1F895-56B4-A8D8-B47A-36D272E9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60" y="3103648"/>
            <a:ext cx="4189413" cy="31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96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1FE5-3D75-9D5D-3385-66EF943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Hidrolizis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E699-0561-89ED-7C66-C1A36277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hidrolízis olyan kémiai reakció, amelynek során egy vízmolekula egy vagy több kémiai kötést szakít meg.</a:t>
            </a:r>
          </a:p>
        </p:txBody>
      </p:sp>
      <p:pic>
        <p:nvPicPr>
          <p:cNvPr id="3074" name="Picture 2" descr="Extracting Metals by Electrolysis - Key Stage Wiki">
            <a:extLst>
              <a:ext uri="{FF2B5EF4-FFF2-40B4-BE49-F238E27FC236}">
                <a16:creationId xmlns:a16="http://schemas.microsoft.com/office/drawing/2014/main" id="{924A71DA-F739-0540-6DA1-F6A487ACC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2" y="3106161"/>
            <a:ext cx="4762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FFA914-E2E3-9E3D-514D-0C3251CF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64" y="2909959"/>
            <a:ext cx="4980133" cy="37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5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678E-5B26-A371-4AED-D3774FAC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Hidrog</a:t>
            </a:r>
            <a:r>
              <a:rPr lang="hu-HU" dirty="0"/>
              <a:t>é</a:t>
            </a:r>
            <a:r>
              <a:rPr lang="en-US" dirty="0"/>
              <a:t>n</a:t>
            </a:r>
            <a:r>
              <a:rPr lang="hu-HU" dirty="0"/>
              <a:t>t</a:t>
            </a:r>
            <a:r>
              <a:rPr lang="en-US" dirty="0"/>
              <a:t> general</a:t>
            </a:r>
            <a:r>
              <a:rPr lang="hu-HU" dirty="0"/>
              <a:t>ó</a:t>
            </a:r>
            <a:r>
              <a:rPr lang="en-US" dirty="0"/>
              <a:t> </a:t>
            </a:r>
            <a:r>
              <a:rPr lang="hu-HU" dirty="0"/>
              <a:t>erőmű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080516-43AA-B848-EBC5-BE15CF9CC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5" y="1866900"/>
            <a:ext cx="4701133" cy="470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A9D3E-4076-4C39-BB8B-3FD1AB41DE8C}"/>
              </a:ext>
            </a:extLst>
          </p:cNvPr>
          <p:cNvSpPr txBox="1"/>
          <p:nvPr/>
        </p:nvSpPr>
        <p:spPr>
          <a:xfrm>
            <a:off x="6191794" y="2177143"/>
            <a:ext cx="495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Hidrogén </a:t>
            </a:r>
            <a:r>
              <a:rPr lang="hu-HU" dirty="0" err="1"/>
              <a:t>generalas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Marószóda jobb vezetés</a:t>
            </a:r>
          </a:p>
        </p:txBody>
      </p:sp>
    </p:spTree>
    <p:extLst>
      <p:ext uri="{BB962C8B-B14F-4D97-AF65-F5344CB8AC3E}">
        <p14:creationId xmlns:p14="http://schemas.microsoft.com/office/powerpoint/2010/main" val="358740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1B52-1FBA-7B1B-5809-C57161E9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A125-0DE2-25F2-A763-6C83C906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Biblio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Anon</a:t>
            </a:r>
          </a:p>
          <a:p>
            <a:pPr lvl="1"/>
            <a:r>
              <a:rPr lang="en-US" dirty="0"/>
              <a:t>(2023) Youtube.com. Available at: https://www.youtube.com/watch?v=7uIIq_Ofzgw (Accessed: 9 January 2023).</a:t>
            </a:r>
          </a:p>
          <a:p>
            <a:pPr lvl="1"/>
            <a:r>
              <a:rPr lang="en-US" dirty="0"/>
              <a:t>File:BR </a:t>
            </a:r>
            <a:r>
              <a:rPr lang="en-US" dirty="0" err="1"/>
              <a:t>stainlessless</a:t>
            </a:r>
            <a:r>
              <a:rPr lang="en-US" dirty="0"/>
              <a:t> steel starter sheets for copper refining.png - Wikipedia</a:t>
            </a:r>
          </a:p>
          <a:p>
            <a:pPr lvl="1"/>
            <a:r>
              <a:rPr lang="en-US" dirty="0"/>
              <a:t>File:BR </a:t>
            </a:r>
            <a:r>
              <a:rPr lang="en-US" dirty="0" err="1"/>
              <a:t>stainlessless</a:t>
            </a:r>
            <a:r>
              <a:rPr lang="en-US" dirty="0"/>
              <a:t> steel starter sheets for copper refining.png - Wikipedia (2023). Available at: https://en.wikipedia.org/wiki/File:BR_stainlessless_steel_starter_sheets_for_copper_refining.png (Accessed: 9 January 2023).</a:t>
            </a:r>
          </a:p>
          <a:p>
            <a:pPr lvl="1"/>
            <a:r>
              <a:rPr lang="en-US" dirty="0"/>
              <a:t>Ashiq, A., Cooray, A., Srivatsa, S. C. and Vithanage, M.</a:t>
            </a:r>
          </a:p>
          <a:p>
            <a:pPr lvl="1"/>
            <a:r>
              <a:rPr lang="en-US" dirty="0"/>
              <a:t>Ashiq, A. et al. (2020) "Electrochemical enhanced metal extraction from E-waste", Handbook of Electronic Waste Management, pp. 119-139. </a:t>
            </a:r>
            <a:r>
              <a:rPr lang="en-US" dirty="0" err="1"/>
              <a:t>doi</a:t>
            </a:r>
            <a:r>
              <a:rPr lang="en-US" dirty="0"/>
              <a:t>: 10.1016/b978-0-12-817030-4.00004-8.</a:t>
            </a:r>
          </a:p>
          <a:p>
            <a:pPr lvl="1"/>
            <a:r>
              <a:rPr lang="en-US" dirty="0"/>
              <a:t>water electrolysis hydrogen plant | Eason Industrial Engineering </a:t>
            </a:r>
            <a:r>
              <a:rPr lang="en-US" dirty="0" err="1"/>
              <a:t>Co.Ltd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water electrolysis hydrogen plant | Eason Industrial Engineering </a:t>
            </a:r>
            <a:r>
              <a:rPr lang="en-US" dirty="0" err="1"/>
              <a:t>Co.Ltd</a:t>
            </a:r>
            <a:r>
              <a:rPr lang="en-US" dirty="0"/>
              <a:t>. (2023). Available at: https://www.easonindustrial.com/packaged-gas-plant-epc-project/water-electrolysis-h2-o2-generating-units/ (Accessed: 9 January 2023).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066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{D59EC40D-E1B9-4AF8-9A45-F7219EDAACB0}tf55705232_win32</Template>
  <TotalTime>43</TotalTime>
  <Words>285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inherit</vt:lpstr>
      <vt:lpstr>Arial</vt:lpstr>
      <vt:lpstr>Calibri</vt:lpstr>
      <vt:lpstr>Goudy Old Style</vt:lpstr>
      <vt:lpstr>Wingdings 2</vt:lpstr>
      <vt:lpstr>SlateVTI</vt:lpstr>
      <vt:lpstr>Elektrolízis az iparban</vt:lpstr>
      <vt:lpstr>Elektrolizis</vt:lpstr>
      <vt:lpstr>Hidrolizis</vt:lpstr>
      <vt:lpstr>Hidrogént generaló erőmű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Elektrolízis az iparban</dc:title>
  <dc:creator>Kantor Csongor</dc:creator>
  <cp:lastModifiedBy>Kantor Csongor</cp:lastModifiedBy>
  <cp:revision>1</cp:revision>
  <dcterms:created xsi:type="dcterms:W3CDTF">2023-01-09T19:59:54Z</dcterms:created>
  <dcterms:modified xsi:type="dcterms:W3CDTF">2023-01-09T20:43:03Z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