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765" autoAdjust="0"/>
  </p:normalViewPr>
  <p:slideViewPr>
    <p:cSldViewPr snapToGrid="0">
      <p:cViewPr varScale="1">
        <p:scale>
          <a:sx n="77" d="100"/>
          <a:sy n="77" d="100"/>
        </p:scale>
        <p:origin x="114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25BA2-15D0-4E86-98C7-D2443A4BE40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EA3BD-6166-404E-A189-C0269400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Dimetiltriptami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főzet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tartalmazza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Banister-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indáját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általában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olyan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növényt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metiltriptamin"/>
              </a:rPr>
              <a:t>dimetiltriptamint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tartalmaz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A3BD-6166-404E-A189-C02694008D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6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4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90E8-62CF-4494-8B65-33127BC843E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7BDC-7A00-427E-92F3-14751831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irQ_P3PP_o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Mi</a:t>
            </a:r>
            <a:r>
              <a:rPr lang="en-US" dirty="0" smtClean="0">
                <a:solidFill>
                  <a:schemeClr val="bg1"/>
                </a:solidFill>
              </a:rPr>
              <a:t> a DMT?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2523" y="1107170"/>
            <a:ext cx="10515600" cy="53938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dimetiltriptamin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vagy</a:t>
            </a:r>
            <a:r>
              <a:rPr lang="en-US" dirty="0">
                <a:solidFill>
                  <a:schemeClr val="bg1"/>
                </a:solidFill>
              </a:rPr>
              <a:t> DMT, </a:t>
            </a:r>
            <a:r>
              <a:rPr lang="en-US" dirty="0" err="1">
                <a:solidFill>
                  <a:schemeClr val="bg1"/>
                </a:solidFill>
              </a:rPr>
              <a:t>ez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erős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pszichedelikus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dr</a:t>
            </a:r>
            <a:r>
              <a:rPr lang="hu-HU" dirty="0" err="1" smtClean="0">
                <a:solidFill>
                  <a:schemeClr val="bg1"/>
                </a:solidFill>
              </a:rPr>
              <a:t>og</a:t>
            </a:r>
            <a:r>
              <a:rPr lang="hu-HU" dirty="0" smtClean="0">
                <a:solidFill>
                  <a:schemeClr val="bg1"/>
                </a:solidFill>
              </a:rPr>
              <a:t>	 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Sokféle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növényben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megtalálható</a:t>
            </a:r>
            <a:r>
              <a:rPr lang="hu-H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Kismértékben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megjelenik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állatokban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emberekben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</a:t>
            </a:r>
            <a:endParaRPr lang="hu-HU" dirty="0" smtClean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hasonló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többi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pszichedelikus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triptaminhoz</a:t>
            </a:r>
            <a:r>
              <a:rPr lang="en-US" dirty="0">
                <a:solidFill>
                  <a:schemeClr val="bg1"/>
                </a:solidFill>
              </a:rPr>
              <a:t>, mint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bufotenin</a:t>
            </a:r>
            <a:r>
              <a:rPr lang="en-US" dirty="0">
                <a:solidFill>
                  <a:schemeClr val="bg1"/>
                </a:solidFill>
              </a:rPr>
              <a:t>, a </a:t>
            </a:r>
            <a:r>
              <a:rPr lang="en-US" dirty="0" err="1">
                <a:solidFill>
                  <a:schemeClr val="bg1"/>
                </a:solidFill>
              </a:rPr>
              <a:t>pszilocin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a </a:t>
            </a:r>
            <a:r>
              <a:rPr lang="en-US" dirty="0" err="1" smtClean="0">
                <a:solidFill>
                  <a:schemeClr val="bg1"/>
                </a:solidFill>
              </a:rPr>
              <a:t>pszilocibin</a:t>
            </a:r>
            <a:endParaRPr lang="hu-HU" dirty="0" smtClean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Kémiai képlete  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12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16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hu-HU" baseline="-25000" dirty="0" smtClean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Olvadáspont      40</a:t>
            </a:r>
            <a:r>
              <a:rPr lang="en-US" dirty="0">
                <a:solidFill>
                  <a:schemeClr val="bg1"/>
                </a:solidFill>
              </a:rPr>
              <a:t> °C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81" y="4142526"/>
            <a:ext cx="2510881" cy="25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44703"/>
            <a:ext cx="10515600" cy="1325563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Más nevei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49844"/>
            <a:ext cx="10515600" cy="4351338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Lélekmolekula</a:t>
            </a:r>
            <a:endParaRPr lang="hu-HU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Elf </a:t>
            </a:r>
            <a:r>
              <a:rPr lang="en-US" sz="4000" dirty="0" smtClean="0">
                <a:solidFill>
                  <a:schemeClr val="bg1"/>
                </a:solidFill>
              </a:rPr>
              <a:t>Spice</a:t>
            </a:r>
            <a:endParaRPr lang="hu-HU" sz="4000" dirty="0" smtClean="0">
              <a:solidFill>
                <a:schemeClr val="bg1"/>
              </a:solidFill>
            </a:endParaRPr>
          </a:p>
          <a:p>
            <a:r>
              <a:rPr lang="en-US" sz="4000" dirty="0" err="1" smtClean="0">
                <a:solidFill>
                  <a:schemeClr val="bg1"/>
                </a:solidFill>
              </a:rPr>
              <a:t>Dimitrij</a:t>
            </a:r>
            <a:endParaRPr lang="hu-HU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Fantasia</a:t>
            </a:r>
            <a:endParaRPr lang="hu-HU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Businessman’s </a:t>
            </a:r>
            <a:r>
              <a:rPr lang="en-US" sz="4000" dirty="0" smtClean="0">
                <a:solidFill>
                  <a:schemeClr val="bg1"/>
                </a:solidFill>
              </a:rPr>
              <a:t>Trip</a:t>
            </a:r>
            <a:endParaRPr lang="hu-HU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Businessman’s </a:t>
            </a:r>
            <a:r>
              <a:rPr lang="en-US" sz="4000" dirty="0">
                <a:solidFill>
                  <a:schemeClr val="bg1"/>
                </a:solidFill>
              </a:rPr>
              <a:t>Special </a:t>
            </a:r>
            <a:endParaRPr lang="hu-HU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45 </a:t>
            </a:r>
            <a:r>
              <a:rPr lang="en-US" sz="4000" dirty="0" err="1">
                <a:solidFill>
                  <a:schemeClr val="bg1"/>
                </a:solidFill>
              </a:rPr>
              <a:t>perces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pszichózis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cdn.discordapp.com/attachments/767641761925300244/917853985518542948/D-Try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42" y="1690688"/>
            <a:ext cx="5957358" cy="44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4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 smtClean="0">
                <a:solidFill>
                  <a:schemeClr val="bg1"/>
                </a:solidFill>
              </a:rPr>
              <a:t>Fogyasztás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379619"/>
            <a:ext cx="7756974" cy="3795712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chemeClr val="bg1"/>
                </a:solidFill>
              </a:rPr>
              <a:t>Két fele képpen lehet</a:t>
            </a:r>
          </a:p>
          <a:p>
            <a:pPr lvl="1"/>
            <a:r>
              <a:rPr lang="hu-HU" sz="3200" dirty="0" smtClean="0">
                <a:solidFill>
                  <a:schemeClr val="bg1"/>
                </a:solidFill>
              </a:rPr>
              <a:t>Belélegezve  :  Tiszta DMT</a:t>
            </a:r>
          </a:p>
          <a:p>
            <a:pPr lvl="1"/>
            <a:r>
              <a:rPr lang="hu-HU" sz="3200" dirty="0" smtClean="0">
                <a:solidFill>
                  <a:schemeClr val="bg1"/>
                </a:solidFill>
              </a:rPr>
              <a:t>Orálisan :   </a:t>
            </a:r>
            <a:r>
              <a:rPr lang="hu-HU" sz="3200" dirty="0" err="1" smtClean="0">
                <a:solidFill>
                  <a:schemeClr val="bg1"/>
                </a:solidFill>
              </a:rPr>
              <a:t>ayahuasca</a:t>
            </a:r>
            <a:r>
              <a:rPr lang="hu-HU" sz="3200" dirty="0" smtClean="0">
                <a:solidFill>
                  <a:schemeClr val="bg1"/>
                </a:solidFill>
              </a:rPr>
              <a:t> vagy más </a:t>
            </a:r>
            <a:r>
              <a:rPr lang="hu-HU" sz="3200" dirty="0" err="1" smtClean="0">
                <a:solidFill>
                  <a:schemeClr val="bg1"/>
                </a:solidFill>
              </a:rPr>
              <a:t>pszichoak</a:t>
            </a:r>
            <a:r>
              <a:rPr lang="en-US" sz="3200" dirty="0" err="1" smtClean="0">
                <a:solidFill>
                  <a:schemeClr val="bg1"/>
                </a:solidFill>
              </a:rPr>
              <a:t>tív</a:t>
            </a:r>
            <a:r>
              <a:rPr lang="hu-HU" sz="5400" dirty="0">
                <a:solidFill>
                  <a:schemeClr val="bg1"/>
                </a:solidFill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</a:rPr>
              <a:t>triptaminokkal</a:t>
            </a:r>
            <a:endParaRPr lang="hu-HU" sz="32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ayahuasca | Ingrediente, efecte și fap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62" y="2064272"/>
            <a:ext cx="5294727" cy="35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56307"/>
            <a:ext cx="10515600" cy="1325563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Hatása az agyra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6078" y="1853200"/>
            <a:ext cx="5928002" cy="478559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DMT </a:t>
            </a:r>
            <a:r>
              <a:rPr lang="en-US" dirty="0" err="1" smtClean="0">
                <a:solidFill>
                  <a:schemeClr val="bg1"/>
                </a:solidFill>
              </a:rPr>
              <a:t>molekula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szerkezetileg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hason</a:t>
            </a:r>
            <a:r>
              <a:rPr lang="hu-HU" dirty="0" err="1" smtClean="0">
                <a:solidFill>
                  <a:schemeClr val="bg1"/>
                </a:solidFill>
              </a:rPr>
              <a:t>lit</a:t>
            </a:r>
            <a:r>
              <a:rPr lang="hu-HU" dirty="0" smtClean="0">
                <a:solidFill>
                  <a:schemeClr val="bg1"/>
                </a:solidFill>
              </a:rPr>
              <a:t> a szerotoninéra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 </a:t>
            </a:r>
            <a:r>
              <a:rPr lang="hu-HU" dirty="0" err="1" smtClean="0">
                <a:solidFill>
                  <a:schemeClr val="bg1"/>
                </a:solidFill>
              </a:rPr>
              <a:t>serotonin</a:t>
            </a:r>
            <a:r>
              <a:rPr lang="hu-HU" dirty="0" smtClean="0">
                <a:solidFill>
                  <a:schemeClr val="bg1"/>
                </a:solidFill>
              </a:rPr>
              <a:t> hatással van az alvásra, emésztésre, mozgató képességekre és a közérzetünkre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Ez </a:t>
            </a:r>
            <a:r>
              <a:rPr lang="hu-HU" dirty="0" err="1" smtClean="0">
                <a:solidFill>
                  <a:schemeClr val="bg1"/>
                </a:solidFill>
              </a:rPr>
              <a:t>altál</a:t>
            </a:r>
            <a:r>
              <a:rPr lang="hu-HU" dirty="0" smtClean="0">
                <a:solidFill>
                  <a:schemeClr val="bg1"/>
                </a:solidFill>
              </a:rPr>
              <a:t> a DMT </a:t>
            </a:r>
            <a:r>
              <a:rPr lang="hu-HU" dirty="0" err="1" smtClean="0">
                <a:solidFill>
                  <a:schemeClr val="bg1"/>
                </a:solidFill>
              </a:rPr>
              <a:t>neurotranszmiterként</a:t>
            </a:r>
            <a:r>
              <a:rPr lang="hu-HU" dirty="0" smtClean="0">
                <a:solidFill>
                  <a:schemeClr val="bg1"/>
                </a:solidFill>
              </a:rPr>
              <a:t> viselkedik és kapcsolódik a receptorokhoz az agyban</a:t>
            </a:r>
            <a:endParaRPr lang="hu-HU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Serotonin and DMT | Herb Muse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80" y="1427747"/>
            <a:ext cx="4587598" cy="49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0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Rick Strassman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798567" cy="4351338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Sok kutatást végzett a DMT-n 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Felfedezte hogy megtalálható az agyunkban is(toboz mirigy)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Egyes elméletek szerint születés és </a:t>
            </a:r>
            <a:r>
              <a:rPr lang="hu-HU" dirty="0" err="1" smtClean="0">
                <a:solidFill>
                  <a:schemeClr val="bg1"/>
                </a:solidFill>
              </a:rPr>
              <a:t>halálunkor</a:t>
            </a:r>
            <a:r>
              <a:rPr lang="hu-HU" dirty="0" smtClean="0">
                <a:solidFill>
                  <a:schemeClr val="bg1"/>
                </a:solidFill>
              </a:rPr>
              <a:t> szabadul fel, másik szerint álom közben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Elnevezte lélek molekulának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„Erős eszköz önfelfedezéshez és az öntudat megértéséhez’’ 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553" y="1240311"/>
            <a:ext cx="3293236" cy="49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Milyen a </a:t>
            </a:r>
            <a:r>
              <a:rPr lang="hu-HU" dirty="0" err="1" smtClean="0">
                <a:solidFill>
                  <a:schemeClr val="bg1"/>
                </a:solidFill>
              </a:rPr>
              <a:t>trip</a:t>
            </a:r>
            <a:r>
              <a:rPr lang="hu-HU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34899" y="1503586"/>
            <a:ext cx="5248405" cy="77978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https://youtu.be/XirQ_P3PP_o</a:t>
            </a:r>
            <a:endParaRPr lang="hu-HU" dirty="0" smtClean="0"/>
          </a:p>
          <a:p>
            <a:endParaRPr lang="en-US" dirty="0"/>
          </a:p>
        </p:txBody>
      </p:sp>
      <p:pic>
        <p:nvPicPr>
          <p:cNvPr id="3074" name="Picture 2" descr="Listen to Mentalhitech DMT trip by Para_atma in thasneem playlist online  for free on Sound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52" y="209627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642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</a:rPr>
              <a:t>Személyes tapasztalatok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300847"/>
            <a:ext cx="10515600" cy="1484097"/>
          </a:xfrm>
        </p:spPr>
        <p:txBody>
          <a:bodyPr>
            <a:normAutofit/>
          </a:bodyPr>
          <a:lstStyle/>
          <a:p>
            <a:r>
              <a:rPr lang="hu-HU" sz="6000" b="1" i="1" dirty="0" smtClean="0">
                <a:solidFill>
                  <a:schemeClr val="bg1"/>
                </a:solidFill>
              </a:rPr>
              <a:t>Még </a:t>
            </a:r>
            <a:r>
              <a:rPr lang="hu-HU" sz="6000" dirty="0" smtClean="0">
                <a:solidFill>
                  <a:schemeClr val="bg1"/>
                </a:solidFill>
              </a:rPr>
              <a:t>nincsenek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0730873" y="6019512"/>
            <a:ext cx="277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9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138</Words>
  <Application>Microsoft Office PowerPoint</Application>
  <PresentationFormat>Szélesvásznú</PresentationFormat>
  <Paragraphs>38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PowerPoint-bemutató</vt:lpstr>
      <vt:lpstr>Mi a DMT?</vt:lpstr>
      <vt:lpstr>Más nevei</vt:lpstr>
      <vt:lpstr>Fogyasztás</vt:lpstr>
      <vt:lpstr>Hatása az agyra</vt:lpstr>
      <vt:lpstr>Rick Strassman</vt:lpstr>
      <vt:lpstr>Milyen a trip?</vt:lpstr>
      <vt:lpstr>Személyes tapasztalatok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 User</dc:creator>
  <cp:lastModifiedBy>Windows User</cp:lastModifiedBy>
  <cp:revision>10</cp:revision>
  <dcterms:created xsi:type="dcterms:W3CDTF">2021-12-07T19:15:33Z</dcterms:created>
  <dcterms:modified xsi:type="dcterms:W3CDTF">2021-12-08T15:50:12Z</dcterms:modified>
</cp:coreProperties>
</file>