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Kozmol</a:t>
            </a:r>
            <a:r>
              <a:rPr lang="hu-HU" dirty="0" err="1" smtClean="0"/>
              <a:t>ógia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Nágó</a:t>
            </a:r>
            <a:r>
              <a:rPr lang="hu-HU" dirty="0" smtClean="0"/>
              <a:t> Dániel</a:t>
            </a:r>
          </a:p>
          <a:p>
            <a:r>
              <a:rPr lang="hu-HU" dirty="0" smtClean="0"/>
              <a:t>XII. 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263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42662" y="2237984"/>
            <a:ext cx="9905998" cy="1905000"/>
          </a:xfrm>
        </p:spPr>
        <p:txBody>
          <a:bodyPr/>
          <a:lstStyle/>
          <a:p>
            <a:r>
              <a:rPr lang="hu-HU" dirty="0" smtClean="0"/>
              <a:t>Mind ez idáig egy másodperc telt 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121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488516" y="1553227"/>
            <a:ext cx="110103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Világegyetem mérete – néhány fényév (nap és szomszédos csillagok közti távolság)</a:t>
            </a:r>
          </a:p>
          <a:p>
            <a:endParaRPr lang="hu-HU" sz="2800" dirty="0"/>
          </a:p>
          <a:p>
            <a:r>
              <a:rPr lang="hu-HU" sz="2800" dirty="0" smtClean="0"/>
              <a:t>Egymilliárd fokos hőmérséklet</a:t>
            </a:r>
          </a:p>
          <a:p>
            <a:endParaRPr lang="hu-HU" sz="2800" dirty="0"/>
          </a:p>
          <a:p>
            <a:r>
              <a:rPr lang="hu-HU" sz="2800" dirty="0" smtClean="0"/>
              <a:t>Az ami történt a kvarkokkal most történik az elektronokkal is ( egymilliárdból egy marad meg)</a:t>
            </a:r>
          </a:p>
          <a:p>
            <a:endParaRPr lang="hu-HU" sz="2800" dirty="0"/>
          </a:p>
          <a:p>
            <a:r>
              <a:rPr lang="hu-HU" sz="2800" dirty="0" smtClean="0"/>
              <a:t>FUZIO 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5450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68964" y="2175354"/>
            <a:ext cx="6950401" cy="1905000"/>
          </a:xfrm>
        </p:spPr>
        <p:txBody>
          <a:bodyPr/>
          <a:lstStyle/>
          <a:p>
            <a:r>
              <a:rPr lang="hu-HU" dirty="0" smtClean="0"/>
              <a:t>Két perc telt el a kezdet óta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515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Anyag keletkezésének vége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Következő 380 000 év</a:t>
            </a:r>
          </a:p>
          <a:p>
            <a:r>
              <a:rPr lang="hu-HU" sz="3200" dirty="0" smtClean="0"/>
              <a:t>3000 kelvin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50139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70" y="1865240"/>
            <a:ext cx="9906859" cy="3127519"/>
          </a:xfrm>
          <a:prstGeom prst="rect">
            <a:avLst/>
          </a:prstGeom>
        </p:spPr>
      </p:pic>
      <p:pic>
        <p:nvPicPr>
          <p:cNvPr id="1026" name="Picture 2" descr="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582"/>
            <a:ext cx="6350696" cy="648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341" y="0"/>
            <a:ext cx="6492657" cy="2705274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984" y="2705274"/>
            <a:ext cx="5890016" cy="415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Anyagok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53522" y="2328796"/>
            <a:ext cx="9905998" cy="3124201"/>
          </a:xfrm>
        </p:spPr>
        <p:txBody>
          <a:bodyPr>
            <a:normAutofit/>
          </a:bodyPr>
          <a:lstStyle/>
          <a:p>
            <a:r>
              <a:rPr lang="hu-HU" sz="3600" dirty="0" err="1" smtClean="0"/>
              <a:t>terÍtéken</a:t>
            </a:r>
            <a:r>
              <a:rPr lang="hu-HU" sz="3600" dirty="0" smtClean="0"/>
              <a:t> a világegyetem – </a:t>
            </a:r>
            <a:r>
              <a:rPr lang="hu-HU" sz="3600" dirty="0" err="1" smtClean="0"/>
              <a:t>neil</a:t>
            </a:r>
            <a:r>
              <a:rPr lang="hu-HU" sz="3600" dirty="0" smtClean="0"/>
              <a:t> </a:t>
            </a:r>
            <a:r>
              <a:rPr lang="hu-HU" sz="3600" dirty="0" err="1" smtClean="0"/>
              <a:t>degrasse</a:t>
            </a:r>
            <a:r>
              <a:rPr lang="hu-HU" sz="3600" dirty="0" smtClean="0"/>
              <a:t> </a:t>
            </a:r>
            <a:r>
              <a:rPr lang="hu-HU" sz="3600" dirty="0" err="1" smtClean="0"/>
              <a:t>tyson</a:t>
            </a:r>
            <a:endParaRPr lang="hu-HU" sz="3600" dirty="0" smtClean="0"/>
          </a:p>
        </p:txBody>
      </p:sp>
    </p:spTree>
    <p:extLst>
      <p:ext uri="{BB962C8B-B14F-4D97-AF65-F5344CB8AC3E}">
        <p14:creationId xmlns:p14="http://schemas.microsoft.com/office/powerpoint/2010/main" val="286491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kezdet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3200" dirty="0" smtClean="0"/>
              <a:t>14 milliárd évvel ezelőtt, az egész tér, az összes anyag és az ismert világegyetem teljes energiája az ezt a mondatot lezáró pontnál </a:t>
            </a:r>
            <a:r>
              <a:rPr lang="hu-HU" sz="3200" dirty="0" err="1" smtClean="0"/>
              <a:t>egybilliószor</a:t>
            </a:r>
            <a:r>
              <a:rPr lang="hu-HU" sz="3200" dirty="0" smtClean="0"/>
              <a:t> kisebb térrészbe zsúfolódott össze. 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429269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00287" y="-430059"/>
            <a:ext cx="9905998" cy="1905000"/>
          </a:xfrm>
        </p:spPr>
        <p:txBody>
          <a:bodyPr/>
          <a:lstStyle/>
          <a:p>
            <a:r>
              <a:rPr lang="hu-HU" dirty="0" smtClean="0"/>
              <a:t>Planck korszak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989010" y="1078153"/>
            <a:ext cx="100584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t = 0 és t = 10 A MÍNUSZ 43-IKON KÖZÖTT ( EGY TIZMILLIO-BILLIO-BILLIOMOD MÁSODPERC)</a:t>
            </a:r>
          </a:p>
          <a:p>
            <a:endParaRPr lang="hu-HU" sz="2800" dirty="0"/>
          </a:p>
          <a:p>
            <a:r>
              <a:rPr lang="hu-HU" sz="2800" dirty="0" smtClean="0"/>
              <a:t>VILÁGEGYETEM MÉRETE NEM ÉRTE EL A 10 A MÍNUSZ 35-IKEN MÉTER ÁTMÉRŐT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49" y="3409632"/>
            <a:ext cx="9269806" cy="34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0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Planck korszak végére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1340285" y="2705622"/>
            <a:ext cx="35413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Gravitáció külön áll</a:t>
            </a:r>
            <a:endParaRPr lang="hu-HU" sz="2800" dirty="0"/>
          </a:p>
          <a:p>
            <a:endParaRPr lang="hu-HU" sz="2800" dirty="0" smtClean="0"/>
          </a:p>
          <a:p>
            <a:r>
              <a:rPr lang="hu-HU" sz="2800" dirty="0" smtClean="0"/>
              <a:t>Tágulás</a:t>
            </a:r>
          </a:p>
          <a:p>
            <a:endParaRPr lang="hu-HU" sz="2800" dirty="0"/>
          </a:p>
          <a:p>
            <a:r>
              <a:rPr lang="hu-HU" sz="2800" dirty="0" smtClean="0"/>
              <a:t>Szétválnak az erők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7985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01458" y="2538609"/>
            <a:ext cx="10709208" cy="1905000"/>
          </a:xfrm>
        </p:spPr>
        <p:txBody>
          <a:bodyPr/>
          <a:lstStyle/>
          <a:p>
            <a:r>
              <a:rPr lang="hu-HU" dirty="0" smtClean="0"/>
              <a:t>A kezdetek óta egybilliomod másodperc telt 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900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776614" y="1954060"/>
            <a:ext cx="457368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 smtClean="0"/>
              <a:t>Elég forró </a:t>
            </a:r>
          </a:p>
          <a:p>
            <a:endParaRPr lang="hu-HU" sz="3200" dirty="0"/>
          </a:p>
          <a:p>
            <a:r>
              <a:rPr lang="hu-HU" sz="3200" dirty="0" smtClean="0"/>
              <a:t>Kölcsönhatás</a:t>
            </a:r>
          </a:p>
          <a:p>
            <a:endParaRPr lang="hu-HU" sz="3200" dirty="0"/>
          </a:p>
          <a:p>
            <a:r>
              <a:rPr lang="hu-HU" sz="3200" dirty="0" smtClean="0"/>
              <a:t>Egy nagy anyag leves</a:t>
            </a:r>
            <a:endParaRPr lang="hu-HU" sz="32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048" y="2014611"/>
            <a:ext cx="3893507" cy="243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/>
          <p:cNvSpPr txBox="1"/>
          <p:nvPr/>
        </p:nvSpPr>
        <p:spPr>
          <a:xfrm>
            <a:off x="638827" y="2304789"/>
            <a:ext cx="705353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Anyagok és antianyagok harca</a:t>
            </a:r>
          </a:p>
          <a:p>
            <a:endParaRPr lang="hu-HU" sz="2800" dirty="0"/>
          </a:p>
          <a:p>
            <a:r>
              <a:rPr lang="hu-HU" sz="2800" dirty="0" smtClean="0"/>
              <a:t>Egymilliárdegy az egymilliárhoz arány</a:t>
            </a:r>
          </a:p>
          <a:p>
            <a:endParaRPr lang="hu-HU" sz="2800" dirty="0"/>
          </a:p>
          <a:p>
            <a:r>
              <a:rPr lang="hu-HU" sz="2800" dirty="0" smtClean="0"/>
              <a:t>Még tágul és hűl  (naprendszer mérete)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9050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8827" y="2338192"/>
            <a:ext cx="10696682" cy="1905000"/>
          </a:xfrm>
        </p:spPr>
        <p:txBody>
          <a:bodyPr/>
          <a:lstStyle/>
          <a:p>
            <a:r>
              <a:rPr lang="hu-HU" dirty="0"/>
              <a:t>A kezdetek óta </a:t>
            </a:r>
            <a:r>
              <a:rPr lang="hu-HU" dirty="0" smtClean="0"/>
              <a:t>egymilliomod </a:t>
            </a:r>
            <a:r>
              <a:rPr lang="hu-HU" dirty="0"/>
              <a:t>másodperc telt el</a:t>
            </a:r>
          </a:p>
        </p:txBody>
      </p:sp>
    </p:spTree>
    <p:extLst>
      <p:ext uri="{BB962C8B-B14F-4D97-AF65-F5344CB8AC3E}">
        <p14:creationId xmlns:p14="http://schemas.microsoft.com/office/powerpoint/2010/main" val="134797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Hadron</a:t>
            </a:r>
            <a:r>
              <a:rPr lang="hu-HU" dirty="0" smtClean="0"/>
              <a:t> korszak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676406" y="2514600"/>
            <a:ext cx="11963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Kvarkok tánca</a:t>
            </a:r>
          </a:p>
          <a:p>
            <a:endParaRPr lang="hu-HU" sz="2400" dirty="0" smtClean="0"/>
          </a:p>
          <a:p>
            <a:r>
              <a:rPr lang="hu-HU" sz="2400" dirty="0" smtClean="0"/>
              <a:t>Egymilliárd </a:t>
            </a:r>
            <a:r>
              <a:rPr lang="hu-HU" sz="2400" dirty="0" err="1" smtClean="0"/>
              <a:t>annihiláció</a:t>
            </a:r>
            <a:r>
              <a:rPr lang="hu-HU" sz="2400" dirty="0"/>
              <a:t> </a:t>
            </a:r>
            <a:r>
              <a:rPr lang="hu-HU" sz="2400" dirty="0" smtClean="0"/>
              <a:t>(foton keletkezés)– egy </a:t>
            </a:r>
            <a:r>
              <a:rPr lang="hu-HU" sz="2400" dirty="0" err="1" smtClean="0"/>
              <a:t>hadron</a:t>
            </a:r>
            <a:r>
              <a:rPr lang="hu-HU" sz="2400" dirty="0" smtClean="0"/>
              <a:t> (</a:t>
            </a:r>
            <a:r>
              <a:rPr lang="hu-HU" sz="2400" dirty="0" err="1" smtClean="0"/>
              <a:t>asszimetria</a:t>
            </a:r>
            <a:r>
              <a:rPr lang="hu-HU" sz="2400" dirty="0" smtClean="0"/>
              <a:t> miatt)</a:t>
            </a:r>
          </a:p>
          <a:p>
            <a:endParaRPr lang="hu-HU" sz="2400" dirty="0"/>
          </a:p>
          <a:p>
            <a:r>
              <a:rPr lang="hu-HU" sz="2400" dirty="0" smtClean="0"/>
              <a:t>Ezek a </a:t>
            </a:r>
            <a:r>
              <a:rPr lang="hu-HU" sz="2400" dirty="0" err="1" smtClean="0"/>
              <a:t>páratlanúl</a:t>
            </a:r>
            <a:r>
              <a:rPr lang="hu-HU" sz="2400" dirty="0" smtClean="0"/>
              <a:t> maradt részecskék alkotják a mai anyagot, galaxisokat, bolygókat</a:t>
            </a:r>
          </a:p>
          <a:p>
            <a:endParaRPr lang="hu-HU" sz="2400" dirty="0"/>
          </a:p>
          <a:p>
            <a:r>
              <a:rPr lang="hu-HU" sz="2400" dirty="0" smtClean="0"/>
              <a:t>Legyen világosság! (majdnem)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0627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66</TotalTime>
  <Words>215</Words>
  <Application>Microsoft Office PowerPoint</Application>
  <PresentationFormat>Szélesvásznú</PresentationFormat>
  <Paragraphs>49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Szita</vt:lpstr>
      <vt:lpstr>Kozmológia</vt:lpstr>
      <vt:lpstr>A kezdet</vt:lpstr>
      <vt:lpstr>Planck korszak</vt:lpstr>
      <vt:lpstr>Planck korszak végére</vt:lpstr>
      <vt:lpstr>A kezdetek óta egybilliomod másodperc telt el</vt:lpstr>
      <vt:lpstr>PowerPoint-bemutató</vt:lpstr>
      <vt:lpstr>PowerPoint-bemutató</vt:lpstr>
      <vt:lpstr>A kezdetek óta egymilliomod másodperc telt el</vt:lpstr>
      <vt:lpstr>Hadron korszak</vt:lpstr>
      <vt:lpstr>Mind ez idáig egy másodperc telt el</vt:lpstr>
      <vt:lpstr>PowerPoint-bemutató</vt:lpstr>
      <vt:lpstr>Két perc telt el a kezdet óta</vt:lpstr>
      <vt:lpstr>Anyag keletkezésének vége</vt:lpstr>
      <vt:lpstr>PowerPoint-bemutató</vt:lpstr>
      <vt:lpstr>Anyagok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Kozmológia</dc:title>
  <dc:creator>Windows User</dc:creator>
  <cp:lastModifiedBy>Windows User</cp:lastModifiedBy>
  <cp:revision>9</cp:revision>
  <dcterms:created xsi:type="dcterms:W3CDTF">2023-02-08T17:56:34Z</dcterms:created>
  <dcterms:modified xsi:type="dcterms:W3CDTF">2023-02-08T19:04:45Z</dcterms:modified>
</cp:coreProperties>
</file>