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9"/>
  </p:notesMasterIdLst>
  <p:sldIdLst>
    <p:sldId id="256" r:id="rId2"/>
    <p:sldId id="339" r:id="rId3"/>
    <p:sldId id="338" r:id="rId4"/>
    <p:sldId id="340" r:id="rId5"/>
    <p:sldId id="306" r:id="rId6"/>
    <p:sldId id="341" r:id="rId7"/>
    <p:sldId id="315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Catamaran" panose="020B0604020202020204" charset="0"/>
      <p:regular r:id="rId11"/>
      <p:bold r:id="rId12"/>
    </p:embeddedFont>
    <p:embeddedFont>
      <p:font typeface="Love Ya Like A Sister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528A01-7F06-40CE-84C0-73E294892822}">
  <a:tblStyle styleId="{A0528A01-7F06-40CE-84C0-73E294892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73c9a13d49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73c9a13d49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73aed5d8d8_0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73aed5d8d8_0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63725" y="1505150"/>
            <a:ext cx="4616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63866" y="3177250"/>
            <a:ext cx="46164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>
            <a:off x="3775500" y="1214688"/>
            <a:ext cx="42741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4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4841650" y="2528400"/>
            <a:ext cx="32079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6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1417930" y="-1116175"/>
            <a:ext cx="12421993" cy="7192699"/>
            <a:chOff x="-1417930" y="-1116175"/>
            <a:chExt cx="12421993" cy="7192699"/>
          </a:xfrm>
        </p:grpSpPr>
        <p:sp>
          <p:nvSpPr>
            <p:cNvPr id="151" name="Google Shape;151;p21"/>
            <p:cNvSpPr/>
            <p:nvPr/>
          </p:nvSpPr>
          <p:spPr>
            <a:xfrm rot="5400000">
              <a:off x="90235" y="2166310"/>
              <a:ext cx="2402049" cy="5418380"/>
            </a:xfrm>
            <a:custGeom>
              <a:avLst/>
              <a:gdLst/>
              <a:ahLst/>
              <a:cxnLst/>
              <a:rect l="l" t="t" r="r" b="b"/>
              <a:pathLst>
                <a:path w="184631" h="205300" extrusionOk="0">
                  <a:moveTo>
                    <a:pt x="151972" y="0"/>
                  </a:moveTo>
                  <a:cubicBezTo>
                    <a:pt x="130636" y="7085"/>
                    <a:pt x="111241" y="19669"/>
                    <a:pt x="95620" y="35981"/>
                  </a:cubicBezTo>
                  <a:cubicBezTo>
                    <a:pt x="78915" y="53436"/>
                    <a:pt x="75391" y="75926"/>
                    <a:pt x="53972" y="88988"/>
                  </a:cubicBezTo>
                  <a:cubicBezTo>
                    <a:pt x="22075" y="108418"/>
                    <a:pt x="2334" y="129409"/>
                    <a:pt x="596" y="167950"/>
                  </a:cubicBezTo>
                  <a:cubicBezTo>
                    <a:pt x="1" y="181154"/>
                    <a:pt x="6823" y="195298"/>
                    <a:pt x="12776" y="205299"/>
                  </a:cubicBezTo>
                  <a:lnTo>
                    <a:pt x="184631" y="205299"/>
                  </a:lnTo>
                  <a:lnTo>
                    <a:pt x="184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7093848" y="-2624340"/>
              <a:ext cx="2402049" cy="5418380"/>
            </a:xfrm>
            <a:custGeom>
              <a:avLst/>
              <a:gdLst/>
              <a:ahLst/>
              <a:cxnLst/>
              <a:rect l="l" t="t" r="r" b="b"/>
              <a:pathLst>
                <a:path w="184631" h="205300" extrusionOk="0">
                  <a:moveTo>
                    <a:pt x="151972" y="0"/>
                  </a:moveTo>
                  <a:cubicBezTo>
                    <a:pt x="130636" y="7085"/>
                    <a:pt x="111241" y="19669"/>
                    <a:pt x="95620" y="35981"/>
                  </a:cubicBezTo>
                  <a:cubicBezTo>
                    <a:pt x="78915" y="53436"/>
                    <a:pt x="75391" y="75926"/>
                    <a:pt x="53972" y="88988"/>
                  </a:cubicBezTo>
                  <a:cubicBezTo>
                    <a:pt x="22075" y="108418"/>
                    <a:pt x="2334" y="129409"/>
                    <a:pt x="596" y="167950"/>
                  </a:cubicBezTo>
                  <a:cubicBezTo>
                    <a:pt x="1" y="181154"/>
                    <a:pt x="6823" y="195298"/>
                    <a:pt x="12776" y="205299"/>
                  </a:cubicBezTo>
                  <a:lnTo>
                    <a:pt x="184631" y="205299"/>
                  </a:lnTo>
                  <a:lnTo>
                    <a:pt x="184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2761350" y="517485"/>
            <a:ext cx="36213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2250750" y="3755600"/>
            <a:ext cx="46425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2367650" y="1704300"/>
            <a:ext cx="4408800" cy="12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5463075" y="1679125"/>
            <a:ext cx="29703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2"/>
          </p:nvPr>
        </p:nvSpPr>
        <p:spPr>
          <a:xfrm>
            <a:off x="5463075" y="2850475"/>
            <a:ext cx="29703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3"/>
          </p:nvPr>
        </p:nvSpPr>
        <p:spPr>
          <a:xfrm>
            <a:off x="5463075" y="4021825"/>
            <a:ext cx="29703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4"/>
          </p:nvPr>
        </p:nvSpPr>
        <p:spPr>
          <a:xfrm>
            <a:off x="5463075" y="1353625"/>
            <a:ext cx="2970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5"/>
          </p:nvPr>
        </p:nvSpPr>
        <p:spPr>
          <a:xfrm>
            <a:off x="5463075" y="2524975"/>
            <a:ext cx="2970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6"/>
          </p:nvPr>
        </p:nvSpPr>
        <p:spPr>
          <a:xfrm>
            <a:off x="5463075" y="3696325"/>
            <a:ext cx="2970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572338" y="1694426"/>
            <a:ext cx="254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1572338" y="3334509"/>
            <a:ext cx="254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1572338" y="1345825"/>
            <a:ext cx="2544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1572338" y="2985931"/>
            <a:ext cx="2544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5027363" y="1694426"/>
            <a:ext cx="254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6"/>
          </p:nvPr>
        </p:nvSpPr>
        <p:spPr>
          <a:xfrm>
            <a:off x="5027363" y="1345825"/>
            <a:ext cx="2544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1692238" y="3198615"/>
            <a:ext cx="254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2"/>
          </p:nvPr>
        </p:nvSpPr>
        <p:spPr>
          <a:xfrm>
            <a:off x="1692238" y="2850014"/>
            <a:ext cx="2544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3"/>
          </p:nvPr>
        </p:nvSpPr>
        <p:spPr>
          <a:xfrm>
            <a:off x="5493338" y="3198615"/>
            <a:ext cx="254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4"/>
          </p:nvPr>
        </p:nvSpPr>
        <p:spPr>
          <a:xfrm>
            <a:off x="5493338" y="2850014"/>
            <a:ext cx="2544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5"/>
          </p:nvPr>
        </p:nvSpPr>
        <p:spPr>
          <a:xfrm>
            <a:off x="3572513" y="1668874"/>
            <a:ext cx="254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6"/>
          </p:nvPr>
        </p:nvSpPr>
        <p:spPr>
          <a:xfrm>
            <a:off x="3572513" y="1320295"/>
            <a:ext cx="2544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1"/>
          </p:nvPr>
        </p:nvSpPr>
        <p:spPr>
          <a:xfrm>
            <a:off x="1788038" y="1774102"/>
            <a:ext cx="2392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1788050" y="2141169"/>
            <a:ext cx="23925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3"/>
          </p:nvPr>
        </p:nvSpPr>
        <p:spPr>
          <a:xfrm>
            <a:off x="4963463" y="1774102"/>
            <a:ext cx="2392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4"/>
          </p:nvPr>
        </p:nvSpPr>
        <p:spPr>
          <a:xfrm>
            <a:off x="4963475" y="2141169"/>
            <a:ext cx="23925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5"/>
          </p:nvPr>
        </p:nvSpPr>
        <p:spPr>
          <a:xfrm>
            <a:off x="1788025" y="3489430"/>
            <a:ext cx="2392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6"/>
          </p:nvPr>
        </p:nvSpPr>
        <p:spPr>
          <a:xfrm>
            <a:off x="1788025" y="3856494"/>
            <a:ext cx="23925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7"/>
          </p:nvPr>
        </p:nvSpPr>
        <p:spPr>
          <a:xfrm>
            <a:off x="4963450" y="3489430"/>
            <a:ext cx="2392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8"/>
          </p:nvPr>
        </p:nvSpPr>
        <p:spPr>
          <a:xfrm>
            <a:off x="4963450" y="3856494"/>
            <a:ext cx="23925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1188288" y="1621700"/>
            <a:ext cx="2420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2"/>
          </p:nvPr>
        </p:nvSpPr>
        <p:spPr>
          <a:xfrm>
            <a:off x="1188300" y="1988777"/>
            <a:ext cx="2420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3"/>
          </p:nvPr>
        </p:nvSpPr>
        <p:spPr>
          <a:xfrm>
            <a:off x="5534963" y="1621700"/>
            <a:ext cx="2420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5534978" y="1988775"/>
            <a:ext cx="2420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5"/>
          </p:nvPr>
        </p:nvSpPr>
        <p:spPr>
          <a:xfrm>
            <a:off x="1188275" y="2956034"/>
            <a:ext cx="2420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6"/>
          </p:nvPr>
        </p:nvSpPr>
        <p:spPr>
          <a:xfrm>
            <a:off x="1188275" y="3323103"/>
            <a:ext cx="2420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7"/>
          </p:nvPr>
        </p:nvSpPr>
        <p:spPr>
          <a:xfrm>
            <a:off x="5534950" y="2956027"/>
            <a:ext cx="2420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8"/>
          </p:nvPr>
        </p:nvSpPr>
        <p:spPr>
          <a:xfrm>
            <a:off x="5534950" y="3323099"/>
            <a:ext cx="2420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 hasCustomPrompt="1"/>
          </p:nvPr>
        </p:nvSpPr>
        <p:spPr>
          <a:xfrm>
            <a:off x="1415400" y="1511550"/>
            <a:ext cx="63132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739200" y="3146700"/>
            <a:ext cx="26340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/>
          <p:nvPr/>
        </p:nvSpPr>
        <p:spPr>
          <a:xfrm rot="10800000" flipH="1">
            <a:off x="0" y="4280902"/>
            <a:ext cx="9144033" cy="862600"/>
          </a:xfrm>
          <a:custGeom>
            <a:avLst/>
            <a:gdLst/>
            <a:ahLst/>
            <a:cxnLst/>
            <a:rect l="l" t="t" r="r" b="b"/>
            <a:pathLst>
              <a:path w="450057" h="65398" extrusionOk="0">
                <a:moveTo>
                  <a:pt x="1" y="0"/>
                </a:moveTo>
                <a:lnTo>
                  <a:pt x="1" y="65187"/>
                </a:lnTo>
                <a:cubicBezTo>
                  <a:pt x="1423" y="65322"/>
                  <a:pt x="2961" y="65398"/>
                  <a:pt x="4619" y="65398"/>
                </a:cubicBezTo>
                <a:cubicBezTo>
                  <a:pt x="18789" y="65398"/>
                  <a:pt x="41771" y="59852"/>
                  <a:pt x="77415" y="38065"/>
                </a:cubicBezTo>
                <a:lnTo>
                  <a:pt x="77427" y="38065"/>
                </a:lnTo>
                <a:cubicBezTo>
                  <a:pt x="97060" y="26061"/>
                  <a:pt x="111734" y="21640"/>
                  <a:pt x="123938" y="21640"/>
                </a:cubicBezTo>
                <a:cubicBezTo>
                  <a:pt x="139770" y="21640"/>
                  <a:pt x="151446" y="29079"/>
                  <a:pt x="164402" y="37053"/>
                </a:cubicBezTo>
                <a:cubicBezTo>
                  <a:pt x="178416" y="45685"/>
                  <a:pt x="193930" y="54924"/>
                  <a:pt x="217825" y="56055"/>
                </a:cubicBezTo>
                <a:cubicBezTo>
                  <a:pt x="218747" y="56098"/>
                  <a:pt x="219653" y="56119"/>
                  <a:pt x="220544" y="56119"/>
                </a:cubicBezTo>
                <a:cubicBezTo>
                  <a:pt x="246488" y="56119"/>
                  <a:pt x="260214" y="38374"/>
                  <a:pt x="284793" y="38374"/>
                </a:cubicBezTo>
                <a:cubicBezTo>
                  <a:pt x="294865" y="38374"/>
                  <a:pt x="306760" y="41354"/>
                  <a:pt x="322065" y="49757"/>
                </a:cubicBezTo>
                <a:cubicBezTo>
                  <a:pt x="335876" y="57341"/>
                  <a:pt x="348206" y="59726"/>
                  <a:pt x="359834" y="59726"/>
                </a:cubicBezTo>
                <a:cubicBezTo>
                  <a:pt x="361147" y="59726"/>
                  <a:pt x="362452" y="59696"/>
                  <a:pt x="363748" y="59639"/>
                </a:cubicBezTo>
                <a:cubicBezTo>
                  <a:pt x="382085" y="58827"/>
                  <a:pt x="398865" y="52728"/>
                  <a:pt x="417305" y="52728"/>
                </a:cubicBezTo>
                <a:cubicBezTo>
                  <a:pt x="427529" y="52728"/>
                  <a:pt x="438263" y="54603"/>
                  <a:pt x="450057" y="60294"/>
                </a:cubicBezTo>
                <a:lnTo>
                  <a:pt x="45005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4"/>
          <p:cNvSpPr/>
          <p:nvPr/>
        </p:nvSpPr>
        <p:spPr>
          <a:xfrm flipH="1">
            <a:off x="-21" y="2"/>
            <a:ext cx="9144033" cy="896280"/>
          </a:xfrm>
          <a:custGeom>
            <a:avLst/>
            <a:gdLst/>
            <a:ahLst/>
            <a:cxnLst/>
            <a:rect l="l" t="t" r="r" b="b"/>
            <a:pathLst>
              <a:path w="450057" h="65398" extrusionOk="0">
                <a:moveTo>
                  <a:pt x="1" y="0"/>
                </a:moveTo>
                <a:lnTo>
                  <a:pt x="1" y="65187"/>
                </a:lnTo>
                <a:cubicBezTo>
                  <a:pt x="1423" y="65322"/>
                  <a:pt x="2961" y="65398"/>
                  <a:pt x="4619" y="65398"/>
                </a:cubicBezTo>
                <a:cubicBezTo>
                  <a:pt x="18789" y="65398"/>
                  <a:pt x="41771" y="59852"/>
                  <a:pt x="77415" y="38065"/>
                </a:cubicBezTo>
                <a:lnTo>
                  <a:pt x="77427" y="38065"/>
                </a:lnTo>
                <a:cubicBezTo>
                  <a:pt x="97060" y="26061"/>
                  <a:pt x="111734" y="21640"/>
                  <a:pt x="123938" y="21640"/>
                </a:cubicBezTo>
                <a:cubicBezTo>
                  <a:pt x="139770" y="21640"/>
                  <a:pt x="151446" y="29079"/>
                  <a:pt x="164402" y="37053"/>
                </a:cubicBezTo>
                <a:cubicBezTo>
                  <a:pt x="178416" y="45685"/>
                  <a:pt x="193930" y="54924"/>
                  <a:pt x="217825" y="56055"/>
                </a:cubicBezTo>
                <a:cubicBezTo>
                  <a:pt x="218747" y="56098"/>
                  <a:pt x="219653" y="56119"/>
                  <a:pt x="220544" y="56119"/>
                </a:cubicBezTo>
                <a:cubicBezTo>
                  <a:pt x="246488" y="56119"/>
                  <a:pt x="260214" y="38374"/>
                  <a:pt x="284793" y="38374"/>
                </a:cubicBezTo>
                <a:cubicBezTo>
                  <a:pt x="294865" y="38374"/>
                  <a:pt x="306760" y="41354"/>
                  <a:pt x="322065" y="49757"/>
                </a:cubicBezTo>
                <a:cubicBezTo>
                  <a:pt x="335876" y="57341"/>
                  <a:pt x="348206" y="59726"/>
                  <a:pt x="359834" y="59726"/>
                </a:cubicBezTo>
                <a:cubicBezTo>
                  <a:pt x="361147" y="59726"/>
                  <a:pt x="362452" y="59696"/>
                  <a:pt x="363748" y="59639"/>
                </a:cubicBezTo>
                <a:cubicBezTo>
                  <a:pt x="382085" y="58827"/>
                  <a:pt x="398865" y="52728"/>
                  <a:pt x="417305" y="52728"/>
                </a:cubicBezTo>
                <a:cubicBezTo>
                  <a:pt x="427529" y="52728"/>
                  <a:pt x="438263" y="54603"/>
                  <a:pt x="450057" y="60294"/>
                </a:cubicBezTo>
                <a:lnTo>
                  <a:pt x="45005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2"/>
          </p:nvPr>
        </p:nvSpPr>
        <p:spPr>
          <a:xfrm>
            <a:off x="4770793" y="3146700"/>
            <a:ext cx="26340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 hasCustomPrompt="1"/>
          </p:nvPr>
        </p:nvSpPr>
        <p:spPr>
          <a:xfrm>
            <a:off x="710625" y="2932775"/>
            <a:ext cx="35466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10625" y="3740907"/>
            <a:ext cx="3546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title" idx="2" hasCustomPrompt="1"/>
          </p:nvPr>
        </p:nvSpPr>
        <p:spPr>
          <a:xfrm>
            <a:off x="1449025" y="1027218"/>
            <a:ext cx="6246000" cy="10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36"/>
          <p:cNvSpPr txBox="1">
            <a:spLocks noGrp="1"/>
          </p:cNvSpPr>
          <p:nvPr>
            <p:ph type="subTitle" idx="3"/>
          </p:nvPr>
        </p:nvSpPr>
        <p:spPr>
          <a:xfrm>
            <a:off x="2641350" y="2030500"/>
            <a:ext cx="3861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4" hasCustomPrompt="1"/>
          </p:nvPr>
        </p:nvSpPr>
        <p:spPr>
          <a:xfrm>
            <a:off x="4883988" y="2932775"/>
            <a:ext cx="35466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5"/>
          </p:nvPr>
        </p:nvSpPr>
        <p:spPr>
          <a:xfrm>
            <a:off x="4883988" y="3740907"/>
            <a:ext cx="3546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4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 hasCustomPrompt="1"/>
          </p:nvPr>
        </p:nvSpPr>
        <p:spPr>
          <a:xfrm>
            <a:off x="751788" y="2932775"/>
            <a:ext cx="36363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1"/>
          </p:nvPr>
        </p:nvSpPr>
        <p:spPr>
          <a:xfrm>
            <a:off x="751788" y="3644350"/>
            <a:ext cx="3636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title" idx="2" hasCustomPrompt="1"/>
          </p:nvPr>
        </p:nvSpPr>
        <p:spPr>
          <a:xfrm>
            <a:off x="4755906" y="2932775"/>
            <a:ext cx="36363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3"/>
          </p:nvPr>
        </p:nvSpPr>
        <p:spPr>
          <a:xfrm>
            <a:off x="4755906" y="3644350"/>
            <a:ext cx="3636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title" idx="4" hasCustomPrompt="1"/>
          </p:nvPr>
        </p:nvSpPr>
        <p:spPr>
          <a:xfrm>
            <a:off x="751788" y="1093800"/>
            <a:ext cx="36363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5"/>
          </p:nvPr>
        </p:nvSpPr>
        <p:spPr>
          <a:xfrm>
            <a:off x="751788" y="1805375"/>
            <a:ext cx="3636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6" hasCustomPrompt="1"/>
          </p:nvPr>
        </p:nvSpPr>
        <p:spPr>
          <a:xfrm>
            <a:off x="4755906" y="1093800"/>
            <a:ext cx="36363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7"/>
          </p:nvPr>
        </p:nvSpPr>
        <p:spPr>
          <a:xfrm>
            <a:off x="4755906" y="1805375"/>
            <a:ext cx="3636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subTitle" idx="1"/>
          </p:nvPr>
        </p:nvSpPr>
        <p:spPr>
          <a:xfrm>
            <a:off x="990575" y="2225725"/>
            <a:ext cx="3741900" cy="16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subTitle" idx="2"/>
          </p:nvPr>
        </p:nvSpPr>
        <p:spPr>
          <a:xfrm>
            <a:off x="838175" y="1790050"/>
            <a:ext cx="32712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3030150" y="4129800"/>
            <a:ext cx="30837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42"/>
          <p:cNvGrpSpPr/>
          <p:nvPr/>
        </p:nvGrpSpPr>
        <p:grpSpPr>
          <a:xfrm>
            <a:off x="4515450" y="-2775"/>
            <a:ext cx="4628543" cy="5143579"/>
            <a:chOff x="3898400" y="-2775"/>
            <a:chExt cx="5255527" cy="5143579"/>
          </a:xfrm>
        </p:grpSpPr>
        <p:sp>
          <p:nvSpPr>
            <p:cNvPr id="288" name="Google Shape;288;p42"/>
            <p:cNvSpPr/>
            <p:nvPr/>
          </p:nvSpPr>
          <p:spPr>
            <a:xfrm>
              <a:off x="3898400" y="-2775"/>
              <a:ext cx="3458400" cy="1550954"/>
            </a:xfrm>
            <a:custGeom>
              <a:avLst/>
              <a:gdLst/>
              <a:ahLst/>
              <a:cxnLst/>
              <a:rect l="l" t="t" r="r" b="b"/>
              <a:pathLst>
                <a:path w="138184" h="61970" extrusionOk="0">
                  <a:moveTo>
                    <a:pt x="21967" y="0"/>
                  </a:moveTo>
                  <a:cubicBezTo>
                    <a:pt x="15002" y="0"/>
                    <a:pt x="8608" y="9442"/>
                    <a:pt x="6025" y="14895"/>
                  </a:cubicBezTo>
                  <a:cubicBezTo>
                    <a:pt x="0" y="27611"/>
                    <a:pt x="5596" y="43208"/>
                    <a:pt x="15764" y="52054"/>
                  </a:cubicBezTo>
                  <a:cubicBezTo>
                    <a:pt x="23808" y="59047"/>
                    <a:pt x="34039" y="61969"/>
                    <a:pt x="44407" y="61969"/>
                  </a:cubicBezTo>
                  <a:cubicBezTo>
                    <a:pt x="51074" y="61969"/>
                    <a:pt x="57797" y="60761"/>
                    <a:pt x="64032" y="58650"/>
                  </a:cubicBezTo>
                  <a:cubicBezTo>
                    <a:pt x="78712" y="53673"/>
                    <a:pt x="89857" y="42053"/>
                    <a:pt x="100120" y="30956"/>
                  </a:cubicBezTo>
                  <a:cubicBezTo>
                    <a:pt x="105382" y="25253"/>
                    <a:pt x="110383" y="19919"/>
                    <a:pt x="116479" y="15073"/>
                  </a:cubicBezTo>
                  <a:cubicBezTo>
                    <a:pt x="120753" y="11680"/>
                    <a:pt x="132731" y="0"/>
                    <a:pt x="138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4528921" y="-2475"/>
              <a:ext cx="4625007" cy="5143278"/>
            </a:xfrm>
            <a:custGeom>
              <a:avLst/>
              <a:gdLst/>
              <a:ahLst/>
              <a:cxnLst/>
              <a:rect l="l" t="t" r="r" b="b"/>
              <a:pathLst>
                <a:path w="184631" h="205300" extrusionOk="0">
                  <a:moveTo>
                    <a:pt x="151972" y="0"/>
                  </a:moveTo>
                  <a:cubicBezTo>
                    <a:pt x="130636" y="7085"/>
                    <a:pt x="111241" y="19669"/>
                    <a:pt x="95620" y="35981"/>
                  </a:cubicBezTo>
                  <a:cubicBezTo>
                    <a:pt x="78915" y="53436"/>
                    <a:pt x="75391" y="75926"/>
                    <a:pt x="53972" y="88988"/>
                  </a:cubicBezTo>
                  <a:cubicBezTo>
                    <a:pt x="22075" y="108418"/>
                    <a:pt x="2334" y="129409"/>
                    <a:pt x="596" y="167950"/>
                  </a:cubicBezTo>
                  <a:cubicBezTo>
                    <a:pt x="1" y="181154"/>
                    <a:pt x="6823" y="195298"/>
                    <a:pt x="12776" y="205299"/>
                  </a:cubicBezTo>
                  <a:lnTo>
                    <a:pt x="184631" y="205299"/>
                  </a:lnTo>
                  <a:lnTo>
                    <a:pt x="184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42"/>
          <p:cNvSpPr txBox="1">
            <a:spLocks noGrp="1"/>
          </p:cNvSpPr>
          <p:nvPr>
            <p:ph type="ctrTitle"/>
          </p:nvPr>
        </p:nvSpPr>
        <p:spPr>
          <a:xfrm>
            <a:off x="710775" y="751388"/>
            <a:ext cx="4137900" cy="9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ubTitle" idx="1"/>
          </p:nvPr>
        </p:nvSpPr>
        <p:spPr>
          <a:xfrm>
            <a:off x="710775" y="1670813"/>
            <a:ext cx="41379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42"/>
          <p:cNvSpPr txBox="1"/>
          <p:nvPr userDrawn="1"/>
        </p:nvSpPr>
        <p:spPr>
          <a:xfrm>
            <a:off x="178463" y="4392112"/>
            <a:ext cx="31875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 bemutatósablont a </a:t>
            </a:r>
            <a:r>
              <a:rPr lang="en" sz="1100" b="1" dirty="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hu-HU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készítette, illusztrációkat tartalmazva a</a:t>
            </a:r>
            <a:r>
              <a:rPr lang="en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100" b="1" dirty="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hu-HU" sz="1100" b="1" dirty="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</a:rPr>
              <a:t>-</a:t>
            </a:r>
            <a:r>
              <a:rPr lang="hu-HU" sz="1100" b="1" dirty="0" err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</a:rPr>
              <a:t>tól</a:t>
            </a:r>
            <a:r>
              <a:rPr lang="en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hu-HU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és képeket a </a:t>
            </a:r>
            <a:r>
              <a:rPr lang="en" sz="1100" b="1" dirty="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hu-HU" sz="1100" b="1" dirty="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</a:rPr>
              <a:t>-</a:t>
            </a:r>
            <a:r>
              <a:rPr lang="hu-HU" sz="1100" b="1" dirty="0" err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</a:rPr>
              <a:t>től</a:t>
            </a:r>
            <a:r>
              <a:rPr lang="en" sz="11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11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0775" y="2382350"/>
            <a:ext cx="3941100" cy="116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2"/>
          </p:nvPr>
        </p:nvSpPr>
        <p:spPr>
          <a:xfrm>
            <a:off x="710775" y="1980650"/>
            <a:ext cx="3861300" cy="4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ctrTitle"/>
          </p:nvPr>
        </p:nvSpPr>
        <p:spPr>
          <a:xfrm>
            <a:off x="789450" y="1365434"/>
            <a:ext cx="4947600" cy="20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1584750" y="3424309"/>
            <a:ext cx="3357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40625" y="1470575"/>
            <a:ext cx="3831300" cy="7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000000" y="2199925"/>
            <a:ext cx="3312600" cy="14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5382247" y="1288378"/>
            <a:ext cx="2813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5382247" y="1613678"/>
            <a:ext cx="2813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hasCustomPrompt="1"/>
          </p:nvPr>
        </p:nvSpPr>
        <p:spPr>
          <a:xfrm>
            <a:off x="4333747" y="1376503"/>
            <a:ext cx="10485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5382247" y="2244578"/>
            <a:ext cx="2813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4"/>
          </p:nvPr>
        </p:nvSpPr>
        <p:spPr>
          <a:xfrm>
            <a:off x="5382247" y="2569878"/>
            <a:ext cx="2813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5" hasCustomPrompt="1"/>
          </p:nvPr>
        </p:nvSpPr>
        <p:spPr>
          <a:xfrm>
            <a:off x="4333747" y="2332703"/>
            <a:ext cx="10485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6"/>
          </p:nvPr>
        </p:nvSpPr>
        <p:spPr>
          <a:xfrm>
            <a:off x="5382247" y="3200765"/>
            <a:ext cx="2813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7"/>
          </p:nvPr>
        </p:nvSpPr>
        <p:spPr>
          <a:xfrm>
            <a:off x="5382247" y="3526065"/>
            <a:ext cx="2813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8" hasCustomPrompt="1"/>
          </p:nvPr>
        </p:nvSpPr>
        <p:spPr>
          <a:xfrm>
            <a:off x="4333747" y="3311490"/>
            <a:ext cx="10485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9"/>
          </p:nvPr>
        </p:nvSpPr>
        <p:spPr>
          <a:xfrm>
            <a:off x="939286" y="1830600"/>
            <a:ext cx="29844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13400" y="1689675"/>
            <a:ext cx="2388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2"/>
          </p:nvPr>
        </p:nvSpPr>
        <p:spPr>
          <a:xfrm>
            <a:off x="713400" y="2014975"/>
            <a:ext cx="2388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hasCustomPrompt="1"/>
          </p:nvPr>
        </p:nvSpPr>
        <p:spPr>
          <a:xfrm>
            <a:off x="1078650" y="1276700"/>
            <a:ext cx="165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3"/>
          </p:nvPr>
        </p:nvSpPr>
        <p:spPr>
          <a:xfrm>
            <a:off x="3377549" y="1689675"/>
            <a:ext cx="2388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3377549" y="2014975"/>
            <a:ext cx="2388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 idx="5" hasCustomPrompt="1"/>
          </p:nvPr>
        </p:nvSpPr>
        <p:spPr>
          <a:xfrm>
            <a:off x="3742799" y="1276700"/>
            <a:ext cx="165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713400" y="3363650"/>
            <a:ext cx="2388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7"/>
          </p:nvPr>
        </p:nvSpPr>
        <p:spPr>
          <a:xfrm>
            <a:off x="713400" y="3688950"/>
            <a:ext cx="2388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8" hasCustomPrompt="1"/>
          </p:nvPr>
        </p:nvSpPr>
        <p:spPr>
          <a:xfrm>
            <a:off x="1078650" y="2950675"/>
            <a:ext cx="165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9"/>
          </p:nvPr>
        </p:nvSpPr>
        <p:spPr>
          <a:xfrm>
            <a:off x="3377549" y="3363650"/>
            <a:ext cx="2388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3"/>
          </p:nvPr>
        </p:nvSpPr>
        <p:spPr>
          <a:xfrm>
            <a:off x="3377549" y="3688950"/>
            <a:ext cx="2388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14" hasCustomPrompt="1"/>
          </p:nvPr>
        </p:nvSpPr>
        <p:spPr>
          <a:xfrm>
            <a:off x="3742799" y="2950675"/>
            <a:ext cx="165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5"/>
          </p:nvPr>
        </p:nvSpPr>
        <p:spPr>
          <a:xfrm>
            <a:off x="6041698" y="1689675"/>
            <a:ext cx="2388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6"/>
          </p:nvPr>
        </p:nvSpPr>
        <p:spPr>
          <a:xfrm>
            <a:off x="6041698" y="2014975"/>
            <a:ext cx="2388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17" hasCustomPrompt="1"/>
          </p:nvPr>
        </p:nvSpPr>
        <p:spPr>
          <a:xfrm>
            <a:off x="6406948" y="1276700"/>
            <a:ext cx="165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8"/>
          </p:nvPr>
        </p:nvSpPr>
        <p:spPr>
          <a:xfrm>
            <a:off x="6041698" y="3363650"/>
            <a:ext cx="23889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9"/>
          </p:nvPr>
        </p:nvSpPr>
        <p:spPr>
          <a:xfrm>
            <a:off x="6041698" y="3688950"/>
            <a:ext cx="2388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20" hasCustomPrompt="1"/>
          </p:nvPr>
        </p:nvSpPr>
        <p:spPr>
          <a:xfrm>
            <a:off x="6406948" y="2950675"/>
            <a:ext cx="165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21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2641350" y="2643200"/>
            <a:ext cx="386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2" hasCustomPrompt="1"/>
          </p:nvPr>
        </p:nvSpPr>
        <p:spPr>
          <a:xfrm>
            <a:off x="3423600" y="1433900"/>
            <a:ext cx="22968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2641350" y="3485000"/>
            <a:ext cx="3861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091775" y="1795950"/>
            <a:ext cx="3861300" cy="1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2" hasCustomPrompt="1"/>
          </p:nvPr>
        </p:nvSpPr>
        <p:spPr>
          <a:xfrm>
            <a:off x="6379275" y="754625"/>
            <a:ext cx="1917900" cy="12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1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1091775" y="3400325"/>
            <a:ext cx="38613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ve Ya Like A Sister"/>
              <a:buNone/>
              <a:defRPr sz="3000">
                <a:solidFill>
                  <a:schemeClr val="dk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60" r:id="rId6"/>
    <p:sldLayoutId id="2147483661" r:id="rId7"/>
    <p:sldLayoutId id="2147483663" r:id="rId8"/>
    <p:sldLayoutId id="2147483664" r:id="rId9"/>
    <p:sldLayoutId id="2147483666" r:id="rId10"/>
    <p:sldLayoutId id="2147483667" r:id="rId11"/>
    <p:sldLayoutId id="2147483669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80" r:id="rId18"/>
    <p:sldLayoutId id="2147483682" r:id="rId19"/>
    <p:sldLayoutId id="2147483683" r:id="rId20"/>
    <p:sldLayoutId id="2147483684" r:id="rId21"/>
    <p:sldLayoutId id="2147483687" r:id="rId22"/>
    <p:sldLayoutId id="2147483688" r:id="rId23"/>
    <p:sldLayoutId id="2147483689" r:id="rId2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erencebetween.com/difference-between-oil-and-vs-fat/" TargetMode="External"/><Relationship Id="rId7" Type="http://schemas.openxmlformats.org/officeDocument/2006/relationships/hyperlink" Target="https://eletmodvaltasrafel.blog.hu/2013/04/16/zsirok_fajtai_jok_es_rossza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health.harvard.edu/staying-healthy/the-truth-about-fats-bad-and-good" TargetMode="External"/><Relationship Id="rId5" Type="http://schemas.openxmlformats.org/officeDocument/2006/relationships/hyperlink" Target="https://www.youtube.com/watch?v=QhUrc4BnPgg" TargetMode="External"/><Relationship Id="rId4" Type="http://schemas.openxmlformats.org/officeDocument/2006/relationships/hyperlink" Target="https://www.youtube.com/watch?v=rjdttw1rqt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8"/>
          <p:cNvGrpSpPr/>
          <p:nvPr/>
        </p:nvGrpSpPr>
        <p:grpSpPr>
          <a:xfrm>
            <a:off x="467881" y="409600"/>
            <a:ext cx="8245006" cy="4621203"/>
            <a:chOff x="467881" y="409600"/>
            <a:chExt cx="8245006" cy="4621203"/>
          </a:xfrm>
        </p:grpSpPr>
        <p:grpSp>
          <p:nvGrpSpPr>
            <p:cNvPr id="307" name="Google Shape;307;p48"/>
            <p:cNvGrpSpPr/>
            <p:nvPr/>
          </p:nvGrpSpPr>
          <p:grpSpPr>
            <a:xfrm>
              <a:off x="1035600" y="644938"/>
              <a:ext cx="1772800" cy="701625"/>
              <a:chOff x="2006125" y="1024150"/>
              <a:chExt cx="1772800" cy="701625"/>
            </a:xfrm>
          </p:grpSpPr>
          <p:sp>
            <p:nvSpPr>
              <p:cNvPr id="308" name="Google Shape;308;p48"/>
              <p:cNvSpPr/>
              <p:nvPr/>
            </p:nvSpPr>
            <p:spPr>
              <a:xfrm>
                <a:off x="2006125" y="1052075"/>
                <a:ext cx="136300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7811" extrusionOk="0">
                    <a:moveTo>
                      <a:pt x="2668" y="374"/>
                    </a:moveTo>
                    <a:cubicBezTo>
                      <a:pt x="3019" y="374"/>
                      <a:pt x="3379" y="494"/>
                      <a:pt x="3706" y="719"/>
                    </a:cubicBezTo>
                    <a:cubicBezTo>
                      <a:pt x="4352" y="1174"/>
                      <a:pt x="4638" y="1963"/>
                      <a:pt x="4782" y="2728"/>
                    </a:cubicBezTo>
                    <a:cubicBezTo>
                      <a:pt x="5069" y="4186"/>
                      <a:pt x="5045" y="6051"/>
                      <a:pt x="3730" y="7031"/>
                    </a:cubicBezTo>
                    <a:cubicBezTo>
                      <a:pt x="3359" y="7288"/>
                      <a:pt x="2902" y="7460"/>
                      <a:pt x="2458" y="7460"/>
                    </a:cubicBezTo>
                    <a:cubicBezTo>
                      <a:pt x="2157" y="7460"/>
                      <a:pt x="1862" y="7382"/>
                      <a:pt x="1602" y="7198"/>
                    </a:cubicBezTo>
                    <a:cubicBezTo>
                      <a:pt x="1163" y="6869"/>
                      <a:pt x="863" y="6315"/>
                      <a:pt x="919" y="5783"/>
                    </a:cubicBezTo>
                    <a:lnTo>
                      <a:pt x="919" y="5783"/>
                    </a:lnTo>
                    <a:cubicBezTo>
                      <a:pt x="1224" y="6098"/>
                      <a:pt x="1608" y="6333"/>
                      <a:pt x="2056" y="6457"/>
                    </a:cubicBezTo>
                    <a:cubicBezTo>
                      <a:pt x="2277" y="6519"/>
                      <a:pt x="2504" y="6552"/>
                      <a:pt x="2729" y="6552"/>
                    </a:cubicBezTo>
                    <a:cubicBezTo>
                      <a:pt x="3283" y="6552"/>
                      <a:pt x="3824" y="6356"/>
                      <a:pt x="4232" y="5931"/>
                    </a:cubicBezTo>
                    <a:cubicBezTo>
                      <a:pt x="4343" y="5802"/>
                      <a:pt x="4210" y="5615"/>
                      <a:pt x="4078" y="5615"/>
                    </a:cubicBezTo>
                    <a:cubicBezTo>
                      <a:pt x="4040" y="5615"/>
                      <a:pt x="4001" y="5631"/>
                      <a:pt x="3969" y="5668"/>
                    </a:cubicBezTo>
                    <a:cubicBezTo>
                      <a:pt x="3630" y="6034"/>
                      <a:pt x="3187" y="6194"/>
                      <a:pt x="2736" y="6194"/>
                    </a:cubicBezTo>
                    <a:cubicBezTo>
                      <a:pt x="2100" y="6194"/>
                      <a:pt x="1446" y="5877"/>
                      <a:pt x="1040" y="5376"/>
                    </a:cubicBezTo>
                    <a:lnTo>
                      <a:pt x="1040" y="5376"/>
                    </a:lnTo>
                    <a:cubicBezTo>
                      <a:pt x="1051" y="5353"/>
                      <a:pt x="1063" y="5331"/>
                      <a:pt x="1076" y="5310"/>
                    </a:cubicBezTo>
                    <a:cubicBezTo>
                      <a:pt x="1159" y="5161"/>
                      <a:pt x="1035" y="5035"/>
                      <a:pt x="912" y="5035"/>
                    </a:cubicBezTo>
                    <a:cubicBezTo>
                      <a:pt x="883" y="5035"/>
                      <a:pt x="855" y="5041"/>
                      <a:pt x="829" y="5056"/>
                    </a:cubicBezTo>
                    <a:lnTo>
                      <a:pt x="829" y="5056"/>
                    </a:lnTo>
                    <a:cubicBezTo>
                      <a:pt x="123" y="3789"/>
                      <a:pt x="554" y="1863"/>
                      <a:pt x="1578" y="839"/>
                    </a:cubicBezTo>
                    <a:cubicBezTo>
                      <a:pt x="1894" y="523"/>
                      <a:pt x="2276" y="374"/>
                      <a:pt x="2668" y="374"/>
                    </a:cubicBezTo>
                    <a:close/>
                    <a:moveTo>
                      <a:pt x="2654" y="0"/>
                    </a:moveTo>
                    <a:cubicBezTo>
                      <a:pt x="2462" y="0"/>
                      <a:pt x="2269" y="31"/>
                      <a:pt x="2080" y="98"/>
                    </a:cubicBezTo>
                    <a:cubicBezTo>
                      <a:pt x="1267" y="385"/>
                      <a:pt x="765" y="1221"/>
                      <a:pt x="455" y="1986"/>
                    </a:cubicBezTo>
                    <a:cubicBezTo>
                      <a:pt x="120" y="2847"/>
                      <a:pt x="0" y="3851"/>
                      <a:pt x="287" y="4736"/>
                    </a:cubicBezTo>
                    <a:cubicBezTo>
                      <a:pt x="372" y="4985"/>
                      <a:pt x="487" y="5217"/>
                      <a:pt x="629" y="5426"/>
                    </a:cubicBezTo>
                    <a:lnTo>
                      <a:pt x="629" y="5426"/>
                    </a:lnTo>
                    <a:cubicBezTo>
                      <a:pt x="453" y="5979"/>
                      <a:pt x="595" y="6593"/>
                      <a:pt x="957" y="7055"/>
                    </a:cubicBezTo>
                    <a:cubicBezTo>
                      <a:pt x="1329" y="7546"/>
                      <a:pt x="1895" y="7811"/>
                      <a:pt x="2496" y="7811"/>
                    </a:cubicBezTo>
                    <a:cubicBezTo>
                      <a:pt x="2627" y="7811"/>
                      <a:pt x="2760" y="7798"/>
                      <a:pt x="2893" y="7772"/>
                    </a:cubicBezTo>
                    <a:cubicBezTo>
                      <a:pt x="4901" y="7414"/>
                      <a:pt x="5451" y="5142"/>
                      <a:pt x="5260" y="3397"/>
                    </a:cubicBezTo>
                    <a:cubicBezTo>
                      <a:pt x="5164" y="2489"/>
                      <a:pt x="4949" y="1508"/>
                      <a:pt x="4328" y="791"/>
                    </a:cubicBezTo>
                    <a:cubicBezTo>
                      <a:pt x="3906" y="332"/>
                      <a:pt x="3287" y="0"/>
                      <a:pt x="26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8"/>
              <p:cNvSpPr/>
              <p:nvPr/>
            </p:nvSpPr>
            <p:spPr>
              <a:xfrm>
                <a:off x="2029225" y="1532475"/>
                <a:ext cx="128525" cy="193300"/>
              </a:xfrm>
              <a:custGeom>
                <a:avLst/>
                <a:gdLst/>
                <a:ahLst/>
                <a:cxnLst/>
                <a:rect l="l" t="t" r="r" b="b"/>
                <a:pathLst>
                  <a:path w="5141" h="7732" extrusionOk="0">
                    <a:moveTo>
                      <a:pt x="2633" y="360"/>
                    </a:moveTo>
                    <a:cubicBezTo>
                      <a:pt x="3208" y="360"/>
                      <a:pt x="3661" y="877"/>
                      <a:pt x="3930" y="1395"/>
                    </a:cubicBezTo>
                    <a:cubicBezTo>
                      <a:pt x="4671" y="2877"/>
                      <a:pt x="4766" y="4694"/>
                      <a:pt x="4193" y="6248"/>
                    </a:cubicBezTo>
                    <a:cubicBezTo>
                      <a:pt x="4083" y="6529"/>
                      <a:pt x="3954" y="6810"/>
                      <a:pt x="3751" y="7024"/>
                    </a:cubicBezTo>
                    <a:lnTo>
                      <a:pt x="3751" y="7024"/>
                    </a:lnTo>
                    <a:cubicBezTo>
                      <a:pt x="3715" y="7046"/>
                      <a:pt x="3679" y="7066"/>
                      <a:pt x="3643" y="7085"/>
                    </a:cubicBezTo>
                    <a:cubicBezTo>
                      <a:pt x="3393" y="7219"/>
                      <a:pt x="3131" y="7279"/>
                      <a:pt x="2869" y="7279"/>
                    </a:cubicBezTo>
                    <a:cubicBezTo>
                      <a:pt x="2427" y="7279"/>
                      <a:pt x="1986" y="7107"/>
                      <a:pt x="1611" y="6822"/>
                    </a:cubicBezTo>
                    <a:cubicBezTo>
                      <a:pt x="1567" y="6788"/>
                      <a:pt x="1525" y="6752"/>
                      <a:pt x="1485" y="6716"/>
                    </a:cubicBezTo>
                    <a:lnTo>
                      <a:pt x="1485" y="6716"/>
                    </a:lnTo>
                    <a:cubicBezTo>
                      <a:pt x="1123" y="6338"/>
                      <a:pt x="870" y="5848"/>
                      <a:pt x="650" y="5365"/>
                    </a:cubicBezTo>
                    <a:lnTo>
                      <a:pt x="650" y="5365"/>
                    </a:lnTo>
                    <a:cubicBezTo>
                      <a:pt x="364" y="4360"/>
                      <a:pt x="554" y="3195"/>
                      <a:pt x="893" y="2208"/>
                    </a:cubicBezTo>
                    <a:cubicBezTo>
                      <a:pt x="1132" y="1562"/>
                      <a:pt x="1539" y="773"/>
                      <a:pt x="2184" y="462"/>
                    </a:cubicBezTo>
                    <a:cubicBezTo>
                      <a:pt x="2341" y="391"/>
                      <a:pt x="2491" y="360"/>
                      <a:pt x="2633" y="360"/>
                    </a:cubicBezTo>
                    <a:close/>
                    <a:moveTo>
                      <a:pt x="2664" y="0"/>
                    </a:moveTo>
                    <a:cubicBezTo>
                      <a:pt x="2617" y="0"/>
                      <a:pt x="2568" y="3"/>
                      <a:pt x="2519" y="8"/>
                    </a:cubicBezTo>
                    <a:cubicBezTo>
                      <a:pt x="1682" y="104"/>
                      <a:pt x="1108" y="869"/>
                      <a:pt x="774" y="1562"/>
                    </a:cubicBezTo>
                    <a:cubicBezTo>
                      <a:pt x="282" y="2589"/>
                      <a:pt x="0" y="3895"/>
                      <a:pt x="209" y="5064"/>
                    </a:cubicBezTo>
                    <a:lnTo>
                      <a:pt x="209" y="5064"/>
                    </a:lnTo>
                    <a:cubicBezTo>
                      <a:pt x="180" y="5114"/>
                      <a:pt x="171" y="5178"/>
                      <a:pt x="200" y="5244"/>
                    </a:cubicBezTo>
                    <a:cubicBezTo>
                      <a:pt x="235" y="5322"/>
                      <a:pt x="270" y="5402"/>
                      <a:pt x="307" y="5481"/>
                    </a:cubicBezTo>
                    <a:lnTo>
                      <a:pt x="307" y="5481"/>
                    </a:lnTo>
                    <a:cubicBezTo>
                      <a:pt x="474" y="6052"/>
                      <a:pt x="776" y="6575"/>
                      <a:pt x="1248" y="6996"/>
                    </a:cubicBezTo>
                    <a:lnTo>
                      <a:pt x="1248" y="6996"/>
                    </a:lnTo>
                    <a:cubicBezTo>
                      <a:pt x="1442" y="7196"/>
                      <a:pt x="1663" y="7366"/>
                      <a:pt x="1921" y="7491"/>
                    </a:cubicBezTo>
                    <a:cubicBezTo>
                      <a:pt x="2223" y="7647"/>
                      <a:pt x="2557" y="7732"/>
                      <a:pt x="2882" y="7732"/>
                    </a:cubicBezTo>
                    <a:cubicBezTo>
                      <a:pt x="3256" y="7732"/>
                      <a:pt x="3617" y="7621"/>
                      <a:pt x="3906" y="7378"/>
                    </a:cubicBezTo>
                    <a:lnTo>
                      <a:pt x="3906" y="7378"/>
                    </a:lnTo>
                    <a:cubicBezTo>
                      <a:pt x="4655" y="6933"/>
                      <a:pt x="5141" y="6054"/>
                      <a:pt x="4886" y="5196"/>
                    </a:cubicBezTo>
                    <a:cubicBezTo>
                      <a:pt x="4878" y="5170"/>
                      <a:pt x="4867" y="5148"/>
                      <a:pt x="4853" y="5129"/>
                    </a:cubicBezTo>
                    <a:lnTo>
                      <a:pt x="4853" y="5129"/>
                    </a:lnTo>
                    <a:cubicBezTo>
                      <a:pt x="4886" y="4873"/>
                      <a:pt x="4904" y="4621"/>
                      <a:pt x="4910" y="4383"/>
                    </a:cubicBezTo>
                    <a:cubicBezTo>
                      <a:pt x="4958" y="3379"/>
                      <a:pt x="4766" y="2351"/>
                      <a:pt x="4336" y="1419"/>
                    </a:cubicBezTo>
                    <a:cubicBezTo>
                      <a:pt x="4020" y="742"/>
                      <a:pt x="3469" y="0"/>
                      <a:pt x="26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8"/>
              <p:cNvSpPr/>
              <p:nvPr/>
            </p:nvSpPr>
            <p:spPr>
              <a:xfrm>
                <a:off x="2345325" y="1274025"/>
                <a:ext cx="23925" cy="155725"/>
              </a:xfrm>
              <a:custGeom>
                <a:avLst/>
                <a:gdLst/>
                <a:ahLst/>
                <a:cxnLst/>
                <a:rect l="l" t="t" r="r" b="b"/>
                <a:pathLst>
                  <a:path w="957" h="6229" extrusionOk="0">
                    <a:moveTo>
                      <a:pt x="173" y="0"/>
                    </a:moveTo>
                    <a:cubicBezTo>
                      <a:pt x="84" y="0"/>
                      <a:pt x="0" y="54"/>
                      <a:pt x="12" y="161"/>
                    </a:cubicBezTo>
                    <a:cubicBezTo>
                      <a:pt x="203" y="2146"/>
                      <a:pt x="395" y="4106"/>
                      <a:pt x="562" y="6067"/>
                    </a:cubicBezTo>
                    <a:cubicBezTo>
                      <a:pt x="574" y="6174"/>
                      <a:pt x="676" y="6228"/>
                      <a:pt x="771" y="6228"/>
                    </a:cubicBezTo>
                    <a:cubicBezTo>
                      <a:pt x="867" y="6228"/>
                      <a:pt x="956" y="6174"/>
                      <a:pt x="944" y="6067"/>
                    </a:cubicBezTo>
                    <a:cubicBezTo>
                      <a:pt x="753" y="4106"/>
                      <a:pt x="562" y="2146"/>
                      <a:pt x="371" y="161"/>
                    </a:cubicBezTo>
                    <a:cubicBezTo>
                      <a:pt x="359" y="54"/>
                      <a:pt x="263" y="0"/>
                      <a:pt x="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8"/>
              <p:cNvSpPr/>
              <p:nvPr/>
            </p:nvSpPr>
            <p:spPr>
              <a:xfrm>
                <a:off x="2360550" y="1420900"/>
                <a:ext cx="114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60" extrusionOk="0">
                    <a:moveTo>
                      <a:pt x="216" y="0"/>
                    </a:moveTo>
                    <a:cubicBezTo>
                      <a:pt x="1" y="0"/>
                      <a:pt x="1" y="359"/>
                      <a:pt x="216" y="359"/>
                    </a:cubicBezTo>
                    <a:cubicBezTo>
                      <a:pt x="455" y="359"/>
                      <a:pt x="455" y="0"/>
                      <a:pt x="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8"/>
              <p:cNvSpPr/>
              <p:nvPr/>
            </p:nvSpPr>
            <p:spPr>
              <a:xfrm>
                <a:off x="2352725" y="1334700"/>
                <a:ext cx="10135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1211" extrusionOk="0">
                    <a:moveTo>
                      <a:pt x="3798" y="1"/>
                    </a:moveTo>
                    <a:cubicBezTo>
                      <a:pt x="3785" y="1"/>
                      <a:pt x="3771" y="2"/>
                      <a:pt x="3757" y="6"/>
                    </a:cubicBezTo>
                    <a:lnTo>
                      <a:pt x="218" y="866"/>
                    </a:lnTo>
                    <a:cubicBezTo>
                      <a:pt x="1" y="910"/>
                      <a:pt x="60" y="1211"/>
                      <a:pt x="253" y="1211"/>
                    </a:cubicBezTo>
                    <a:cubicBezTo>
                      <a:pt x="272" y="1211"/>
                      <a:pt x="292" y="1208"/>
                      <a:pt x="314" y="1201"/>
                    </a:cubicBezTo>
                    <a:lnTo>
                      <a:pt x="3852" y="364"/>
                    </a:lnTo>
                    <a:cubicBezTo>
                      <a:pt x="4053" y="297"/>
                      <a:pt x="3983" y="1"/>
                      <a:pt x="3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8"/>
              <p:cNvSpPr/>
              <p:nvPr/>
            </p:nvSpPr>
            <p:spPr>
              <a:xfrm>
                <a:off x="2434975" y="1237100"/>
                <a:ext cx="25125" cy="21460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84" extrusionOk="0">
                    <a:moveTo>
                      <a:pt x="186" y="1"/>
                    </a:moveTo>
                    <a:cubicBezTo>
                      <a:pt x="90" y="1"/>
                      <a:pt x="0" y="60"/>
                      <a:pt x="12" y="180"/>
                    </a:cubicBezTo>
                    <a:cubicBezTo>
                      <a:pt x="227" y="2929"/>
                      <a:pt x="419" y="5655"/>
                      <a:pt x="634" y="8404"/>
                    </a:cubicBezTo>
                    <a:cubicBezTo>
                      <a:pt x="646" y="8524"/>
                      <a:pt x="741" y="8584"/>
                      <a:pt x="831" y="8584"/>
                    </a:cubicBezTo>
                    <a:cubicBezTo>
                      <a:pt x="921" y="8584"/>
                      <a:pt x="1004" y="8524"/>
                      <a:pt x="993" y="8404"/>
                    </a:cubicBezTo>
                    <a:cubicBezTo>
                      <a:pt x="801" y="5655"/>
                      <a:pt x="586" y="2929"/>
                      <a:pt x="395" y="180"/>
                    </a:cubicBezTo>
                    <a:cubicBezTo>
                      <a:pt x="383" y="60"/>
                      <a:pt x="281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8"/>
              <p:cNvSpPr/>
              <p:nvPr/>
            </p:nvSpPr>
            <p:spPr>
              <a:xfrm>
                <a:off x="2189825" y="1193625"/>
                <a:ext cx="1172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132" extrusionOk="0">
                    <a:moveTo>
                      <a:pt x="265" y="1"/>
                    </a:moveTo>
                    <a:cubicBezTo>
                      <a:pt x="133" y="1"/>
                      <a:pt x="1" y="188"/>
                      <a:pt x="112" y="317"/>
                    </a:cubicBezTo>
                    <a:cubicBezTo>
                      <a:pt x="1331" y="1776"/>
                      <a:pt x="2765" y="3043"/>
                      <a:pt x="4343" y="4095"/>
                    </a:cubicBezTo>
                    <a:cubicBezTo>
                      <a:pt x="4378" y="4120"/>
                      <a:pt x="4412" y="4132"/>
                      <a:pt x="4444" y="4132"/>
                    </a:cubicBezTo>
                    <a:cubicBezTo>
                      <a:pt x="4590" y="4132"/>
                      <a:pt x="4687" y="3901"/>
                      <a:pt x="4511" y="3784"/>
                    </a:cubicBezTo>
                    <a:cubicBezTo>
                      <a:pt x="2981" y="2732"/>
                      <a:pt x="1570" y="1489"/>
                      <a:pt x="375" y="54"/>
                    </a:cubicBezTo>
                    <a:cubicBezTo>
                      <a:pt x="342" y="16"/>
                      <a:pt x="304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8"/>
              <p:cNvSpPr/>
              <p:nvPr/>
            </p:nvSpPr>
            <p:spPr>
              <a:xfrm>
                <a:off x="2214425" y="1175925"/>
                <a:ext cx="108200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628" extrusionOk="0">
                    <a:moveTo>
                      <a:pt x="279" y="1"/>
                    </a:moveTo>
                    <a:cubicBezTo>
                      <a:pt x="134" y="1"/>
                      <a:pt x="0" y="177"/>
                      <a:pt x="132" y="308"/>
                    </a:cubicBezTo>
                    <a:cubicBezTo>
                      <a:pt x="1399" y="1408"/>
                      <a:pt x="2666" y="2484"/>
                      <a:pt x="3933" y="3583"/>
                    </a:cubicBezTo>
                    <a:cubicBezTo>
                      <a:pt x="3969" y="3614"/>
                      <a:pt x="4009" y="3627"/>
                      <a:pt x="4049" y="3627"/>
                    </a:cubicBezTo>
                    <a:cubicBezTo>
                      <a:pt x="4194" y="3627"/>
                      <a:pt x="4328" y="3452"/>
                      <a:pt x="4196" y="3320"/>
                    </a:cubicBezTo>
                    <a:cubicBezTo>
                      <a:pt x="2929" y="2221"/>
                      <a:pt x="1662" y="1145"/>
                      <a:pt x="395" y="45"/>
                    </a:cubicBezTo>
                    <a:cubicBezTo>
                      <a:pt x="359" y="14"/>
                      <a:pt x="318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8"/>
              <p:cNvSpPr/>
              <p:nvPr/>
            </p:nvSpPr>
            <p:spPr>
              <a:xfrm>
                <a:off x="2190700" y="1472975"/>
                <a:ext cx="1164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3546" extrusionOk="0">
                    <a:moveTo>
                      <a:pt x="4388" y="0"/>
                    </a:moveTo>
                    <a:cubicBezTo>
                      <a:pt x="4333" y="0"/>
                      <a:pt x="4278" y="21"/>
                      <a:pt x="4237" y="69"/>
                    </a:cubicBezTo>
                    <a:cubicBezTo>
                      <a:pt x="3209" y="1456"/>
                      <a:pt x="1798" y="2532"/>
                      <a:pt x="196" y="3177"/>
                    </a:cubicBezTo>
                    <a:cubicBezTo>
                      <a:pt x="0" y="3242"/>
                      <a:pt x="62" y="3545"/>
                      <a:pt x="237" y="3545"/>
                    </a:cubicBezTo>
                    <a:cubicBezTo>
                      <a:pt x="254" y="3545"/>
                      <a:pt x="272" y="3542"/>
                      <a:pt x="292" y="3536"/>
                    </a:cubicBezTo>
                    <a:cubicBezTo>
                      <a:pt x="1989" y="2842"/>
                      <a:pt x="3448" y="1719"/>
                      <a:pt x="4571" y="260"/>
                    </a:cubicBezTo>
                    <a:cubicBezTo>
                      <a:pt x="4656" y="124"/>
                      <a:pt x="4524" y="0"/>
                      <a:pt x="4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8"/>
              <p:cNvSpPr/>
              <p:nvPr/>
            </p:nvSpPr>
            <p:spPr>
              <a:xfrm>
                <a:off x="2213750" y="1500075"/>
                <a:ext cx="1208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07" extrusionOk="0">
                    <a:moveTo>
                      <a:pt x="4600" y="0"/>
                    </a:moveTo>
                    <a:cubicBezTo>
                      <a:pt x="4571" y="0"/>
                      <a:pt x="4540" y="11"/>
                      <a:pt x="4510" y="37"/>
                    </a:cubicBezTo>
                    <a:cubicBezTo>
                      <a:pt x="3052" y="1137"/>
                      <a:pt x="1593" y="2237"/>
                      <a:pt x="159" y="3360"/>
                    </a:cubicBezTo>
                    <a:cubicBezTo>
                      <a:pt x="0" y="3459"/>
                      <a:pt x="88" y="3706"/>
                      <a:pt x="232" y="3706"/>
                    </a:cubicBezTo>
                    <a:cubicBezTo>
                      <a:pt x="261" y="3706"/>
                      <a:pt x="293" y="3696"/>
                      <a:pt x="326" y="3671"/>
                    </a:cubicBezTo>
                    <a:cubicBezTo>
                      <a:pt x="1784" y="2571"/>
                      <a:pt x="3243" y="1448"/>
                      <a:pt x="4677" y="348"/>
                    </a:cubicBezTo>
                    <a:cubicBezTo>
                      <a:pt x="4834" y="230"/>
                      <a:pt x="4734" y="0"/>
                      <a:pt x="4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8"/>
              <p:cNvSpPr/>
              <p:nvPr/>
            </p:nvSpPr>
            <p:spPr>
              <a:xfrm>
                <a:off x="2537925" y="1165425"/>
                <a:ext cx="341450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6569" extrusionOk="0">
                    <a:moveTo>
                      <a:pt x="12863" y="1"/>
                    </a:moveTo>
                    <a:cubicBezTo>
                      <a:pt x="9058" y="1"/>
                      <a:pt x="5293" y="1398"/>
                      <a:pt x="2397" y="3860"/>
                    </a:cubicBezTo>
                    <a:cubicBezTo>
                      <a:pt x="1537" y="4601"/>
                      <a:pt x="772" y="5414"/>
                      <a:pt x="102" y="6298"/>
                    </a:cubicBezTo>
                    <a:cubicBezTo>
                      <a:pt x="1" y="6434"/>
                      <a:pt x="126" y="6569"/>
                      <a:pt x="259" y="6569"/>
                    </a:cubicBezTo>
                    <a:cubicBezTo>
                      <a:pt x="315" y="6569"/>
                      <a:pt x="371" y="6546"/>
                      <a:pt x="413" y="6490"/>
                    </a:cubicBezTo>
                    <a:cubicBezTo>
                      <a:pt x="3346" y="2655"/>
                      <a:pt x="8088" y="361"/>
                      <a:pt x="12912" y="361"/>
                    </a:cubicBezTo>
                    <a:cubicBezTo>
                      <a:pt x="13081" y="361"/>
                      <a:pt x="13250" y="364"/>
                      <a:pt x="13419" y="369"/>
                    </a:cubicBezTo>
                    <a:cubicBezTo>
                      <a:pt x="13426" y="370"/>
                      <a:pt x="13433" y="370"/>
                      <a:pt x="13440" y="370"/>
                    </a:cubicBezTo>
                    <a:cubicBezTo>
                      <a:pt x="13658" y="370"/>
                      <a:pt x="13651" y="11"/>
                      <a:pt x="13419" y="11"/>
                    </a:cubicBezTo>
                    <a:cubicBezTo>
                      <a:pt x="13234" y="4"/>
                      <a:pt x="13048" y="1"/>
                      <a:pt x="128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8"/>
              <p:cNvSpPr/>
              <p:nvPr/>
            </p:nvSpPr>
            <p:spPr>
              <a:xfrm>
                <a:off x="2792300" y="1140475"/>
                <a:ext cx="135500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2397" extrusionOk="0">
                    <a:moveTo>
                      <a:pt x="1197" y="0"/>
                    </a:moveTo>
                    <a:cubicBezTo>
                      <a:pt x="1010" y="0"/>
                      <a:pt x="938" y="318"/>
                      <a:pt x="1140" y="363"/>
                    </a:cubicBezTo>
                    <a:cubicBezTo>
                      <a:pt x="2042" y="540"/>
                      <a:pt x="2932" y="717"/>
                      <a:pt x="3819" y="894"/>
                    </a:cubicBezTo>
                    <a:lnTo>
                      <a:pt x="3819" y="894"/>
                    </a:lnTo>
                    <a:cubicBezTo>
                      <a:pt x="2561" y="1067"/>
                      <a:pt x="1333" y="1459"/>
                      <a:pt x="184" y="2061"/>
                    </a:cubicBezTo>
                    <a:cubicBezTo>
                      <a:pt x="0" y="2142"/>
                      <a:pt x="112" y="2397"/>
                      <a:pt x="282" y="2397"/>
                    </a:cubicBezTo>
                    <a:cubicBezTo>
                      <a:pt x="312" y="2397"/>
                      <a:pt x="343" y="2389"/>
                      <a:pt x="375" y="2371"/>
                    </a:cubicBezTo>
                    <a:cubicBezTo>
                      <a:pt x="1857" y="1606"/>
                      <a:pt x="3483" y="1200"/>
                      <a:pt x="5157" y="1176"/>
                    </a:cubicBezTo>
                    <a:cubicBezTo>
                      <a:pt x="5372" y="1176"/>
                      <a:pt x="5420" y="841"/>
                      <a:pt x="5204" y="817"/>
                    </a:cubicBezTo>
                    <a:cubicBezTo>
                      <a:pt x="5188" y="814"/>
                      <a:pt x="5172" y="810"/>
                      <a:pt x="5157" y="807"/>
                    </a:cubicBezTo>
                    <a:lnTo>
                      <a:pt x="5157" y="807"/>
                    </a:lnTo>
                    <a:cubicBezTo>
                      <a:pt x="5157" y="802"/>
                      <a:pt x="5157" y="798"/>
                      <a:pt x="5157" y="793"/>
                    </a:cubicBezTo>
                    <a:lnTo>
                      <a:pt x="5157" y="793"/>
                    </a:lnTo>
                    <a:cubicBezTo>
                      <a:pt x="5137" y="794"/>
                      <a:pt x="5118" y="794"/>
                      <a:pt x="5099" y="794"/>
                    </a:cubicBezTo>
                    <a:lnTo>
                      <a:pt x="5099" y="794"/>
                    </a:lnTo>
                    <a:cubicBezTo>
                      <a:pt x="3819" y="516"/>
                      <a:pt x="2539" y="260"/>
                      <a:pt x="1236" y="5"/>
                    </a:cubicBezTo>
                    <a:cubicBezTo>
                      <a:pt x="1222" y="2"/>
                      <a:pt x="1209" y="0"/>
                      <a:pt x="11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8"/>
              <p:cNvSpPr/>
              <p:nvPr/>
            </p:nvSpPr>
            <p:spPr>
              <a:xfrm>
                <a:off x="3017300" y="1083150"/>
                <a:ext cx="322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6238" extrusionOk="0">
                    <a:moveTo>
                      <a:pt x="226" y="1"/>
                    </a:moveTo>
                    <a:cubicBezTo>
                      <a:pt x="121" y="1"/>
                      <a:pt x="1" y="87"/>
                      <a:pt x="30" y="218"/>
                    </a:cubicBezTo>
                    <a:cubicBezTo>
                      <a:pt x="317" y="2178"/>
                      <a:pt x="604" y="4138"/>
                      <a:pt x="914" y="6099"/>
                    </a:cubicBezTo>
                    <a:cubicBezTo>
                      <a:pt x="924" y="6195"/>
                      <a:pt x="988" y="6237"/>
                      <a:pt x="1060" y="6237"/>
                    </a:cubicBezTo>
                    <a:cubicBezTo>
                      <a:pt x="1165" y="6237"/>
                      <a:pt x="1287" y="6146"/>
                      <a:pt x="1273" y="6003"/>
                    </a:cubicBezTo>
                    <a:lnTo>
                      <a:pt x="364" y="122"/>
                    </a:lnTo>
                    <a:cubicBezTo>
                      <a:pt x="355" y="37"/>
                      <a:pt x="294" y="1"/>
                      <a:pt x="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8"/>
              <p:cNvSpPr/>
              <p:nvPr/>
            </p:nvSpPr>
            <p:spPr>
              <a:xfrm>
                <a:off x="3021400" y="1134500"/>
                <a:ext cx="10925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276" extrusionOk="0">
                    <a:moveTo>
                      <a:pt x="4093" y="0"/>
                    </a:moveTo>
                    <a:cubicBezTo>
                      <a:pt x="4079" y="0"/>
                      <a:pt x="4065" y="1"/>
                      <a:pt x="4050" y="4"/>
                    </a:cubicBezTo>
                    <a:cubicBezTo>
                      <a:pt x="2783" y="315"/>
                      <a:pt x="1491" y="602"/>
                      <a:pt x="224" y="913"/>
                    </a:cubicBezTo>
                    <a:cubicBezTo>
                      <a:pt x="0" y="958"/>
                      <a:pt x="91" y="1276"/>
                      <a:pt x="281" y="1276"/>
                    </a:cubicBezTo>
                    <a:cubicBezTo>
                      <a:pt x="294" y="1276"/>
                      <a:pt x="307" y="1275"/>
                      <a:pt x="320" y="1272"/>
                    </a:cubicBezTo>
                    <a:cubicBezTo>
                      <a:pt x="1587" y="961"/>
                      <a:pt x="2878" y="674"/>
                      <a:pt x="4145" y="363"/>
                    </a:cubicBezTo>
                    <a:cubicBezTo>
                      <a:pt x="4369" y="318"/>
                      <a:pt x="4299" y="0"/>
                      <a:pt x="4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8"/>
              <p:cNvSpPr/>
              <p:nvPr/>
            </p:nvSpPr>
            <p:spPr>
              <a:xfrm>
                <a:off x="3089450" y="1068550"/>
                <a:ext cx="3350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7992" extrusionOk="0">
                    <a:moveTo>
                      <a:pt x="186" y="1"/>
                    </a:moveTo>
                    <a:cubicBezTo>
                      <a:pt x="90" y="1"/>
                      <a:pt x="1" y="60"/>
                      <a:pt x="13" y="180"/>
                    </a:cubicBezTo>
                    <a:cubicBezTo>
                      <a:pt x="324" y="2738"/>
                      <a:pt x="634" y="5272"/>
                      <a:pt x="945" y="7830"/>
                    </a:cubicBezTo>
                    <a:cubicBezTo>
                      <a:pt x="969" y="7938"/>
                      <a:pt x="1071" y="7992"/>
                      <a:pt x="1163" y="7992"/>
                    </a:cubicBezTo>
                    <a:cubicBezTo>
                      <a:pt x="1256" y="7992"/>
                      <a:pt x="1340" y="7938"/>
                      <a:pt x="1328" y="7830"/>
                    </a:cubicBezTo>
                    <a:cubicBezTo>
                      <a:pt x="1017" y="5272"/>
                      <a:pt x="706" y="2738"/>
                      <a:pt x="395" y="180"/>
                    </a:cubicBezTo>
                    <a:cubicBezTo>
                      <a:pt x="383" y="60"/>
                      <a:pt x="282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8"/>
              <p:cNvSpPr/>
              <p:nvPr/>
            </p:nvSpPr>
            <p:spPr>
              <a:xfrm>
                <a:off x="3140825" y="1188325"/>
                <a:ext cx="7687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2348" extrusionOk="0">
                    <a:moveTo>
                      <a:pt x="1829" y="1"/>
                    </a:moveTo>
                    <a:cubicBezTo>
                      <a:pt x="1226" y="1"/>
                      <a:pt x="635" y="198"/>
                      <a:pt x="157" y="577"/>
                    </a:cubicBezTo>
                    <a:cubicBezTo>
                      <a:pt x="0" y="695"/>
                      <a:pt x="101" y="925"/>
                      <a:pt x="234" y="925"/>
                    </a:cubicBezTo>
                    <a:cubicBezTo>
                      <a:pt x="264" y="925"/>
                      <a:pt x="294" y="914"/>
                      <a:pt x="325" y="888"/>
                    </a:cubicBezTo>
                    <a:cubicBezTo>
                      <a:pt x="773" y="555"/>
                      <a:pt x="1291" y="373"/>
                      <a:pt x="1830" y="373"/>
                    </a:cubicBezTo>
                    <a:cubicBezTo>
                      <a:pt x="1984" y="373"/>
                      <a:pt x="2139" y="388"/>
                      <a:pt x="2295" y="418"/>
                    </a:cubicBezTo>
                    <a:lnTo>
                      <a:pt x="2295" y="418"/>
                    </a:lnTo>
                    <a:cubicBezTo>
                      <a:pt x="1909" y="1037"/>
                      <a:pt x="1425" y="1563"/>
                      <a:pt x="827" y="2011"/>
                    </a:cubicBezTo>
                    <a:cubicBezTo>
                      <a:pt x="712" y="2103"/>
                      <a:pt x="729" y="2348"/>
                      <a:pt x="898" y="2348"/>
                    </a:cubicBezTo>
                    <a:cubicBezTo>
                      <a:pt x="906" y="2348"/>
                      <a:pt x="914" y="2347"/>
                      <a:pt x="922" y="2346"/>
                    </a:cubicBezTo>
                    <a:lnTo>
                      <a:pt x="2859" y="2346"/>
                    </a:lnTo>
                    <a:cubicBezTo>
                      <a:pt x="3074" y="2346"/>
                      <a:pt x="3074" y="1964"/>
                      <a:pt x="2859" y="1964"/>
                    </a:cubicBezTo>
                    <a:cubicBezTo>
                      <a:pt x="2385" y="1981"/>
                      <a:pt x="1911" y="1986"/>
                      <a:pt x="1437" y="1987"/>
                    </a:cubicBezTo>
                    <a:lnTo>
                      <a:pt x="1437" y="1987"/>
                    </a:lnTo>
                    <a:cubicBezTo>
                      <a:pt x="1962" y="1529"/>
                      <a:pt x="2396" y="995"/>
                      <a:pt x="2739" y="386"/>
                    </a:cubicBezTo>
                    <a:cubicBezTo>
                      <a:pt x="2811" y="290"/>
                      <a:pt x="2739" y="147"/>
                      <a:pt x="2644" y="123"/>
                    </a:cubicBezTo>
                    <a:cubicBezTo>
                      <a:pt x="2376" y="41"/>
                      <a:pt x="2102" y="1"/>
                      <a:pt x="1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8"/>
              <p:cNvSpPr/>
              <p:nvPr/>
            </p:nvSpPr>
            <p:spPr>
              <a:xfrm>
                <a:off x="3257575" y="1063025"/>
                <a:ext cx="91600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7046" extrusionOk="0">
                    <a:moveTo>
                      <a:pt x="1449" y="1"/>
                    </a:moveTo>
                    <a:cubicBezTo>
                      <a:pt x="1203" y="1"/>
                      <a:pt x="967" y="94"/>
                      <a:pt x="771" y="329"/>
                    </a:cubicBezTo>
                    <a:cubicBezTo>
                      <a:pt x="660" y="459"/>
                      <a:pt x="778" y="646"/>
                      <a:pt x="915" y="646"/>
                    </a:cubicBezTo>
                    <a:cubicBezTo>
                      <a:pt x="955" y="646"/>
                      <a:pt x="996" y="630"/>
                      <a:pt x="1034" y="592"/>
                    </a:cubicBezTo>
                    <a:cubicBezTo>
                      <a:pt x="1155" y="431"/>
                      <a:pt x="1305" y="368"/>
                      <a:pt x="1464" y="368"/>
                    </a:cubicBezTo>
                    <a:cubicBezTo>
                      <a:pt x="1682" y="368"/>
                      <a:pt x="1916" y="488"/>
                      <a:pt x="2110" y="640"/>
                    </a:cubicBezTo>
                    <a:cubicBezTo>
                      <a:pt x="2540" y="927"/>
                      <a:pt x="2755" y="1381"/>
                      <a:pt x="2923" y="1835"/>
                    </a:cubicBezTo>
                    <a:cubicBezTo>
                      <a:pt x="3305" y="2840"/>
                      <a:pt x="3401" y="3963"/>
                      <a:pt x="3162" y="5015"/>
                    </a:cubicBezTo>
                    <a:cubicBezTo>
                      <a:pt x="3042" y="5469"/>
                      <a:pt x="2899" y="6019"/>
                      <a:pt x="2564" y="6378"/>
                    </a:cubicBezTo>
                    <a:cubicBezTo>
                      <a:pt x="2378" y="6586"/>
                      <a:pt x="2156" y="6679"/>
                      <a:pt x="1931" y="6679"/>
                    </a:cubicBezTo>
                    <a:cubicBezTo>
                      <a:pt x="1666" y="6679"/>
                      <a:pt x="1397" y="6550"/>
                      <a:pt x="1177" y="6330"/>
                    </a:cubicBezTo>
                    <a:cubicBezTo>
                      <a:pt x="388" y="5565"/>
                      <a:pt x="628" y="4298"/>
                      <a:pt x="388" y="3294"/>
                    </a:cubicBezTo>
                    <a:cubicBezTo>
                      <a:pt x="370" y="3211"/>
                      <a:pt x="305" y="3174"/>
                      <a:pt x="235" y="3174"/>
                    </a:cubicBezTo>
                    <a:cubicBezTo>
                      <a:pt x="124" y="3174"/>
                      <a:pt x="0" y="3267"/>
                      <a:pt x="30" y="3413"/>
                    </a:cubicBezTo>
                    <a:cubicBezTo>
                      <a:pt x="293" y="4441"/>
                      <a:pt x="78" y="5613"/>
                      <a:pt x="795" y="6474"/>
                    </a:cubicBezTo>
                    <a:cubicBezTo>
                      <a:pt x="1106" y="6837"/>
                      <a:pt x="1523" y="7045"/>
                      <a:pt x="1935" y="7045"/>
                    </a:cubicBezTo>
                    <a:cubicBezTo>
                      <a:pt x="2282" y="7045"/>
                      <a:pt x="2625" y="6897"/>
                      <a:pt x="2899" y="6569"/>
                    </a:cubicBezTo>
                    <a:cubicBezTo>
                      <a:pt x="3496" y="5828"/>
                      <a:pt x="3664" y="4657"/>
                      <a:pt x="3664" y="3724"/>
                    </a:cubicBezTo>
                    <a:cubicBezTo>
                      <a:pt x="3640" y="2744"/>
                      <a:pt x="3425" y="1572"/>
                      <a:pt x="2803" y="783"/>
                    </a:cubicBezTo>
                    <a:cubicBezTo>
                      <a:pt x="2498" y="397"/>
                      <a:pt x="1954" y="1"/>
                      <a:pt x="1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8"/>
              <p:cNvSpPr/>
              <p:nvPr/>
            </p:nvSpPr>
            <p:spPr>
              <a:xfrm>
                <a:off x="3434025" y="1171650"/>
                <a:ext cx="1148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360" extrusionOk="0">
                    <a:moveTo>
                      <a:pt x="240" y="1"/>
                    </a:moveTo>
                    <a:cubicBezTo>
                      <a:pt x="1" y="1"/>
                      <a:pt x="1" y="359"/>
                      <a:pt x="240" y="359"/>
                    </a:cubicBezTo>
                    <a:lnTo>
                      <a:pt x="4352" y="359"/>
                    </a:lnTo>
                    <a:cubicBezTo>
                      <a:pt x="4591" y="359"/>
                      <a:pt x="4591" y="1"/>
                      <a:pt x="4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8"/>
              <p:cNvSpPr/>
              <p:nvPr/>
            </p:nvSpPr>
            <p:spPr>
              <a:xfrm>
                <a:off x="3426850" y="1141775"/>
                <a:ext cx="1219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383" extrusionOk="0">
                    <a:moveTo>
                      <a:pt x="240" y="0"/>
                    </a:moveTo>
                    <a:cubicBezTo>
                      <a:pt x="1" y="0"/>
                      <a:pt x="1" y="383"/>
                      <a:pt x="240" y="383"/>
                    </a:cubicBezTo>
                    <a:lnTo>
                      <a:pt x="4639" y="383"/>
                    </a:lnTo>
                    <a:cubicBezTo>
                      <a:pt x="4878" y="383"/>
                      <a:pt x="4878" y="0"/>
                      <a:pt x="4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8"/>
              <p:cNvSpPr/>
              <p:nvPr/>
            </p:nvSpPr>
            <p:spPr>
              <a:xfrm>
                <a:off x="3612150" y="1024150"/>
                <a:ext cx="166775" cy="22672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069" extrusionOk="0">
                    <a:moveTo>
                      <a:pt x="3678" y="475"/>
                    </a:moveTo>
                    <a:cubicBezTo>
                      <a:pt x="4594" y="1630"/>
                      <a:pt x="5471" y="2876"/>
                      <a:pt x="5930" y="4299"/>
                    </a:cubicBezTo>
                    <a:cubicBezTo>
                      <a:pt x="6336" y="5518"/>
                      <a:pt x="6264" y="7001"/>
                      <a:pt x="5380" y="8005"/>
                    </a:cubicBezTo>
                    <a:cubicBezTo>
                      <a:pt x="4974" y="8474"/>
                      <a:pt x="4460" y="8686"/>
                      <a:pt x="3942" y="8686"/>
                    </a:cubicBezTo>
                    <a:cubicBezTo>
                      <a:pt x="3299" y="8686"/>
                      <a:pt x="2650" y="8359"/>
                      <a:pt x="2200" y="7789"/>
                    </a:cubicBezTo>
                    <a:cubicBezTo>
                      <a:pt x="1387" y="6738"/>
                      <a:pt x="1363" y="5470"/>
                      <a:pt x="1770" y="4275"/>
                    </a:cubicBezTo>
                    <a:cubicBezTo>
                      <a:pt x="2241" y="2930"/>
                      <a:pt x="2993" y="1702"/>
                      <a:pt x="3678" y="475"/>
                    </a:cubicBezTo>
                    <a:close/>
                    <a:moveTo>
                      <a:pt x="3706" y="1"/>
                    </a:moveTo>
                    <a:cubicBezTo>
                      <a:pt x="3625" y="1"/>
                      <a:pt x="3546" y="74"/>
                      <a:pt x="3526" y="164"/>
                    </a:cubicBezTo>
                    <a:lnTo>
                      <a:pt x="3526" y="164"/>
                    </a:lnTo>
                    <a:cubicBezTo>
                      <a:pt x="3477" y="170"/>
                      <a:pt x="3429" y="199"/>
                      <a:pt x="3395" y="258"/>
                    </a:cubicBezTo>
                    <a:cubicBezTo>
                      <a:pt x="2128" y="2482"/>
                      <a:pt x="0" y="5518"/>
                      <a:pt x="1889" y="8005"/>
                    </a:cubicBezTo>
                    <a:cubicBezTo>
                      <a:pt x="2397" y="8651"/>
                      <a:pt x="3181" y="9069"/>
                      <a:pt x="3969" y="9069"/>
                    </a:cubicBezTo>
                    <a:cubicBezTo>
                      <a:pt x="4406" y="9069"/>
                      <a:pt x="4844" y="8940"/>
                      <a:pt x="5236" y="8650"/>
                    </a:cubicBezTo>
                    <a:cubicBezTo>
                      <a:pt x="6312" y="7861"/>
                      <a:pt x="6671" y="6331"/>
                      <a:pt x="6503" y="5064"/>
                    </a:cubicBezTo>
                    <a:cubicBezTo>
                      <a:pt x="6240" y="3199"/>
                      <a:pt x="4973" y="1526"/>
                      <a:pt x="3826" y="67"/>
                    </a:cubicBezTo>
                    <a:cubicBezTo>
                      <a:pt x="3791" y="20"/>
                      <a:pt x="3748" y="1"/>
                      <a:pt x="3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8"/>
              <p:cNvSpPr/>
              <p:nvPr/>
            </p:nvSpPr>
            <p:spPr>
              <a:xfrm>
                <a:off x="3661150" y="1123975"/>
                <a:ext cx="19400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003" extrusionOk="0">
                    <a:moveTo>
                      <a:pt x="427" y="0"/>
                    </a:moveTo>
                    <a:cubicBezTo>
                      <a:pt x="353" y="0"/>
                      <a:pt x="283" y="42"/>
                      <a:pt x="264" y="139"/>
                    </a:cubicBezTo>
                    <a:cubicBezTo>
                      <a:pt x="1" y="1047"/>
                      <a:pt x="25" y="1979"/>
                      <a:pt x="360" y="2864"/>
                    </a:cubicBezTo>
                    <a:cubicBezTo>
                      <a:pt x="398" y="2961"/>
                      <a:pt x="480" y="3003"/>
                      <a:pt x="557" y="3003"/>
                    </a:cubicBezTo>
                    <a:cubicBezTo>
                      <a:pt x="671" y="3003"/>
                      <a:pt x="775" y="2911"/>
                      <a:pt x="718" y="2768"/>
                    </a:cubicBezTo>
                    <a:cubicBezTo>
                      <a:pt x="407" y="1956"/>
                      <a:pt x="360" y="1071"/>
                      <a:pt x="622" y="234"/>
                    </a:cubicBezTo>
                    <a:cubicBezTo>
                      <a:pt x="651" y="92"/>
                      <a:pt x="535" y="0"/>
                      <a:pt x="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8"/>
              <p:cNvSpPr/>
              <p:nvPr/>
            </p:nvSpPr>
            <p:spPr>
              <a:xfrm>
                <a:off x="3679825" y="1211625"/>
                <a:ext cx="2365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676" extrusionOk="0">
                    <a:moveTo>
                      <a:pt x="266" y="1"/>
                    </a:moveTo>
                    <a:cubicBezTo>
                      <a:pt x="112" y="1"/>
                      <a:pt x="1" y="241"/>
                      <a:pt x="162" y="362"/>
                    </a:cubicBezTo>
                    <a:lnTo>
                      <a:pt x="593" y="649"/>
                    </a:lnTo>
                    <a:cubicBezTo>
                      <a:pt x="626" y="668"/>
                      <a:pt x="659" y="676"/>
                      <a:pt x="689" y="676"/>
                    </a:cubicBezTo>
                    <a:cubicBezTo>
                      <a:pt x="852" y="676"/>
                      <a:pt x="945" y="439"/>
                      <a:pt x="784" y="338"/>
                    </a:cubicBezTo>
                    <a:lnTo>
                      <a:pt x="354" y="27"/>
                    </a:lnTo>
                    <a:cubicBezTo>
                      <a:pt x="324" y="9"/>
                      <a:pt x="294" y="1"/>
                      <a:pt x="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48"/>
            <p:cNvGrpSpPr/>
            <p:nvPr/>
          </p:nvGrpSpPr>
          <p:grpSpPr>
            <a:xfrm>
              <a:off x="6339413" y="410975"/>
              <a:ext cx="532575" cy="527550"/>
              <a:chOff x="3652200" y="2908525"/>
              <a:chExt cx="532575" cy="527550"/>
            </a:xfrm>
          </p:grpSpPr>
          <p:sp>
            <p:nvSpPr>
              <p:cNvPr id="331" name="Google Shape;331;p48"/>
              <p:cNvSpPr/>
              <p:nvPr/>
            </p:nvSpPr>
            <p:spPr>
              <a:xfrm>
                <a:off x="3888575" y="3140350"/>
                <a:ext cx="162675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6507" h="5788" extrusionOk="0">
                    <a:moveTo>
                      <a:pt x="3067" y="363"/>
                    </a:moveTo>
                    <a:cubicBezTo>
                      <a:pt x="3707" y="363"/>
                      <a:pt x="4353" y="606"/>
                      <a:pt x="4842" y="1034"/>
                    </a:cubicBezTo>
                    <a:cubicBezTo>
                      <a:pt x="6507" y="2488"/>
                      <a:pt x="5321" y="5413"/>
                      <a:pt x="3155" y="5413"/>
                    </a:cubicBezTo>
                    <a:cubicBezTo>
                      <a:pt x="3112" y="5413"/>
                      <a:pt x="3069" y="5412"/>
                      <a:pt x="3025" y="5409"/>
                    </a:cubicBezTo>
                    <a:cubicBezTo>
                      <a:pt x="1830" y="5361"/>
                      <a:pt x="730" y="4429"/>
                      <a:pt x="491" y="3257"/>
                    </a:cubicBezTo>
                    <a:cubicBezTo>
                      <a:pt x="480" y="3204"/>
                      <a:pt x="455" y="3167"/>
                      <a:pt x="423" y="3145"/>
                    </a:cubicBezTo>
                    <a:lnTo>
                      <a:pt x="423" y="3145"/>
                    </a:lnTo>
                    <a:cubicBezTo>
                      <a:pt x="560" y="2132"/>
                      <a:pt x="1080" y="1107"/>
                      <a:pt x="2021" y="604"/>
                    </a:cubicBezTo>
                    <a:cubicBezTo>
                      <a:pt x="2348" y="440"/>
                      <a:pt x="2707" y="363"/>
                      <a:pt x="3067" y="363"/>
                    </a:cubicBezTo>
                    <a:close/>
                    <a:moveTo>
                      <a:pt x="3061" y="1"/>
                    </a:moveTo>
                    <a:cubicBezTo>
                      <a:pt x="2815" y="1"/>
                      <a:pt x="2569" y="33"/>
                      <a:pt x="2332" y="102"/>
                    </a:cubicBezTo>
                    <a:cubicBezTo>
                      <a:pt x="874" y="508"/>
                      <a:pt x="132" y="2014"/>
                      <a:pt x="13" y="3425"/>
                    </a:cubicBezTo>
                    <a:cubicBezTo>
                      <a:pt x="1" y="3544"/>
                      <a:pt x="91" y="3604"/>
                      <a:pt x="186" y="3604"/>
                    </a:cubicBezTo>
                    <a:cubicBezTo>
                      <a:pt x="197" y="3604"/>
                      <a:pt x="208" y="3603"/>
                      <a:pt x="218" y="3602"/>
                    </a:cubicBezTo>
                    <a:lnTo>
                      <a:pt x="218" y="3602"/>
                    </a:lnTo>
                    <a:cubicBezTo>
                      <a:pt x="541" y="4683"/>
                      <a:pt x="1509" y="5544"/>
                      <a:pt x="2643" y="5744"/>
                    </a:cubicBezTo>
                    <a:cubicBezTo>
                      <a:pt x="2806" y="5773"/>
                      <a:pt x="2968" y="5788"/>
                      <a:pt x="3128" y="5788"/>
                    </a:cubicBezTo>
                    <a:cubicBezTo>
                      <a:pt x="4141" y="5788"/>
                      <a:pt x="5067" y="5218"/>
                      <a:pt x="5583" y="4309"/>
                    </a:cubicBezTo>
                    <a:cubicBezTo>
                      <a:pt x="6181" y="3305"/>
                      <a:pt x="6181" y="1990"/>
                      <a:pt x="5392" y="1058"/>
                    </a:cubicBezTo>
                    <a:cubicBezTo>
                      <a:pt x="4815" y="406"/>
                      <a:pt x="3932" y="1"/>
                      <a:pt x="30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8"/>
              <p:cNvSpPr/>
              <p:nvPr/>
            </p:nvSpPr>
            <p:spPr>
              <a:xfrm>
                <a:off x="3894400" y="3001350"/>
                <a:ext cx="442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801" extrusionOk="0">
                    <a:moveTo>
                      <a:pt x="222" y="0"/>
                    </a:moveTo>
                    <a:cubicBezTo>
                      <a:pt x="110" y="0"/>
                      <a:pt x="0" y="92"/>
                      <a:pt x="43" y="234"/>
                    </a:cubicBezTo>
                    <a:cubicBezTo>
                      <a:pt x="521" y="2028"/>
                      <a:pt x="904" y="3869"/>
                      <a:pt x="1382" y="5662"/>
                    </a:cubicBezTo>
                    <a:cubicBezTo>
                      <a:pt x="1411" y="5758"/>
                      <a:pt x="1482" y="5800"/>
                      <a:pt x="1555" y="5800"/>
                    </a:cubicBezTo>
                    <a:cubicBezTo>
                      <a:pt x="1661" y="5800"/>
                      <a:pt x="1769" y="5709"/>
                      <a:pt x="1740" y="5566"/>
                    </a:cubicBezTo>
                    <a:cubicBezTo>
                      <a:pt x="1262" y="3773"/>
                      <a:pt x="856" y="1932"/>
                      <a:pt x="401" y="139"/>
                    </a:cubicBezTo>
                    <a:cubicBezTo>
                      <a:pt x="373" y="42"/>
                      <a:pt x="297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8"/>
              <p:cNvSpPr/>
              <p:nvPr/>
            </p:nvSpPr>
            <p:spPr>
              <a:xfrm>
                <a:off x="3924875" y="2988200"/>
                <a:ext cx="50825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6333" extrusionOk="0">
                    <a:moveTo>
                      <a:pt x="222" y="0"/>
                    </a:moveTo>
                    <a:cubicBezTo>
                      <a:pt x="111" y="0"/>
                      <a:pt x="0" y="92"/>
                      <a:pt x="43" y="235"/>
                    </a:cubicBezTo>
                    <a:cubicBezTo>
                      <a:pt x="569" y="2219"/>
                      <a:pt x="1119" y="4203"/>
                      <a:pt x="1645" y="6212"/>
                    </a:cubicBezTo>
                    <a:cubicBezTo>
                      <a:pt x="1664" y="6296"/>
                      <a:pt x="1731" y="6333"/>
                      <a:pt x="1802" y="6333"/>
                    </a:cubicBezTo>
                    <a:cubicBezTo>
                      <a:pt x="1912" y="6333"/>
                      <a:pt x="2033" y="6246"/>
                      <a:pt x="2004" y="6116"/>
                    </a:cubicBezTo>
                    <a:cubicBezTo>
                      <a:pt x="1478" y="4108"/>
                      <a:pt x="928" y="2123"/>
                      <a:pt x="402" y="139"/>
                    </a:cubicBezTo>
                    <a:cubicBezTo>
                      <a:pt x="373" y="42"/>
                      <a:pt x="297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8"/>
              <p:cNvSpPr/>
              <p:nvPr/>
            </p:nvSpPr>
            <p:spPr>
              <a:xfrm>
                <a:off x="3848850" y="2908525"/>
                <a:ext cx="10630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3794" extrusionOk="0">
                    <a:moveTo>
                      <a:pt x="2086" y="0"/>
                    </a:moveTo>
                    <a:cubicBezTo>
                      <a:pt x="1749" y="0"/>
                      <a:pt x="1403" y="103"/>
                      <a:pt x="1076" y="337"/>
                    </a:cubicBezTo>
                    <a:cubicBezTo>
                      <a:pt x="383" y="863"/>
                      <a:pt x="0" y="1820"/>
                      <a:pt x="311" y="2680"/>
                    </a:cubicBezTo>
                    <a:cubicBezTo>
                      <a:pt x="349" y="2765"/>
                      <a:pt x="427" y="2802"/>
                      <a:pt x="502" y="2802"/>
                    </a:cubicBezTo>
                    <a:cubicBezTo>
                      <a:pt x="619" y="2802"/>
                      <a:pt x="727" y="2715"/>
                      <a:pt x="669" y="2585"/>
                    </a:cubicBezTo>
                    <a:cubicBezTo>
                      <a:pt x="359" y="1796"/>
                      <a:pt x="765" y="887"/>
                      <a:pt x="1506" y="505"/>
                    </a:cubicBezTo>
                    <a:cubicBezTo>
                      <a:pt x="1705" y="399"/>
                      <a:pt x="1908" y="352"/>
                      <a:pt x="2107" y="352"/>
                    </a:cubicBezTo>
                    <a:cubicBezTo>
                      <a:pt x="2673" y="352"/>
                      <a:pt x="3201" y="739"/>
                      <a:pt x="3467" y="1270"/>
                    </a:cubicBezTo>
                    <a:cubicBezTo>
                      <a:pt x="3825" y="2011"/>
                      <a:pt x="3658" y="2872"/>
                      <a:pt x="2893" y="3254"/>
                    </a:cubicBezTo>
                    <a:cubicBezTo>
                      <a:pt x="2651" y="3375"/>
                      <a:pt x="2374" y="3437"/>
                      <a:pt x="2099" y="3437"/>
                    </a:cubicBezTo>
                    <a:cubicBezTo>
                      <a:pt x="1612" y="3437"/>
                      <a:pt x="1127" y="3245"/>
                      <a:pt x="837" y="2848"/>
                    </a:cubicBezTo>
                    <a:cubicBezTo>
                      <a:pt x="795" y="2792"/>
                      <a:pt x="736" y="2768"/>
                      <a:pt x="678" y="2768"/>
                    </a:cubicBezTo>
                    <a:cubicBezTo>
                      <a:pt x="538" y="2768"/>
                      <a:pt x="401" y="2904"/>
                      <a:pt x="502" y="3039"/>
                    </a:cubicBezTo>
                    <a:cubicBezTo>
                      <a:pt x="886" y="3544"/>
                      <a:pt x="1509" y="3793"/>
                      <a:pt x="2126" y="3793"/>
                    </a:cubicBezTo>
                    <a:cubicBezTo>
                      <a:pt x="2969" y="3793"/>
                      <a:pt x="3799" y="3328"/>
                      <a:pt x="3993" y="2417"/>
                    </a:cubicBezTo>
                    <a:cubicBezTo>
                      <a:pt x="4251" y="1180"/>
                      <a:pt x="3227" y="0"/>
                      <a:pt x="20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8"/>
              <p:cNvSpPr/>
              <p:nvPr/>
            </p:nvSpPr>
            <p:spPr>
              <a:xfrm>
                <a:off x="4109425" y="3156025"/>
                <a:ext cx="75350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59" extrusionOk="0">
                    <a:moveTo>
                      <a:pt x="1579" y="359"/>
                    </a:moveTo>
                    <a:cubicBezTo>
                      <a:pt x="2201" y="359"/>
                      <a:pt x="2607" y="909"/>
                      <a:pt x="2607" y="1483"/>
                    </a:cubicBezTo>
                    <a:cubicBezTo>
                      <a:pt x="2631" y="2057"/>
                      <a:pt x="2248" y="2559"/>
                      <a:pt x="1651" y="2607"/>
                    </a:cubicBezTo>
                    <a:cubicBezTo>
                      <a:pt x="1633" y="2607"/>
                      <a:pt x="1616" y="2608"/>
                      <a:pt x="1599" y="2608"/>
                    </a:cubicBezTo>
                    <a:cubicBezTo>
                      <a:pt x="1065" y="2608"/>
                      <a:pt x="522" y="2254"/>
                      <a:pt x="384" y="1698"/>
                    </a:cubicBezTo>
                    <a:cubicBezTo>
                      <a:pt x="374" y="1656"/>
                      <a:pt x="353" y="1626"/>
                      <a:pt x="326" y="1607"/>
                    </a:cubicBezTo>
                    <a:lnTo>
                      <a:pt x="326" y="1607"/>
                    </a:lnTo>
                    <a:cubicBezTo>
                      <a:pt x="357" y="1577"/>
                      <a:pt x="378" y="1536"/>
                      <a:pt x="384" y="1483"/>
                    </a:cubicBezTo>
                    <a:cubicBezTo>
                      <a:pt x="407" y="861"/>
                      <a:pt x="981" y="383"/>
                      <a:pt x="1579" y="359"/>
                    </a:cubicBezTo>
                    <a:close/>
                    <a:moveTo>
                      <a:pt x="1579" y="1"/>
                    </a:moveTo>
                    <a:cubicBezTo>
                      <a:pt x="766" y="1"/>
                      <a:pt x="49" y="670"/>
                      <a:pt x="1" y="1483"/>
                    </a:cubicBezTo>
                    <a:cubicBezTo>
                      <a:pt x="1" y="1556"/>
                      <a:pt x="35" y="1607"/>
                      <a:pt x="82" y="1636"/>
                    </a:cubicBezTo>
                    <a:lnTo>
                      <a:pt x="82" y="1636"/>
                    </a:lnTo>
                    <a:cubicBezTo>
                      <a:pt x="45" y="1673"/>
                      <a:pt x="27" y="1728"/>
                      <a:pt x="49" y="1794"/>
                    </a:cubicBezTo>
                    <a:cubicBezTo>
                      <a:pt x="200" y="2483"/>
                      <a:pt x="874" y="2959"/>
                      <a:pt x="1566" y="2959"/>
                    </a:cubicBezTo>
                    <a:cubicBezTo>
                      <a:pt x="1642" y="2959"/>
                      <a:pt x="1718" y="2953"/>
                      <a:pt x="1794" y="2941"/>
                    </a:cubicBezTo>
                    <a:cubicBezTo>
                      <a:pt x="2559" y="2846"/>
                      <a:pt x="3013" y="2152"/>
                      <a:pt x="2966" y="1411"/>
                    </a:cubicBezTo>
                    <a:cubicBezTo>
                      <a:pt x="2918" y="646"/>
                      <a:pt x="2368" y="1"/>
                      <a:pt x="1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8"/>
              <p:cNvSpPr/>
              <p:nvPr/>
            </p:nvSpPr>
            <p:spPr>
              <a:xfrm>
                <a:off x="3652200" y="3181500"/>
                <a:ext cx="105475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3711" extrusionOk="0">
                    <a:moveTo>
                      <a:pt x="2009" y="368"/>
                    </a:moveTo>
                    <a:cubicBezTo>
                      <a:pt x="2821" y="368"/>
                      <a:pt x="3347" y="1109"/>
                      <a:pt x="3371" y="1874"/>
                    </a:cubicBezTo>
                    <a:cubicBezTo>
                      <a:pt x="3371" y="2640"/>
                      <a:pt x="2869" y="3309"/>
                      <a:pt x="2080" y="3357"/>
                    </a:cubicBezTo>
                    <a:cubicBezTo>
                      <a:pt x="2063" y="3357"/>
                      <a:pt x="2045" y="3358"/>
                      <a:pt x="2027" y="3358"/>
                    </a:cubicBezTo>
                    <a:cubicBezTo>
                      <a:pt x="1303" y="3358"/>
                      <a:pt x="570" y="2885"/>
                      <a:pt x="407" y="2161"/>
                    </a:cubicBezTo>
                    <a:cubicBezTo>
                      <a:pt x="390" y="2076"/>
                      <a:pt x="333" y="2034"/>
                      <a:pt x="270" y="2025"/>
                    </a:cubicBezTo>
                    <a:lnTo>
                      <a:pt x="270" y="2025"/>
                    </a:lnTo>
                    <a:cubicBezTo>
                      <a:pt x="328" y="1999"/>
                      <a:pt x="375" y="1948"/>
                      <a:pt x="383" y="1874"/>
                    </a:cubicBezTo>
                    <a:cubicBezTo>
                      <a:pt x="407" y="1038"/>
                      <a:pt x="1196" y="368"/>
                      <a:pt x="2009" y="368"/>
                    </a:cubicBezTo>
                    <a:close/>
                    <a:moveTo>
                      <a:pt x="1966" y="1"/>
                    </a:moveTo>
                    <a:cubicBezTo>
                      <a:pt x="1856" y="1"/>
                      <a:pt x="1743" y="11"/>
                      <a:pt x="1626" y="34"/>
                    </a:cubicBezTo>
                    <a:cubicBezTo>
                      <a:pt x="765" y="225"/>
                      <a:pt x="48" y="966"/>
                      <a:pt x="0" y="1874"/>
                    </a:cubicBezTo>
                    <a:cubicBezTo>
                      <a:pt x="0" y="1982"/>
                      <a:pt x="72" y="2036"/>
                      <a:pt x="154" y="2044"/>
                    </a:cubicBezTo>
                    <a:lnTo>
                      <a:pt x="154" y="2044"/>
                    </a:lnTo>
                    <a:cubicBezTo>
                      <a:pt x="82" y="2079"/>
                      <a:pt x="28" y="2155"/>
                      <a:pt x="48" y="2257"/>
                    </a:cubicBezTo>
                    <a:cubicBezTo>
                      <a:pt x="253" y="3149"/>
                      <a:pt x="1147" y="3710"/>
                      <a:pt x="2007" y="3710"/>
                    </a:cubicBezTo>
                    <a:cubicBezTo>
                      <a:pt x="2553" y="3710"/>
                      <a:pt x="3085" y="3485"/>
                      <a:pt x="3419" y="2974"/>
                    </a:cubicBezTo>
                    <a:cubicBezTo>
                      <a:pt x="4218" y="1776"/>
                      <a:pt x="3390" y="1"/>
                      <a:pt x="19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8"/>
              <p:cNvSpPr/>
              <p:nvPr/>
            </p:nvSpPr>
            <p:spPr>
              <a:xfrm>
                <a:off x="3871550" y="3343250"/>
                <a:ext cx="1072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713" extrusionOk="0">
                    <a:moveTo>
                      <a:pt x="2101" y="363"/>
                    </a:moveTo>
                    <a:cubicBezTo>
                      <a:pt x="2821" y="363"/>
                      <a:pt x="3359" y="984"/>
                      <a:pt x="3491" y="1644"/>
                    </a:cubicBezTo>
                    <a:cubicBezTo>
                      <a:pt x="3658" y="2386"/>
                      <a:pt x="3276" y="3103"/>
                      <a:pt x="2535" y="3294"/>
                    </a:cubicBezTo>
                    <a:cubicBezTo>
                      <a:pt x="2387" y="3335"/>
                      <a:pt x="2234" y="3355"/>
                      <a:pt x="2081" y="3355"/>
                    </a:cubicBezTo>
                    <a:cubicBezTo>
                      <a:pt x="1516" y="3355"/>
                      <a:pt x="952" y="3080"/>
                      <a:pt x="670" y="2553"/>
                    </a:cubicBezTo>
                    <a:cubicBezTo>
                      <a:pt x="641" y="2494"/>
                      <a:pt x="588" y="2469"/>
                      <a:pt x="534" y="2469"/>
                    </a:cubicBezTo>
                    <a:cubicBezTo>
                      <a:pt x="519" y="2469"/>
                      <a:pt x="504" y="2471"/>
                      <a:pt x="490" y="2475"/>
                    </a:cubicBezTo>
                    <a:lnTo>
                      <a:pt x="490" y="2475"/>
                    </a:lnTo>
                    <a:cubicBezTo>
                      <a:pt x="551" y="2438"/>
                      <a:pt x="593" y="2373"/>
                      <a:pt x="574" y="2290"/>
                    </a:cubicBezTo>
                    <a:cubicBezTo>
                      <a:pt x="383" y="1429"/>
                      <a:pt x="1053" y="521"/>
                      <a:pt x="1913" y="377"/>
                    </a:cubicBezTo>
                    <a:cubicBezTo>
                      <a:pt x="1977" y="368"/>
                      <a:pt x="2040" y="363"/>
                      <a:pt x="2101" y="363"/>
                    </a:cubicBezTo>
                    <a:close/>
                    <a:moveTo>
                      <a:pt x="2075" y="0"/>
                    </a:moveTo>
                    <a:cubicBezTo>
                      <a:pt x="1860" y="0"/>
                      <a:pt x="1636" y="43"/>
                      <a:pt x="1411" y="138"/>
                    </a:cubicBezTo>
                    <a:cubicBezTo>
                      <a:pt x="574" y="521"/>
                      <a:pt x="1" y="1453"/>
                      <a:pt x="216" y="2386"/>
                    </a:cubicBezTo>
                    <a:cubicBezTo>
                      <a:pt x="235" y="2470"/>
                      <a:pt x="302" y="2507"/>
                      <a:pt x="373" y="2507"/>
                    </a:cubicBezTo>
                    <a:cubicBezTo>
                      <a:pt x="391" y="2507"/>
                      <a:pt x="409" y="2505"/>
                      <a:pt x="427" y="2500"/>
                    </a:cubicBezTo>
                    <a:lnTo>
                      <a:pt x="427" y="2500"/>
                    </a:lnTo>
                    <a:cubicBezTo>
                      <a:pt x="350" y="2547"/>
                      <a:pt x="301" y="2640"/>
                      <a:pt x="359" y="2744"/>
                    </a:cubicBezTo>
                    <a:cubicBezTo>
                      <a:pt x="706" y="3378"/>
                      <a:pt x="1411" y="3713"/>
                      <a:pt x="2104" y="3713"/>
                    </a:cubicBezTo>
                    <a:cubicBezTo>
                      <a:pt x="2798" y="3713"/>
                      <a:pt x="3479" y="3378"/>
                      <a:pt x="3778" y="2673"/>
                    </a:cubicBezTo>
                    <a:cubicBezTo>
                      <a:pt x="4288" y="1449"/>
                      <a:pt x="3320" y="0"/>
                      <a:pt x="20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8"/>
              <p:cNvSpPr/>
              <p:nvPr/>
            </p:nvSpPr>
            <p:spPr>
              <a:xfrm>
                <a:off x="4024350" y="3166150"/>
                <a:ext cx="1040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1011" extrusionOk="0">
                    <a:moveTo>
                      <a:pt x="3857" y="1"/>
                    </a:moveTo>
                    <a:cubicBezTo>
                      <a:pt x="3850" y="1"/>
                      <a:pt x="3842" y="1"/>
                      <a:pt x="3834" y="2"/>
                    </a:cubicBezTo>
                    <a:cubicBezTo>
                      <a:pt x="2639" y="217"/>
                      <a:pt x="1420" y="432"/>
                      <a:pt x="224" y="648"/>
                    </a:cubicBezTo>
                    <a:cubicBezTo>
                      <a:pt x="0" y="692"/>
                      <a:pt x="70" y="1011"/>
                      <a:pt x="277" y="1011"/>
                    </a:cubicBezTo>
                    <a:cubicBezTo>
                      <a:pt x="291" y="1011"/>
                      <a:pt x="305" y="1009"/>
                      <a:pt x="320" y="1006"/>
                    </a:cubicBezTo>
                    <a:cubicBezTo>
                      <a:pt x="1539" y="791"/>
                      <a:pt x="2735" y="576"/>
                      <a:pt x="3930" y="361"/>
                    </a:cubicBezTo>
                    <a:cubicBezTo>
                      <a:pt x="4161" y="338"/>
                      <a:pt x="4079" y="1"/>
                      <a:pt x="38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8"/>
              <p:cNvSpPr/>
              <p:nvPr/>
            </p:nvSpPr>
            <p:spPr>
              <a:xfrm>
                <a:off x="4024925" y="3200150"/>
                <a:ext cx="949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918" extrusionOk="0">
                    <a:moveTo>
                      <a:pt x="3539" y="0"/>
                    </a:moveTo>
                    <a:cubicBezTo>
                      <a:pt x="3527" y="0"/>
                      <a:pt x="3514" y="2"/>
                      <a:pt x="3501" y="5"/>
                    </a:cubicBezTo>
                    <a:cubicBezTo>
                      <a:pt x="2401" y="196"/>
                      <a:pt x="1325" y="387"/>
                      <a:pt x="225" y="555"/>
                    </a:cubicBezTo>
                    <a:cubicBezTo>
                      <a:pt x="1" y="600"/>
                      <a:pt x="92" y="918"/>
                      <a:pt x="282" y="918"/>
                    </a:cubicBezTo>
                    <a:cubicBezTo>
                      <a:pt x="294" y="918"/>
                      <a:pt x="307" y="916"/>
                      <a:pt x="321" y="913"/>
                    </a:cubicBezTo>
                    <a:cubicBezTo>
                      <a:pt x="1421" y="722"/>
                      <a:pt x="2496" y="555"/>
                      <a:pt x="3596" y="363"/>
                    </a:cubicBezTo>
                    <a:cubicBezTo>
                      <a:pt x="3798" y="319"/>
                      <a:pt x="3726" y="0"/>
                      <a:pt x="3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8"/>
              <p:cNvSpPr/>
              <p:nvPr/>
            </p:nvSpPr>
            <p:spPr>
              <a:xfrm>
                <a:off x="3723925" y="3185325"/>
                <a:ext cx="17932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2" extrusionOk="0">
                    <a:moveTo>
                      <a:pt x="6934" y="0"/>
                    </a:moveTo>
                    <a:cubicBezTo>
                      <a:pt x="4710" y="24"/>
                      <a:pt x="2463" y="191"/>
                      <a:pt x="239" y="478"/>
                    </a:cubicBezTo>
                    <a:cubicBezTo>
                      <a:pt x="7" y="501"/>
                      <a:pt x="0" y="862"/>
                      <a:pt x="218" y="862"/>
                    </a:cubicBezTo>
                    <a:cubicBezTo>
                      <a:pt x="225" y="862"/>
                      <a:pt x="232" y="862"/>
                      <a:pt x="239" y="861"/>
                    </a:cubicBezTo>
                    <a:cubicBezTo>
                      <a:pt x="2463" y="550"/>
                      <a:pt x="4686" y="383"/>
                      <a:pt x="6934" y="359"/>
                    </a:cubicBezTo>
                    <a:cubicBezTo>
                      <a:pt x="7173" y="359"/>
                      <a:pt x="7173" y="0"/>
                      <a:pt x="6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8"/>
              <p:cNvSpPr/>
              <p:nvPr/>
            </p:nvSpPr>
            <p:spPr>
              <a:xfrm>
                <a:off x="3744050" y="3221775"/>
                <a:ext cx="1550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034" extrusionOk="0">
                    <a:moveTo>
                      <a:pt x="5961" y="0"/>
                    </a:moveTo>
                    <a:cubicBezTo>
                      <a:pt x="4025" y="24"/>
                      <a:pt x="2112" y="263"/>
                      <a:pt x="223" y="670"/>
                    </a:cubicBezTo>
                    <a:cubicBezTo>
                      <a:pt x="0" y="737"/>
                      <a:pt x="69" y="1033"/>
                      <a:pt x="273" y="1033"/>
                    </a:cubicBezTo>
                    <a:cubicBezTo>
                      <a:pt x="288" y="1033"/>
                      <a:pt x="303" y="1032"/>
                      <a:pt x="319" y="1029"/>
                    </a:cubicBezTo>
                    <a:cubicBezTo>
                      <a:pt x="2184" y="622"/>
                      <a:pt x="4072" y="407"/>
                      <a:pt x="5961" y="383"/>
                    </a:cubicBezTo>
                    <a:cubicBezTo>
                      <a:pt x="6200" y="359"/>
                      <a:pt x="6200" y="0"/>
                      <a:pt x="59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8"/>
              <p:cNvSpPr/>
              <p:nvPr/>
            </p:nvSpPr>
            <p:spPr>
              <a:xfrm>
                <a:off x="3922825" y="3279275"/>
                <a:ext cx="235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819" extrusionOk="0">
                    <a:moveTo>
                      <a:pt x="718" y="1"/>
                    </a:moveTo>
                    <a:cubicBezTo>
                      <a:pt x="645" y="1"/>
                      <a:pt x="575" y="43"/>
                      <a:pt x="556" y="139"/>
                    </a:cubicBezTo>
                    <a:cubicBezTo>
                      <a:pt x="412" y="952"/>
                      <a:pt x="245" y="1789"/>
                      <a:pt x="30" y="2602"/>
                    </a:cubicBezTo>
                    <a:cubicBezTo>
                      <a:pt x="1" y="2732"/>
                      <a:pt x="121" y="2819"/>
                      <a:pt x="231" y="2819"/>
                    </a:cubicBezTo>
                    <a:cubicBezTo>
                      <a:pt x="302" y="2819"/>
                      <a:pt x="369" y="2782"/>
                      <a:pt x="388" y="2697"/>
                    </a:cubicBezTo>
                    <a:cubicBezTo>
                      <a:pt x="603" y="1884"/>
                      <a:pt x="771" y="1072"/>
                      <a:pt x="914" y="235"/>
                    </a:cubicBezTo>
                    <a:cubicBezTo>
                      <a:pt x="943" y="92"/>
                      <a:pt x="827" y="1"/>
                      <a:pt x="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8"/>
              <p:cNvSpPr/>
              <p:nvPr/>
            </p:nvSpPr>
            <p:spPr>
              <a:xfrm>
                <a:off x="3949125" y="3279875"/>
                <a:ext cx="29550" cy="876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3506" extrusionOk="0">
                    <a:moveTo>
                      <a:pt x="957" y="1"/>
                    </a:moveTo>
                    <a:cubicBezTo>
                      <a:pt x="884" y="1"/>
                      <a:pt x="814" y="43"/>
                      <a:pt x="795" y="139"/>
                    </a:cubicBezTo>
                    <a:lnTo>
                      <a:pt x="30" y="3271"/>
                    </a:lnTo>
                    <a:cubicBezTo>
                      <a:pt x="1" y="3414"/>
                      <a:pt x="117" y="3505"/>
                      <a:pt x="225" y="3505"/>
                    </a:cubicBezTo>
                    <a:cubicBezTo>
                      <a:pt x="299" y="3505"/>
                      <a:pt x="369" y="3463"/>
                      <a:pt x="388" y="3367"/>
                    </a:cubicBezTo>
                    <a:lnTo>
                      <a:pt x="1153" y="235"/>
                    </a:lnTo>
                    <a:cubicBezTo>
                      <a:pt x="1182" y="92"/>
                      <a:pt x="1066" y="1"/>
                      <a:pt x="9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48"/>
            <p:cNvGrpSpPr/>
            <p:nvPr/>
          </p:nvGrpSpPr>
          <p:grpSpPr>
            <a:xfrm>
              <a:off x="1908913" y="1240450"/>
              <a:ext cx="354800" cy="434025"/>
              <a:chOff x="2127450" y="3934600"/>
              <a:chExt cx="354800" cy="434025"/>
            </a:xfrm>
          </p:grpSpPr>
          <p:sp>
            <p:nvSpPr>
              <p:cNvPr id="345" name="Google Shape;345;p48"/>
              <p:cNvSpPr/>
              <p:nvPr/>
            </p:nvSpPr>
            <p:spPr>
              <a:xfrm>
                <a:off x="2127450" y="3996575"/>
                <a:ext cx="151425" cy="144075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5763" extrusionOk="0">
                    <a:moveTo>
                      <a:pt x="3027" y="377"/>
                    </a:moveTo>
                    <a:cubicBezTo>
                      <a:pt x="3582" y="377"/>
                      <a:pt x="4137" y="560"/>
                      <a:pt x="4591" y="974"/>
                    </a:cubicBezTo>
                    <a:cubicBezTo>
                      <a:pt x="5452" y="1715"/>
                      <a:pt x="5762" y="3030"/>
                      <a:pt x="5284" y="4082"/>
                    </a:cubicBezTo>
                    <a:cubicBezTo>
                      <a:pt x="5261" y="4134"/>
                      <a:pt x="5262" y="4185"/>
                      <a:pt x="5278" y="4230"/>
                    </a:cubicBezTo>
                    <a:lnTo>
                      <a:pt x="5278" y="4230"/>
                    </a:lnTo>
                    <a:cubicBezTo>
                      <a:pt x="4641" y="4894"/>
                      <a:pt x="3781" y="5383"/>
                      <a:pt x="2861" y="5383"/>
                    </a:cubicBezTo>
                    <a:cubicBezTo>
                      <a:pt x="2683" y="5383"/>
                      <a:pt x="2502" y="5364"/>
                      <a:pt x="2320" y="5325"/>
                    </a:cubicBezTo>
                    <a:cubicBezTo>
                      <a:pt x="1339" y="5110"/>
                      <a:pt x="598" y="4177"/>
                      <a:pt x="431" y="3197"/>
                    </a:cubicBezTo>
                    <a:cubicBezTo>
                      <a:pt x="155" y="1594"/>
                      <a:pt x="1594" y="377"/>
                      <a:pt x="3027" y="377"/>
                    </a:cubicBezTo>
                    <a:close/>
                    <a:moveTo>
                      <a:pt x="2991" y="1"/>
                    </a:moveTo>
                    <a:cubicBezTo>
                      <a:pt x="2671" y="1"/>
                      <a:pt x="2347" y="54"/>
                      <a:pt x="2033" y="161"/>
                    </a:cubicBezTo>
                    <a:cubicBezTo>
                      <a:pt x="933" y="543"/>
                      <a:pt x="48" y="1523"/>
                      <a:pt x="25" y="2719"/>
                    </a:cubicBezTo>
                    <a:cubicBezTo>
                      <a:pt x="1" y="3866"/>
                      <a:pt x="694" y="5014"/>
                      <a:pt x="1746" y="5516"/>
                    </a:cubicBezTo>
                    <a:cubicBezTo>
                      <a:pt x="2105" y="5686"/>
                      <a:pt x="2478" y="5762"/>
                      <a:pt x="2850" y="5762"/>
                    </a:cubicBezTo>
                    <a:cubicBezTo>
                      <a:pt x="3940" y="5762"/>
                      <a:pt x="5026" y="5111"/>
                      <a:pt x="5739" y="4273"/>
                    </a:cubicBezTo>
                    <a:cubicBezTo>
                      <a:pt x="5832" y="4179"/>
                      <a:pt x="5791" y="4056"/>
                      <a:pt x="5708" y="3995"/>
                    </a:cubicBezTo>
                    <a:lnTo>
                      <a:pt x="5708" y="3995"/>
                    </a:lnTo>
                    <a:cubicBezTo>
                      <a:pt x="6057" y="2984"/>
                      <a:pt x="5819" y="1853"/>
                      <a:pt x="5141" y="1021"/>
                    </a:cubicBezTo>
                    <a:cubicBezTo>
                      <a:pt x="4607" y="350"/>
                      <a:pt x="3813" y="1"/>
                      <a:pt x="2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>
                <a:off x="2203650" y="4128200"/>
                <a:ext cx="239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30" extrusionOk="0">
                    <a:moveTo>
                      <a:pt x="174" y="0"/>
                    </a:moveTo>
                    <a:cubicBezTo>
                      <a:pt x="85" y="0"/>
                      <a:pt x="1" y="60"/>
                      <a:pt x="13" y="179"/>
                    </a:cubicBezTo>
                    <a:cubicBezTo>
                      <a:pt x="228" y="2044"/>
                      <a:pt x="371" y="3909"/>
                      <a:pt x="587" y="5750"/>
                    </a:cubicBezTo>
                    <a:cubicBezTo>
                      <a:pt x="599" y="5870"/>
                      <a:pt x="694" y="5929"/>
                      <a:pt x="784" y="5929"/>
                    </a:cubicBezTo>
                    <a:cubicBezTo>
                      <a:pt x="874" y="5929"/>
                      <a:pt x="957" y="5870"/>
                      <a:pt x="945" y="5750"/>
                    </a:cubicBezTo>
                    <a:cubicBezTo>
                      <a:pt x="730" y="3909"/>
                      <a:pt x="587" y="2044"/>
                      <a:pt x="371" y="179"/>
                    </a:cubicBezTo>
                    <a:cubicBezTo>
                      <a:pt x="360" y="60"/>
                      <a:pt x="264" y="0"/>
                      <a:pt x="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>
                <a:off x="2167200" y="4122800"/>
                <a:ext cx="2812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6486" extrusionOk="0">
                    <a:moveTo>
                      <a:pt x="174" y="1"/>
                    </a:moveTo>
                    <a:cubicBezTo>
                      <a:pt x="84" y="1"/>
                      <a:pt x="1" y="61"/>
                      <a:pt x="12" y="180"/>
                    </a:cubicBezTo>
                    <a:cubicBezTo>
                      <a:pt x="252" y="2212"/>
                      <a:pt x="515" y="4269"/>
                      <a:pt x="754" y="6325"/>
                    </a:cubicBezTo>
                    <a:cubicBezTo>
                      <a:pt x="766" y="6432"/>
                      <a:pt x="861" y="6486"/>
                      <a:pt x="951" y="6486"/>
                    </a:cubicBezTo>
                    <a:cubicBezTo>
                      <a:pt x="1041" y="6486"/>
                      <a:pt x="1124" y="6432"/>
                      <a:pt x="1112" y="6325"/>
                    </a:cubicBezTo>
                    <a:cubicBezTo>
                      <a:pt x="873" y="4269"/>
                      <a:pt x="610" y="2212"/>
                      <a:pt x="371" y="180"/>
                    </a:cubicBezTo>
                    <a:cubicBezTo>
                      <a:pt x="359" y="61"/>
                      <a:pt x="263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8"/>
              <p:cNvSpPr/>
              <p:nvPr/>
            </p:nvSpPr>
            <p:spPr>
              <a:xfrm>
                <a:off x="2157025" y="4273425"/>
                <a:ext cx="109125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3808" extrusionOk="0">
                    <a:moveTo>
                      <a:pt x="2213" y="1"/>
                    </a:moveTo>
                    <a:cubicBezTo>
                      <a:pt x="1489" y="1"/>
                      <a:pt x="781" y="353"/>
                      <a:pt x="491" y="1089"/>
                    </a:cubicBezTo>
                    <a:cubicBezTo>
                      <a:pt x="1" y="2335"/>
                      <a:pt x="977" y="3807"/>
                      <a:pt x="2240" y="3807"/>
                    </a:cubicBezTo>
                    <a:cubicBezTo>
                      <a:pt x="2456" y="3807"/>
                      <a:pt x="2680" y="3765"/>
                      <a:pt x="2906" y="3671"/>
                    </a:cubicBezTo>
                    <a:cubicBezTo>
                      <a:pt x="3791" y="3312"/>
                      <a:pt x="4364" y="2332"/>
                      <a:pt x="4149" y="1375"/>
                    </a:cubicBezTo>
                    <a:cubicBezTo>
                      <a:pt x="4130" y="1279"/>
                      <a:pt x="4060" y="1237"/>
                      <a:pt x="3986" y="1237"/>
                    </a:cubicBezTo>
                    <a:cubicBezTo>
                      <a:pt x="3878" y="1237"/>
                      <a:pt x="3762" y="1329"/>
                      <a:pt x="3791" y="1471"/>
                    </a:cubicBezTo>
                    <a:cubicBezTo>
                      <a:pt x="4006" y="2356"/>
                      <a:pt x="3288" y="3312"/>
                      <a:pt x="2404" y="3432"/>
                    </a:cubicBezTo>
                    <a:cubicBezTo>
                      <a:pt x="2340" y="3441"/>
                      <a:pt x="2277" y="3445"/>
                      <a:pt x="2215" y="3445"/>
                    </a:cubicBezTo>
                    <a:cubicBezTo>
                      <a:pt x="1492" y="3445"/>
                      <a:pt x="932" y="2823"/>
                      <a:pt x="778" y="2141"/>
                    </a:cubicBezTo>
                    <a:cubicBezTo>
                      <a:pt x="611" y="1399"/>
                      <a:pt x="993" y="658"/>
                      <a:pt x="1734" y="443"/>
                    </a:cubicBezTo>
                    <a:cubicBezTo>
                      <a:pt x="1903" y="394"/>
                      <a:pt x="2077" y="370"/>
                      <a:pt x="2249" y="370"/>
                    </a:cubicBezTo>
                    <a:cubicBezTo>
                      <a:pt x="2832" y="370"/>
                      <a:pt x="3394" y="649"/>
                      <a:pt x="3671" y="1184"/>
                    </a:cubicBezTo>
                    <a:cubicBezTo>
                      <a:pt x="3708" y="1243"/>
                      <a:pt x="3763" y="1268"/>
                      <a:pt x="3818" y="1268"/>
                    </a:cubicBezTo>
                    <a:cubicBezTo>
                      <a:pt x="3943" y="1268"/>
                      <a:pt x="4072" y="1142"/>
                      <a:pt x="4006" y="993"/>
                    </a:cubicBezTo>
                    <a:cubicBezTo>
                      <a:pt x="3650" y="341"/>
                      <a:pt x="2925" y="1"/>
                      <a:pt x="2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8"/>
              <p:cNvSpPr/>
              <p:nvPr/>
            </p:nvSpPr>
            <p:spPr>
              <a:xfrm>
                <a:off x="2369525" y="4164875"/>
                <a:ext cx="112725" cy="9297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3719" extrusionOk="0">
                    <a:moveTo>
                      <a:pt x="2290" y="363"/>
                    </a:moveTo>
                    <a:cubicBezTo>
                      <a:pt x="2483" y="363"/>
                      <a:pt x="2679" y="407"/>
                      <a:pt x="2869" y="506"/>
                    </a:cubicBezTo>
                    <a:cubicBezTo>
                      <a:pt x="3587" y="888"/>
                      <a:pt x="3969" y="1797"/>
                      <a:pt x="3658" y="2538"/>
                    </a:cubicBezTo>
                    <a:cubicBezTo>
                      <a:pt x="3628" y="2615"/>
                      <a:pt x="3644" y="2677"/>
                      <a:pt x="3683" y="2718"/>
                    </a:cubicBezTo>
                    <a:lnTo>
                      <a:pt x="3683" y="2718"/>
                    </a:lnTo>
                    <a:cubicBezTo>
                      <a:pt x="3667" y="2713"/>
                      <a:pt x="3651" y="2710"/>
                      <a:pt x="3635" y="2710"/>
                    </a:cubicBezTo>
                    <a:cubicBezTo>
                      <a:pt x="3593" y="2710"/>
                      <a:pt x="3550" y="2729"/>
                      <a:pt x="3515" y="2777"/>
                    </a:cubicBezTo>
                    <a:cubicBezTo>
                      <a:pt x="3212" y="3159"/>
                      <a:pt x="2750" y="3351"/>
                      <a:pt x="2277" y="3351"/>
                    </a:cubicBezTo>
                    <a:cubicBezTo>
                      <a:pt x="2041" y="3351"/>
                      <a:pt x="1801" y="3303"/>
                      <a:pt x="1578" y="3207"/>
                    </a:cubicBezTo>
                    <a:cubicBezTo>
                      <a:pt x="813" y="2872"/>
                      <a:pt x="574" y="2012"/>
                      <a:pt x="933" y="1271"/>
                    </a:cubicBezTo>
                    <a:cubicBezTo>
                      <a:pt x="1199" y="737"/>
                      <a:pt x="1730" y="363"/>
                      <a:pt x="2290" y="363"/>
                    </a:cubicBezTo>
                    <a:close/>
                    <a:moveTo>
                      <a:pt x="2243" y="0"/>
                    </a:moveTo>
                    <a:cubicBezTo>
                      <a:pt x="1993" y="0"/>
                      <a:pt x="1735" y="60"/>
                      <a:pt x="1483" y="195"/>
                    </a:cubicBezTo>
                    <a:cubicBezTo>
                      <a:pt x="120" y="912"/>
                      <a:pt x="0" y="3016"/>
                      <a:pt x="1554" y="3590"/>
                    </a:cubicBezTo>
                    <a:cubicBezTo>
                      <a:pt x="1784" y="3676"/>
                      <a:pt x="2031" y="3719"/>
                      <a:pt x="2277" y="3719"/>
                    </a:cubicBezTo>
                    <a:cubicBezTo>
                      <a:pt x="2852" y="3719"/>
                      <a:pt x="3426" y="3484"/>
                      <a:pt x="3778" y="3016"/>
                    </a:cubicBezTo>
                    <a:cubicBezTo>
                      <a:pt x="3849" y="2932"/>
                      <a:pt x="3820" y="2825"/>
                      <a:pt x="3754" y="2762"/>
                    </a:cubicBezTo>
                    <a:lnTo>
                      <a:pt x="3754" y="2762"/>
                    </a:lnTo>
                    <a:cubicBezTo>
                      <a:pt x="3774" y="2769"/>
                      <a:pt x="3794" y="2772"/>
                      <a:pt x="3815" y="2772"/>
                    </a:cubicBezTo>
                    <a:cubicBezTo>
                      <a:pt x="3888" y="2772"/>
                      <a:pt x="3964" y="2730"/>
                      <a:pt x="3993" y="2633"/>
                    </a:cubicBezTo>
                    <a:cubicBezTo>
                      <a:pt x="4509" y="1424"/>
                      <a:pt x="3462" y="0"/>
                      <a:pt x="2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8"/>
              <p:cNvSpPr/>
              <p:nvPr/>
            </p:nvSpPr>
            <p:spPr>
              <a:xfrm>
                <a:off x="2326500" y="3934600"/>
                <a:ext cx="8667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241" extrusionOk="0">
                    <a:moveTo>
                      <a:pt x="1664" y="366"/>
                    </a:moveTo>
                    <a:cubicBezTo>
                      <a:pt x="1691" y="366"/>
                      <a:pt x="1718" y="367"/>
                      <a:pt x="1745" y="368"/>
                    </a:cubicBezTo>
                    <a:cubicBezTo>
                      <a:pt x="2486" y="440"/>
                      <a:pt x="3060" y="1157"/>
                      <a:pt x="2965" y="1875"/>
                    </a:cubicBezTo>
                    <a:cubicBezTo>
                      <a:pt x="2960" y="1925"/>
                      <a:pt x="2973" y="1965"/>
                      <a:pt x="2997" y="1994"/>
                    </a:cubicBezTo>
                    <a:lnTo>
                      <a:pt x="2997" y="1994"/>
                    </a:lnTo>
                    <a:cubicBezTo>
                      <a:pt x="2964" y="2011"/>
                      <a:pt x="2936" y="2041"/>
                      <a:pt x="2917" y="2090"/>
                    </a:cubicBezTo>
                    <a:cubicBezTo>
                      <a:pt x="2708" y="2591"/>
                      <a:pt x="2190" y="2873"/>
                      <a:pt x="1664" y="2873"/>
                    </a:cubicBezTo>
                    <a:cubicBezTo>
                      <a:pt x="1587" y="2873"/>
                      <a:pt x="1510" y="2867"/>
                      <a:pt x="1435" y="2855"/>
                    </a:cubicBezTo>
                    <a:cubicBezTo>
                      <a:pt x="765" y="2735"/>
                      <a:pt x="383" y="2138"/>
                      <a:pt x="502" y="1492"/>
                    </a:cubicBezTo>
                    <a:cubicBezTo>
                      <a:pt x="594" y="896"/>
                      <a:pt x="1038" y="366"/>
                      <a:pt x="1664" y="366"/>
                    </a:cubicBezTo>
                    <a:close/>
                    <a:moveTo>
                      <a:pt x="1654" y="1"/>
                    </a:moveTo>
                    <a:cubicBezTo>
                      <a:pt x="873" y="1"/>
                      <a:pt x="278" y="636"/>
                      <a:pt x="143" y="1397"/>
                    </a:cubicBezTo>
                    <a:cubicBezTo>
                      <a:pt x="0" y="2185"/>
                      <a:pt x="430" y="2998"/>
                      <a:pt x="1243" y="3190"/>
                    </a:cubicBezTo>
                    <a:cubicBezTo>
                      <a:pt x="1384" y="3224"/>
                      <a:pt x="1527" y="3240"/>
                      <a:pt x="1670" y="3240"/>
                    </a:cubicBezTo>
                    <a:cubicBezTo>
                      <a:pt x="2330" y="3240"/>
                      <a:pt x="2976" y="2886"/>
                      <a:pt x="3252" y="2257"/>
                    </a:cubicBezTo>
                    <a:cubicBezTo>
                      <a:pt x="3279" y="2176"/>
                      <a:pt x="3251" y="2098"/>
                      <a:pt x="3201" y="2045"/>
                    </a:cubicBezTo>
                    <a:lnTo>
                      <a:pt x="3201" y="2045"/>
                    </a:lnTo>
                    <a:cubicBezTo>
                      <a:pt x="3274" y="2025"/>
                      <a:pt x="3338" y="1968"/>
                      <a:pt x="3347" y="1875"/>
                    </a:cubicBezTo>
                    <a:cubicBezTo>
                      <a:pt x="3467" y="990"/>
                      <a:pt x="2702" y="129"/>
                      <a:pt x="1817" y="10"/>
                    </a:cubicBezTo>
                    <a:cubicBezTo>
                      <a:pt x="1762" y="4"/>
                      <a:pt x="1707" y="1"/>
                      <a:pt x="1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8"/>
              <p:cNvSpPr/>
              <p:nvPr/>
            </p:nvSpPr>
            <p:spPr>
              <a:xfrm>
                <a:off x="2236975" y="4122450"/>
                <a:ext cx="156225" cy="97575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3903" extrusionOk="0">
                    <a:moveTo>
                      <a:pt x="266" y="0"/>
                    </a:moveTo>
                    <a:cubicBezTo>
                      <a:pt x="112" y="0"/>
                      <a:pt x="1" y="240"/>
                      <a:pt x="162" y="362"/>
                    </a:cubicBezTo>
                    <a:cubicBezTo>
                      <a:pt x="2003" y="1653"/>
                      <a:pt x="3916" y="2824"/>
                      <a:pt x="5876" y="3876"/>
                    </a:cubicBezTo>
                    <a:cubicBezTo>
                      <a:pt x="5910" y="3895"/>
                      <a:pt x="5943" y="3903"/>
                      <a:pt x="5974" y="3903"/>
                    </a:cubicBezTo>
                    <a:cubicBezTo>
                      <a:pt x="6141" y="3903"/>
                      <a:pt x="6249" y="3666"/>
                      <a:pt x="6067" y="3565"/>
                    </a:cubicBezTo>
                    <a:cubicBezTo>
                      <a:pt x="4083" y="2513"/>
                      <a:pt x="2194" y="1318"/>
                      <a:pt x="353" y="27"/>
                    </a:cubicBezTo>
                    <a:cubicBezTo>
                      <a:pt x="324" y="8"/>
                      <a:pt x="294" y="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8"/>
              <p:cNvSpPr/>
              <p:nvPr/>
            </p:nvSpPr>
            <p:spPr>
              <a:xfrm>
                <a:off x="2262200" y="4095300"/>
                <a:ext cx="15027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6011" h="3451" extrusionOk="0">
                    <a:moveTo>
                      <a:pt x="247" y="0"/>
                    </a:moveTo>
                    <a:cubicBezTo>
                      <a:pt x="101" y="0"/>
                      <a:pt x="0" y="230"/>
                      <a:pt x="157" y="348"/>
                    </a:cubicBezTo>
                    <a:cubicBezTo>
                      <a:pt x="1879" y="1543"/>
                      <a:pt x="3720" y="2595"/>
                      <a:pt x="5632" y="3432"/>
                    </a:cubicBezTo>
                    <a:cubicBezTo>
                      <a:pt x="5660" y="3444"/>
                      <a:pt x="5688" y="3450"/>
                      <a:pt x="5715" y="3450"/>
                    </a:cubicBezTo>
                    <a:cubicBezTo>
                      <a:pt x="5890" y="3450"/>
                      <a:pt x="6011" y="3204"/>
                      <a:pt x="5824" y="3121"/>
                    </a:cubicBezTo>
                    <a:cubicBezTo>
                      <a:pt x="3911" y="2284"/>
                      <a:pt x="2046" y="1232"/>
                      <a:pt x="349" y="37"/>
                    </a:cubicBezTo>
                    <a:cubicBezTo>
                      <a:pt x="314" y="11"/>
                      <a:pt x="28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8"/>
              <p:cNvSpPr/>
              <p:nvPr/>
            </p:nvSpPr>
            <p:spPr>
              <a:xfrm>
                <a:off x="2258900" y="3999550"/>
                <a:ext cx="893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1821" extrusionOk="0">
                    <a:moveTo>
                      <a:pt x="3279" y="0"/>
                    </a:moveTo>
                    <a:cubicBezTo>
                      <a:pt x="3239" y="0"/>
                      <a:pt x="3197" y="13"/>
                      <a:pt x="3158" y="42"/>
                    </a:cubicBezTo>
                    <a:cubicBezTo>
                      <a:pt x="2656" y="424"/>
                      <a:pt x="2011" y="687"/>
                      <a:pt x="1437" y="926"/>
                    </a:cubicBezTo>
                    <a:cubicBezTo>
                      <a:pt x="1030" y="1118"/>
                      <a:pt x="624" y="1285"/>
                      <a:pt x="218" y="1452"/>
                    </a:cubicBezTo>
                    <a:cubicBezTo>
                      <a:pt x="0" y="1518"/>
                      <a:pt x="60" y="1820"/>
                      <a:pt x="252" y="1820"/>
                    </a:cubicBezTo>
                    <a:cubicBezTo>
                      <a:pt x="271" y="1820"/>
                      <a:pt x="292" y="1817"/>
                      <a:pt x="313" y="1811"/>
                    </a:cubicBezTo>
                    <a:cubicBezTo>
                      <a:pt x="744" y="1620"/>
                      <a:pt x="1198" y="1452"/>
                      <a:pt x="1628" y="1261"/>
                    </a:cubicBezTo>
                    <a:cubicBezTo>
                      <a:pt x="2226" y="974"/>
                      <a:pt x="2895" y="711"/>
                      <a:pt x="3421" y="305"/>
                    </a:cubicBezTo>
                    <a:cubicBezTo>
                      <a:pt x="3574" y="190"/>
                      <a:pt x="3438" y="0"/>
                      <a:pt x="32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8"/>
              <p:cNvSpPr/>
              <p:nvPr/>
            </p:nvSpPr>
            <p:spPr>
              <a:xfrm>
                <a:off x="2242150" y="3969650"/>
                <a:ext cx="9487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798" extrusionOk="0">
                    <a:moveTo>
                      <a:pt x="3507" y="1"/>
                    </a:moveTo>
                    <a:cubicBezTo>
                      <a:pt x="3470" y="1"/>
                      <a:pt x="3432" y="13"/>
                      <a:pt x="3398" y="42"/>
                    </a:cubicBezTo>
                    <a:cubicBezTo>
                      <a:pt x="2848" y="497"/>
                      <a:pt x="2107" y="760"/>
                      <a:pt x="1461" y="999"/>
                    </a:cubicBezTo>
                    <a:cubicBezTo>
                      <a:pt x="1055" y="1166"/>
                      <a:pt x="625" y="1309"/>
                      <a:pt x="218" y="1429"/>
                    </a:cubicBezTo>
                    <a:cubicBezTo>
                      <a:pt x="1" y="1494"/>
                      <a:pt x="60" y="1797"/>
                      <a:pt x="253" y="1797"/>
                    </a:cubicBezTo>
                    <a:cubicBezTo>
                      <a:pt x="272" y="1797"/>
                      <a:pt x="292" y="1794"/>
                      <a:pt x="314" y="1788"/>
                    </a:cubicBezTo>
                    <a:cubicBezTo>
                      <a:pt x="792" y="1644"/>
                      <a:pt x="1246" y="1477"/>
                      <a:pt x="1724" y="1309"/>
                    </a:cubicBezTo>
                    <a:cubicBezTo>
                      <a:pt x="2394" y="1046"/>
                      <a:pt x="3087" y="760"/>
                      <a:pt x="3661" y="305"/>
                    </a:cubicBezTo>
                    <a:cubicBezTo>
                      <a:pt x="3794" y="191"/>
                      <a:pt x="3654" y="1"/>
                      <a:pt x="3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8"/>
            <p:cNvGrpSpPr/>
            <p:nvPr/>
          </p:nvGrpSpPr>
          <p:grpSpPr>
            <a:xfrm>
              <a:off x="1213088" y="1779375"/>
              <a:ext cx="374775" cy="556925"/>
              <a:chOff x="1035588" y="1564988"/>
              <a:chExt cx="374775" cy="556925"/>
            </a:xfrm>
          </p:grpSpPr>
          <p:sp>
            <p:nvSpPr>
              <p:cNvPr id="356" name="Google Shape;356;p48"/>
              <p:cNvSpPr/>
              <p:nvPr/>
            </p:nvSpPr>
            <p:spPr>
              <a:xfrm>
                <a:off x="1115688" y="1564988"/>
                <a:ext cx="66950" cy="59900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396" extrusionOk="0">
                    <a:moveTo>
                      <a:pt x="1252" y="370"/>
                    </a:moveTo>
                    <a:cubicBezTo>
                      <a:pt x="1383" y="370"/>
                      <a:pt x="1526" y="408"/>
                      <a:pt x="1674" y="493"/>
                    </a:cubicBezTo>
                    <a:cubicBezTo>
                      <a:pt x="2080" y="732"/>
                      <a:pt x="2295" y="1211"/>
                      <a:pt x="2008" y="1617"/>
                    </a:cubicBezTo>
                    <a:cubicBezTo>
                      <a:pt x="1825" y="1866"/>
                      <a:pt x="1527" y="2023"/>
                      <a:pt x="1233" y="2023"/>
                    </a:cubicBezTo>
                    <a:cubicBezTo>
                      <a:pt x="1105" y="2023"/>
                      <a:pt x="977" y="1993"/>
                      <a:pt x="861" y="1928"/>
                    </a:cubicBezTo>
                    <a:cubicBezTo>
                      <a:pt x="839" y="1918"/>
                      <a:pt x="818" y="1913"/>
                      <a:pt x="798" y="1911"/>
                    </a:cubicBezTo>
                    <a:lnTo>
                      <a:pt x="798" y="1911"/>
                    </a:lnTo>
                    <a:cubicBezTo>
                      <a:pt x="789" y="1900"/>
                      <a:pt x="778" y="1890"/>
                      <a:pt x="765" y="1880"/>
                    </a:cubicBezTo>
                    <a:cubicBezTo>
                      <a:pt x="185" y="1360"/>
                      <a:pt x="576" y="370"/>
                      <a:pt x="1252" y="370"/>
                    </a:cubicBezTo>
                    <a:close/>
                    <a:moveTo>
                      <a:pt x="1213" y="1"/>
                    </a:moveTo>
                    <a:cubicBezTo>
                      <a:pt x="871" y="1"/>
                      <a:pt x="543" y="151"/>
                      <a:pt x="335" y="469"/>
                    </a:cubicBezTo>
                    <a:cubicBezTo>
                      <a:pt x="0" y="995"/>
                      <a:pt x="48" y="1713"/>
                      <a:pt x="502" y="2143"/>
                    </a:cubicBezTo>
                    <a:cubicBezTo>
                      <a:pt x="530" y="2164"/>
                      <a:pt x="560" y="2176"/>
                      <a:pt x="590" y="2182"/>
                    </a:cubicBezTo>
                    <a:lnTo>
                      <a:pt x="590" y="2182"/>
                    </a:lnTo>
                    <a:cubicBezTo>
                      <a:pt x="604" y="2213"/>
                      <a:pt x="630" y="2241"/>
                      <a:pt x="669" y="2262"/>
                    </a:cubicBezTo>
                    <a:cubicBezTo>
                      <a:pt x="850" y="2353"/>
                      <a:pt x="1043" y="2396"/>
                      <a:pt x="1234" y="2396"/>
                    </a:cubicBezTo>
                    <a:cubicBezTo>
                      <a:pt x="1649" y="2396"/>
                      <a:pt x="2057" y="2192"/>
                      <a:pt x="2319" y="1832"/>
                    </a:cubicBezTo>
                    <a:cubicBezTo>
                      <a:pt x="2678" y="1282"/>
                      <a:pt x="2486" y="589"/>
                      <a:pt x="1937" y="230"/>
                    </a:cubicBezTo>
                    <a:cubicBezTo>
                      <a:pt x="1715" y="80"/>
                      <a:pt x="1461" y="1"/>
                      <a:pt x="1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>
                <a:off x="1104188" y="1666313"/>
                <a:ext cx="384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285" extrusionOk="0">
                    <a:moveTo>
                      <a:pt x="797" y="356"/>
                    </a:moveTo>
                    <a:cubicBezTo>
                      <a:pt x="967" y="356"/>
                      <a:pt x="1129" y="437"/>
                      <a:pt x="1129" y="624"/>
                    </a:cubicBezTo>
                    <a:cubicBezTo>
                      <a:pt x="1143" y="821"/>
                      <a:pt x="917" y="932"/>
                      <a:pt x="708" y="932"/>
                    </a:cubicBezTo>
                    <a:cubicBezTo>
                      <a:pt x="566" y="932"/>
                      <a:pt x="431" y="881"/>
                      <a:pt x="382" y="771"/>
                    </a:cubicBezTo>
                    <a:lnTo>
                      <a:pt x="382" y="771"/>
                    </a:lnTo>
                    <a:cubicBezTo>
                      <a:pt x="405" y="737"/>
                      <a:pt x="417" y="696"/>
                      <a:pt x="412" y="648"/>
                    </a:cubicBezTo>
                    <a:cubicBezTo>
                      <a:pt x="386" y="467"/>
                      <a:pt x="597" y="356"/>
                      <a:pt x="797" y="356"/>
                    </a:cubicBezTo>
                    <a:close/>
                    <a:moveTo>
                      <a:pt x="802" y="0"/>
                    </a:moveTo>
                    <a:cubicBezTo>
                      <a:pt x="447" y="0"/>
                      <a:pt x="85" y="198"/>
                      <a:pt x="47" y="566"/>
                    </a:cubicBezTo>
                    <a:lnTo>
                      <a:pt x="47" y="566"/>
                    </a:lnTo>
                    <a:cubicBezTo>
                      <a:pt x="17" y="595"/>
                      <a:pt x="0" y="639"/>
                      <a:pt x="6" y="696"/>
                    </a:cubicBezTo>
                    <a:cubicBezTo>
                      <a:pt x="28" y="1097"/>
                      <a:pt x="366" y="1285"/>
                      <a:pt x="717" y="1285"/>
                    </a:cubicBezTo>
                    <a:cubicBezTo>
                      <a:pt x="1119" y="1285"/>
                      <a:pt x="1538" y="1036"/>
                      <a:pt x="1512" y="576"/>
                    </a:cubicBezTo>
                    <a:cubicBezTo>
                      <a:pt x="1479" y="184"/>
                      <a:pt x="1144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8"/>
              <p:cNvSpPr/>
              <p:nvPr/>
            </p:nvSpPr>
            <p:spPr>
              <a:xfrm>
                <a:off x="1035588" y="1595413"/>
                <a:ext cx="311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060" extrusionOk="0">
                    <a:moveTo>
                      <a:pt x="647" y="366"/>
                    </a:moveTo>
                    <a:cubicBezTo>
                      <a:pt x="756" y="366"/>
                      <a:pt x="861" y="410"/>
                      <a:pt x="861" y="519"/>
                    </a:cubicBezTo>
                    <a:cubicBezTo>
                      <a:pt x="861" y="639"/>
                      <a:pt x="714" y="707"/>
                      <a:pt x="583" y="707"/>
                    </a:cubicBezTo>
                    <a:cubicBezTo>
                      <a:pt x="499" y="707"/>
                      <a:pt x="422" y="679"/>
                      <a:pt x="394" y="620"/>
                    </a:cubicBezTo>
                    <a:lnTo>
                      <a:pt x="394" y="620"/>
                    </a:lnTo>
                    <a:cubicBezTo>
                      <a:pt x="406" y="591"/>
                      <a:pt x="410" y="557"/>
                      <a:pt x="407" y="519"/>
                    </a:cubicBezTo>
                    <a:cubicBezTo>
                      <a:pt x="381" y="429"/>
                      <a:pt x="517" y="366"/>
                      <a:pt x="647" y="366"/>
                    </a:cubicBezTo>
                    <a:close/>
                    <a:moveTo>
                      <a:pt x="661" y="0"/>
                    </a:moveTo>
                    <a:cubicBezTo>
                      <a:pt x="380" y="0"/>
                      <a:pt x="90" y="157"/>
                      <a:pt x="46" y="443"/>
                    </a:cubicBezTo>
                    <a:lnTo>
                      <a:pt x="46" y="443"/>
                    </a:lnTo>
                    <a:cubicBezTo>
                      <a:pt x="18" y="473"/>
                      <a:pt x="0" y="514"/>
                      <a:pt x="0" y="567"/>
                    </a:cubicBezTo>
                    <a:cubicBezTo>
                      <a:pt x="23" y="902"/>
                      <a:pt x="300" y="1060"/>
                      <a:pt x="585" y="1060"/>
                    </a:cubicBezTo>
                    <a:cubicBezTo>
                      <a:pt x="910" y="1060"/>
                      <a:pt x="1245" y="854"/>
                      <a:pt x="1220" y="472"/>
                    </a:cubicBezTo>
                    <a:cubicBezTo>
                      <a:pt x="1198" y="149"/>
                      <a:pt x="934" y="0"/>
                      <a:pt x="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8"/>
              <p:cNvSpPr/>
              <p:nvPr/>
            </p:nvSpPr>
            <p:spPr>
              <a:xfrm>
                <a:off x="1143913" y="1714813"/>
                <a:ext cx="266450" cy="407100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16284" extrusionOk="0">
                    <a:moveTo>
                      <a:pt x="4126" y="0"/>
                    </a:moveTo>
                    <a:cubicBezTo>
                      <a:pt x="4001" y="0"/>
                      <a:pt x="3874" y="138"/>
                      <a:pt x="3940" y="286"/>
                    </a:cubicBezTo>
                    <a:cubicBezTo>
                      <a:pt x="6091" y="4446"/>
                      <a:pt x="8004" y="8749"/>
                      <a:pt x="9654" y="13149"/>
                    </a:cubicBezTo>
                    <a:cubicBezTo>
                      <a:pt x="9988" y="14009"/>
                      <a:pt x="10658" y="15587"/>
                      <a:pt x="9271" y="15874"/>
                    </a:cubicBezTo>
                    <a:cubicBezTo>
                      <a:pt x="9150" y="15900"/>
                      <a:pt x="9030" y="15912"/>
                      <a:pt x="8911" y="15912"/>
                    </a:cubicBezTo>
                    <a:cubicBezTo>
                      <a:pt x="8138" y="15912"/>
                      <a:pt x="7422" y="15409"/>
                      <a:pt x="6904" y="14870"/>
                    </a:cubicBezTo>
                    <a:cubicBezTo>
                      <a:pt x="6259" y="14201"/>
                      <a:pt x="5828" y="13364"/>
                      <a:pt x="5422" y="12551"/>
                    </a:cubicBezTo>
                    <a:cubicBezTo>
                      <a:pt x="4896" y="11475"/>
                      <a:pt x="4394" y="10375"/>
                      <a:pt x="3892" y="9299"/>
                    </a:cubicBezTo>
                    <a:cubicBezTo>
                      <a:pt x="2720" y="6861"/>
                      <a:pt x="1549" y="4398"/>
                      <a:pt x="377" y="1936"/>
                    </a:cubicBezTo>
                    <a:cubicBezTo>
                      <a:pt x="348" y="1869"/>
                      <a:pt x="297" y="1841"/>
                      <a:pt x="245" y="1841"/>
                    </a:cubicBezTo>
                    <a:cubicBezTo>
                      <a:pt x="128" y="1841"/>
                      <a:pt x="0" y="1978"/>
                      <a:pt x="66" y="2127"/>
                    </a:cubicBezTo>
                    <a:cubicBezTo>
                      <a:pt x="1190" y="4518"/>
                      <a:pt x="2338" y="6909"/>
                      <a:pt x="3461" y="9299"/>
                    </a:cubicBezTo>
                    <a:cubicBezTo>
                      <a:pt x="4035" y="10447"/>
                      <a:pt x="4561" y="11618"/>
                      <a:pt x="5135" y="12790"/>
                    </a:cubicBezTo>
                    <a:cubicBezTo>
                      <a:pt x="5565" y="13651"/>
                      <a:pt x="6043" y="14535"/>
                      <a:pt x="6713" y="15205"/>
                    </a:cubicBezTo>
                    <a:cubicBezTo>
                      <a:pt x="7307" y="15799"/>
                      <a:pt x="8076" y="16284"/>
                      <a:pt x="8915" y="16284"/>
                    </a:cubicBezTo>
                    <a:cubicBezTo>
                      <a:pt x="8954" y="16284"/>
                      <a:pt x="8993" y="16283"/>
                      <a:pt x="9032" y="16281"/>
                    </a:cubicBezTo>
                    <a:cubicBezTo>
                      <a:pt x="9917" y="16233"/>
                      <a:pt x="10538" y="15611"/>
                      <a:pt x="10490" y="14703"/>
                    </a:cubicBezTo>
                    <a:cubicBezTo>
                      <a:pt x="10466" y="14177"/>
                      <a:pt x="10251" y="13675"/>
                      <a:pt x="10060" y="13172"/>
                    </a:cubicBezTo>
                    <a:cubicBezTo>
                      <a:pt x="9845" y="12575"/>
                      <a:pt x="9606" y="11977"/>
                      <a:pt x="9367" y="11379"/>
                    </a:cubicBezTo>
                    <a:cubicBezTo>
                      <a:pt x="8912" y="10208"/>
                      <a:pt x="8434" y="9060"/>
                      <a:pt x="7956" y="7889"/>
                    </a:cubicBezTo>
                    <a:cubicBezTo>
                      <a:pt x="6809" y="5259"/>
                      <a:pt x="5589" y="2653"/>
                      <a:pt x="4274" y="95"/>
                    </a:cubicBezTo>
                    <a:cubicBezTo>
                      <a:pt x="4237" y="28"/>
                      <a:pt x="4182" y="0"/>
                      <a:pt x="4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8"/>
              <p:cNvSpPr/>
              <p:nvPr/>
            </p:nvSpPr>
            <p:spPr>
              <a:xfrm>
                <a:off x="1238813" y="1866163"/>
                <a:ext cx="131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8249" extrusionOk="0">
                    <a:moveTo>
                      <a:pt x="1830" y="0"/>
                    </a:moveTo>
                    <a:cubicBezTo>
                      <a:pt x="1767" y="0"/>
                      <a:pt x="1706" y="14"/>
                      <a:pt x="1650" y="42"/>
                    </a:cubicBezTo>
                    <a:lnTo>
                      <a:pt x="311" y="663"/>
                    </a:lnTo>
                    <a:cubicBezTo>
                      <a:pt x="96" y="759"/>
                      <a:pt x="0" y="1022"/>
                      <a:pt x="96" y="1237"/>
                    </a:cubicBezTo>
                    <a:cubicBezTo>
                      <a:pt x="1076" y="3293"/>
                      <a:pt x="885" y="3054"/>
                      <a:pt x="2008" y="5397"/>
                    </a:cubicBezTo>
                    <a:cubicBezTo>
                      <a:pt x="2487" y="6401"/>
                      <a:pt x="3036" y="7501"/>
                      <a:pt x="3897" y="8027"/>
                    </a:cubicBezTo>
                    <a:cubicBezTo>
                      <a:pt x="4117" y="8166"/>
                      <a:pt x="4364" y="8248"/>
                      <a:pt x="4580" y="8248"/>
                    </a:cubicBezTo>
                    <a:cubicBezTo>
                      <a:pt x="4811" y="8248"/>
                      <a:pt x="5006" y="8154"/>
                      <a:pt x="5093" y="7931"/>
                    </a:cubicBezTo>
                    <a:cubicBezTo>
                      <a:pt x="5260" y="7573"/>
                      <a:pt x="5093" y="7047"/>
                      <a:pt x="4901" y="6616"/>
                    </a:cubicBezTo>
                    <a:cubicBezTo>
                      <a:pt x="3658" y="3484"/>
                      <a:pt x="3610" y="3030"/>
                      <a:pt x="2200" y="233"/>
                    </a:cubicBezTo>
                    <a:cubicBezTo>
                      <a:pt x="2132" y="81"/>
                      <a:pt x="1980" y="0"/>
                      <a:pt x="1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8"/>
              <p:cNvSpPr/>
              <p:nvPr/>
            </p:nvSpPr>
            <p:spPr>
              <a:xfrm>
                <a:off x="1113288" y="1683163"/>
                <a:ext cx="1494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3529" extrusionOk="0">
                    <a:moveTo>
                      <a:pt x="4944" y="1"/>
                    </a:moveTo>
                    <a:cubicBezTo>
                      <a:pt x="4661" y="1"/>
                      <a:pt x="4375" y="125"/>
                      <a:pt x="4136" y="261"/>
                    </a:cubicBezTo>
                    <a:cubicBezTo>
                      <a:pt x="3634" y="500"/>
                      <a:pt x="3156" y="787"/>
                      <a:pt x="2678" y="1074"/>
                    </a:cubicBezTo>
                    <a:cubicBezTo>
                      <a:pt x="2200" y="1337"/>
                      <a:pt x="1698" y="1600"/>
                      <a:pt x="1220" y="1887"/>
                    </a:cubicBezTo>
                    <a:cubicBezTo>
                      <a:pt x="885" y="2054"/>
                      <a:pt x="311" y="2245"/>
                      <a:pt x="120" y="2580"/>
                    </a:cubicBezTo>
                    <a:cubicBezTo>
                      <a:pt x="0" y="2843"/>
                      <a:pt x="120" y="3154"/>
                      <a:pt x="311" y="3321"/>
                    </a:cubicBezTo>
                    <a:cubicBezTo>
                      <a:pt x="483" y="3480"/>
                      <a:pt x="684" y="3529"/>
                      <a:pt x="894" y="3529"/>
                    </a:cubicBezTo>
                    <a:cubicBezTo>
                      <a:pt x="1064" y="3529"/>
                      <a:pt x="1240" y="3497"/>
                      <a:pt x="1411" y="3465"/>
                    </a:cubicBezTo>
                    <a:cubicBezTo>
                      <a:pt x="1613" y="3420"/>
                      <a:pt x="1541" y="3102"/>
                      <a:pt x="1334" y="3102"/>
                    </a:cubicBezTo>
                    <a:cubicBezTo>
                      <a:pt x="1321" y="3102"/>
                      <a:pt x="1306" y="3103"/>
                      <a:pt x="1291" y="3106"/>
                    </a:cubicBezTo>
                    <a:cubicBezTo>
                      <a:pt x="1168" y="3127"/>
                      <a:pt x="1045" y="3183"/>
                      <a:pt x="906" y="3183"/>
                    </a:cubicBezTo>
                    <a:cubicBezTo>
                      <a:pt x="883" y="3183"/>
                      <a:pt x="861" y="3181"/>
                      <a:pt x="837" y="3178"/>
                    </a:cubicBezTo>
                    <a:cubicBezTo>
                      <a:pt x="646" y="3130"/>
                      <a:pt x="287" y="2963"/>
                      <a:pt x="550" y="2676"/>
                    </a:cubicBezTo>
                    <a:cubicBezTo>
                      <a:pt x="694" y="2508"/>
                      <a:pt x="1076" y="2389"/>
                      <a:pt x="1268" y="2269"/>
                    </a:cubicBezTo>
                    <a:cubicBezTo>
                      <a:pt x="1746" y="2006"/>
                      <a:pt x="2248" y="1719"/>
                      <a:pt x="2750" y="1456"/>
                    </a:cubicBezTo>
                    <a:cubicBezTo>
                      <a:pt x="3228" y="1170"/>
                      <a:pt x="3706" y="907"/>
                      <a:pt x="4208" y="644"/>
                    </a:cubicBezTo>
                    <a:cubicBezTo>
                      <a:pt x="4408" y="535"/>
                      <a:pt x="4676" y="371"/>
                      <a:pt x="4929" y="371"/>
                    </a:cubicBezTo>
                    <a:cubicBezTo>
                      <a:pt x="5010" y="371"/>
                      <a:pt x="5089" y="388"/>
                      <a:pt x="5165" y="428"/>
                    </a:cubicBezTo>
                    <a:cubicBezTo>
                      <a:pt x="5308" y="524"/>
                      <a:pt x="5523" y="859"/>
                      <a:pt x="5308" y="978"/>
                    </a:cubicBezTo>
                    <a:cubicBezTo>
                      <a:pt x="5126" y="1099"/>
                      <a:pt x="5234" y="1340"/>
                      <a:pt x="5388" y="1340"/>
                    </a:cubicBezTo>
                    <a:cubicBezTo>
                      <a:pt x="5416" y="1340"/>
                      <a:pt x="5446" y="1332"/>
                      <a:pt x="5475" y="1313"/>
                    </a:cubicBezTo>
                    <a:cubicBezTo>
                      <a:pt x="5977" y="1026"/>
                      <a:pt x="5738" y="285"/>
                      <a:pt x="5284" y="70"/>
                    </a:cubicBezTo>
                    <a:cubicBezTo>
                      <a:pt x="5174" y="21"/>
                      <a:pt x="5059" y="1"/>
                      <a:pt x="49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8"/>
              <p:cNvSpPr/>
              <p:nvPr/>
            </p:nvSpPr>
            <p:spPr>
              <a:xfrm>
                <a:off x="1310413" y="2005113"/>
                <a:ext cx="22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96" extrusionOk="0">
                    <a:moveTo>
                      <a:pt x="491" y="1"/>
                    </a:moveTo>
                    <a:cubicBezTo>
                      <a:pt x="253" y="1"/>
                      <a:pt x="1" y="142"/>
                      <a:pt x="53" y="389"/>
                    </a:cubicBezTo>
                    <a:lnTo>
                      <a:pt x="29" y="389"/>
                    </a:lnTo>
                    <a:cubicBezTo>
                      <a:pt x="29" y="598"/>
                      <a:pt x="222" y="696"/>
                      <a:pt x="423" y="696"/>
                    </a:cubicBezTo>
                    <a:cubicBezTo>
                      <a:pt x="658" y="696"/>
                      <a:pt x="904" y="562"/>
                      <a:pt x="866" y="317"/>
                    </a:cubicBezTo>
                    <a:cubicBezTo>
                      <a:pt x="877" y="99"/>
                      <a:pt x="689" y="1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8"/>
              <p:cNvSpPr/>
              <p:nvPr/>
            </p:nvSpPr>
            <p:spPr>
              <a:xfrm>
                <a:off x="1304538" y="1956238"/>
                <a:ext cx="143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88" y="1"/>
                    </a:moveTo>
                    <a:cubicBezTo>
                      <a:pt x="1" y="1"/>
                      <a:pt x="1" y="431"/>
                      <a:pt x="288" y="431"/>
                    </a:cubicBezTo>
                    <a:cubicBezTo>
                      <a:pt x="575" y="431"/>
                      <a:pt x="575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8"/>
              <p:cNvSpPr/>
              <p:nvPr/>
            </p:nvSpPr>
            <p:spPr>
              <a:xfrm>
                <a:off x="1277663" y="1924563"/>
                <a:ext cx="137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32" extrusionOk="0">
                    <a:moveTo>
                      <a:pt x="287" y="1"/>
                    </a:moveTo>
                    <a:cubicBezTo>
                      <a:pt x="0" y="1"/>
                      <a:pt x="0" y="431"/>
                      <a:pt x="287" y="431"/>
                    </a:cubicBezTo>
                    <a:cubicBezTo>
                      <a:pt x="550" y="431"/>
                      <a:pt x="550" y="1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8"/>
              <p:cNvSpPr/>
              <p:nvPr/>
            </p:nvSpPr>
            <p:spPr>
              <a:xfrm>
                <a:off x="1139188" y="1747613"/>
                <a:ext cx="4692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984" extrusionOk="0">
                    <a:moveTo>
                      <a:pt x="1614" y="1"/>
                    </a:moveTo>
                    <a:cubicBezTo>
                      <a:pt x="1585" y="1"/>
                      <a:pt x="1554" y="8"/>
                      <a:pt x="1523" y="26"/>
                    </a:cubicBezTo>
                    <a:cubicBezTo>
                      <a:pt x="1068" y="217"/>
                      <a:pt x="638" y="432"/>
                      <a:pt x="184" y="648"/>
                    </a:cubicBezTo>
                    <a:cubicBezTo>
                      <a:pt x="0" y="729"/>
                      <a:pt x="112" y="984"/>
                      <a:pt x="282" y="984"/>
                    </a:cubicBezTo>
                    <a:cubicBezTo>
                      <a:pt x="312" y="984"/>
                      <a:pt x="343" y="976"/>
                      <a:pt x="375" y="958"/>
                    </a:cubicBezTo>
                    <a:cubicBezTo>
                      <a:pt x="829" y="767"/>
                      <a:pt x="1260" y="552"/>
                      <a:pt x="1714" y="337"/>
                    </a:cubicBezTo>
                    <a:cubicBezTo>
                      <a:pt x="1877" y="255"/>
                      <a:pt x="1780" y="1"/>
                      <a:pt x="1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8"/>
              <p:cNvSpPr/>
              <p:nvPr/>
            </p:nvSpPr>
            <p:spPr>
              <a:xfrm>
                <a:off x="1192288" y="1733463"/>
                <a:ext cx="2372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539" extrusionOk="0">
                    <a:moveTo>
                      <a:pt x="675" y="0"/>
                    </a:moveTo>
                    <a:cubicBezTo>
                      <a:pt x="649" y="0"/>
                      <a:pt x="622" y="6"/>
                      <a:pt x="594" y="18"/>
                    </a:cubicBezTo>
                    <a:cubicBezTo>
                      <a:pt x="451" y="66"/>
                      <a:pt x="331" y="138"/>
                      <a:pt x="188" y="209"/>
                    </a:cubicBezTo>
                    <a:cubicBezTo>
                      <a:pt x="0" y="293"/>
                      <a:pt x="121" y="538"/>
                      <a:pt x="296" y="538"/>
                    </a:cubicBezTo>
                    <a:cubicBezTo>
                      <a:pt x="323" y="538"/>
                      <a:pt x="351" y="533"/>
                      <a:pt x="379" y="520"/>
                    </a:cubicBezTo>
                    <a:cubicBezTo>
                      <a:pt x="498" y="449"/>
                      <a:pt x="642" y="401"/>
                      <a:pt x="761" y="329"/>
                    </a:cubicBezTo>
                    <a:cubicBezTo>
                      <a:pt x="948" y="246"/>
                      <a:pt x="846" y="0"/>
                      <a:pt x="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48"/>
            <p:cNvGrpSpPr/>
            <p:nvPr/>
          </p:nvGrpSpPr>
          <p:grpSpPr>
            <a:xfrm>
              <a:off x="640550" y="1569300"/>
              <a:ext cx="221975" cy="459000"/>
              <a:chOff x="523025" y="1168425"/>
              <a:chExt cx="221975" cy="459000"/>
            </a:xfrm>
          </p:grpSpPr>
          <p:sp>
            <p:nvSpPr>
              <p:cNvPr id="368" name="Google Shape;368;p48"/>
              <p:cNvSpPr/>
              <p:nvPr/>
            </p:nvSpPr>
            <p:spPr>
              <a:xfrm>
                <a:off x="609100" y="1319575"/>
                <a:ext cx="2857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766" extrusionOk="0">
                    <a:moveTo>
                      <a:pt x="480" y="0"/>
                    </a:moveTo>
                    <a:cubicBezTo>
                      <a:pt x="383" y="0"/>
                      <a:pt x="294" y="42"/>
                      <a:pt x="240" y="144"/>
                    </a:cubicBezTo>
                    <a:lnTo>
                      <a:pt x="216" y="120"/>
                    </a:lnTo>
                    <a:lnTo>
                      <a:pt x="216" y="120"/>
                    </a:lnTo>
                    <a:cubicBezTo>
                      <a:pt x="1" y="389"/>
                      <a:pt x="364" y="766"/>
                      <a:pt x="660" y="766"/>
                    </a:cubicBezTo>
                    <a:cubicBezTo>
                      <a:pt x="758" y="766"/>
                      <a:pt x="849" y="724"/>
                      <a:pt x="909" y="622"/>
                    </a:cubicBezTo>
                    <a:cubicBezTo>
                      <a:pt x="1142" y="372"/>
                      <a:pt x="771" y="0"/>
                      <a:pt x="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8"/>
              <p:cNvSpPr/>
              <p:nvPr/>
            </p:nvSpPr>
            <p:spPr>
              <a:xfrm>
                <a:off x="635925" y="1263175"/>
                <a:ext cx="441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166" extrusionOk="0">
                    <a:moveTo>
                      <a:pt x="766" y="0"/>
                    </a:moveTo>
                    <a:cubicBezTo>
                      <a:pt x="612" y="0"/>
                      <a:pt x="472" y="65"/>
                      <a:pt x="386" y="224"/>
                    </a:cubicBezTo>
                    <a:lnTo>
                      <a:pt x="338" y="201"/>
                    </a:lnTo>
                    <a:lnTo>
                      <a:pt x="338" y="201"/>
                    </a:lnTo>
                    <a:cubicBezTo>
                      <a:pt x="0" y="610"/>
                      <a:pt x="550" y="1166"/>
                      <a:pt x="1001" y="1166"/>
                    </a:cubicBezTo>
                    <a:cubicBezTo>
                      <a:pt x="1156" y="1166"/>
                      <a:pt x="1299" y="1100"/>
                      <a:pt x="1390" y="942"/>
                    </a:cubicBezTo>
                    <a:cubicBezTo>
                      <a:pt x="1764" y="550"/>
                      <a:pt x="1211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8"/>
              <p:cNvSpPr/>
              <p:nvPr/>
            </p:nvSpPr>
            <p:spPr>
              <a:xfrm>
                <a:off x="523025" y="1200000"/>
                <a:ext cx="200375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8015" h="17097" extrusionOk="0">
                    <a:moveTo>
                      <a:pt x="3625" y="0"/>
                    </a:moveTo>
                    <a:cubicBezTo>
                      <a:pt x="3554" y="0"/>
                      <a:pt x="3486" y="37"/>
                      <a:pt x="3468" y="122"/>
                    </a:cubicBezTo>
                    <a:cubicBezTo>
                      <a:pt x="2798" y="2632"/>
                      <a:pt x="2153" y="5142"/>
                      <a:pt x="1483" y="7653"/>
                    </a:cubicBezTo>
                    <a:cubicBezTo>
                      <a:pt x="1172" y="8896"/>
                      <a:pt x="838" y="10115"/>
                      <a:pt x="527" y="11358"/>
                    </a:cubicBezTo>
                    <a:cubicBezTo>
                      <a:pt x="240" y="12410"/>
                      <a:pt x="1" y="13510"/>
                      <a:pt x="121" y="14610"/>
                    </a:cubicBezTo>
                    <a:cubicBezTo>
                      <a:pt x="216" y="15494"/>
                      <a:pt x="599" y="16451"/>
                      <a:pt x="1435" y="16905"/>
                    </a:cubicBezTo>
                    <a:cubicBezTo>
                      <a:pt x="1676" y="17036"/>
                      <a:pt x="1916" y="17096"/>
                      <a:pt x="2147" y="17096"/>
                    </a:cubicBezTo>
                    <a:cubicBezTo>
                      <a:pt x="2674" y="17096"/>
                      <a:pt x="3152" y="16782"/>
                      <a:pt x="3468" y="16283"/>
                    </a:cubicBezTo>
                    <a:cubicBezTo>
                      <a:pt x="3707" y="15853"/>
                      <a:pt x="3850" y="15375"/>
                      <a:pt x="4018" y="14945"/>
                    </a:cubicBezTo>
                    <a:cubicBezTo>
                      <a:pt x="4233" y="14347"/>
                      <a:pt x="4424" y="13749"/>
                      <a:pt x="4639" y="13175"/>
                    </a:cubicBezTo>
                    <a:cubicBezTo>
                      <a:pt x="5046" y="11956"/>
                      <a:pt x="5428" y="10737"/>
                      <a:pt x="5811" y="9541"/>
                    </a:cubicBezTo>
                    <a:cubicBezTo>
                      <a:pt x="6624" y="6816"/>
                      <a:pt x="7341" y="4090"/>
                      <a:pt x="7986" y="1317"/>
                    </a:cubicBezTo>
                    <a:cubicBezTo>
                      <a:pt x="8015" y="1174"/>
                      <a:pt x="7899" y="1083"/>
                      <a:pt x="7790" y="1083"/>
                    </a:cubicBezTo>
                    <a:cubicBezTo>
                      <a:pt x="7717" y="1083"/>
                      <a:pt x="7647" y="1125"/>
                      <a:pt x="7628" y="1221"/>
                    </a:cubicBezTo>
                    <a:cubicBezTo>
                      <a:pt x="6600" y="5716"/>
                      <a:pt x="5309" y="10139"/>
                      <a:pt x="3778" y="14490"/>
                    </a:cubicBezTo>
                    <a:cubicBezTo>
                      <a:pt x="3521" y="15238"/>
                      <a:pt x="3196" y="16740"/>
                      <a:pt x="2176" y="16740"/>
                    </a:cubicBezTo>
                    <a:cubicBezTo>
                      <a:pt x="2153" y="16740"/>
                      <a:pt x="2129" y="16739"/>
                      <a:pt x="2105" y="16738"/>
                    </a:cubicBezTo>
                    <a:cubicBezTo>
                      <a:pt x="1053" y="16666"/>
                      <a:pt x="551" y="15375"/>
                      <a:pt x="479" y="14466"/>
                    </a:cubicBezTo>
                    <a:cubicBezTo>
                      <a:pt x="384" y="13438"/>
                      <a:pt x="623" y="12386"/>
                      <a:pt x="886" y="11382"/>
                    </a:cubicBezTo>
                    <a:cubicBezTo>
                      <a:pt x="1172" y="10235"/>
                      <a:pt x="1483" y="9111"/>
                      <a:pt x="1794" y="7963"/>
                    </a:cubicBezTo>
                    <a:cubicBezTo>
                      <a:pt x="2464" y="5381"/>
                      <a:pt x="3133" y="2799"/>
                      <a:pt x="3826" y="217"/>
                    </a:cubicBezTo>
                    <a:cubicBezTo>
                      <a:pt x="3855" y="87"/>
                      <a:pt x="3735" y="0"/>
                      <a:pt x="3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8"/>
              <p:cNvSpPr/>
              <p:nvPr/>
            </p:nvSpPr>
            <p:spPr>
              <a:xfrm>
                <a:off x="554725" y="1354850"/>
                <a:ext cx="1058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8762" extrusionOk="0">
                    <a:moveTo>
                      <a:pt x="3873" y="0"/>
                    </a:moveTo>
                    <a:lnTo>
                      <a:pt x="2319" y="72"/>
                    </a:lnTo>
                    <a:cubicBezTo>
                      <a:pt x="2277" y="59"/>
                      <a:pt x="2235" y="53"/>
                      <a:pt x="2195" y="53"/>
                    </a:cubicBezTo>
                    <a:cubicBezTo>
                      <a:pt x="2008" y="53"/>
                      <a:pt x="1852" y="182"/>
                      <a:pt x="1793" y="359"/>
                    </a:cubicBezTo>
                    <a:cubicBezTo>
                      <a:pt x="1219" y="2558"/>
                      <a:pt x="1243" y="2272"/>
                      <a:pt x="574" y="4782"/>
                    </a:cubicBezTo>
                    <a:cubicBezTo>
                      <a:pt x="287" y="5858"/>
                      <a:pt x="0" y="7053"/>
                      <a:pt x="311" y="8009"/>
                    </a:cubicBezTo>
                    <a:cubicBezTo>
                      <a:pt x="447" y="8417"/>
                      <a:pt x="740" y="8762"/>
                      <a:pt x="1063" y="8762"/>
                    </a:cubicBezTo>
                    <a:cubicBezTo>
                      <a:pt x="1138" y="8762"/>
                      <a:pt x="1215" y="8743"/>
                      <a:pt x="1291" y="8703"/>
                    </a:cubicBezTo>
                    <a:cubicBezTo>
                      <a:pt x="1650" y="8535"/>
                      <a:pt x="1841" y="8033"/>
                      <a:pt x="2008" y="7579"/>
                    </a:cubicBezTo>
                    <a:cubicBezTo>
                      <a:pt x="3084" y="4375"/>
                      <a:pt x="3443" y="3563"/>
                      <a:pt x="4184" y="502"/>
                    </a:cubicBezTo>
                    <a:cubicBezTo>
                      <a:pt x="4232" y="287"/>
                      <a:pt x="4112" y="48"/>
                      <a:pt x="3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8"/>
              <p:cNvSpPr/>
              <p:nvPr/>
            </p:nvSpPr>
            <p:spPr>
              <a:xfrm>
                <a:off x="591175" y="1168425"/>
                <a:ext cx="153825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2517" extrusionOk="0">
                    <a:moveTo>
                      <a:pt x="651" y="1"/>
                    </a:moveTo>
                    <a:cubicBezTo>
                      <a:pt x="554" y="1"/>
                      <a:pt x="463" y="14"/>
                      <a:pt x="383" y="46"/>
                    </a:cubicBezTo>
                    <a:cubicBezTo>
                      <a:pt x="96" y="141"/>
                      <a:pt x="1" y="476"/>
                      <a:pt x="24" y="739"/>
                    </a:cubicBezTo>
                    <a:cubicBezTo>
                      <a:pt x="96" y="1146"/>
                      <a:pt x="431" y="1361"/>
                      <a:pt x="766" y="1528"/>
                    </a:cubicBezTo>
                    <a:cubicBezTo>
                      <a:pt x="794" y="1540"/>
                      <a:pt x="821" y="1546"/>
                      <a:pt x="846" y="1546"/>
                    </a:cubicBezTo>
                    <a:cubicBezTo>
                      <a:pt x="1018" y="1546"/>
                      <a:pt x="1123" y="1297"/>
                      <a:pt x="957" y="1193"/>
                    </a:cubicBezTo>
                    <a:cubicBezTo>
                      <a:pt x="718" y="1074"/>
                      <a:pt x="287" y="883"/>
                      <a:pt x="407" y="548"/>
                    </a:cubicBezTo>
                    <a:cubicBezTo>
                      <a:pt x="453" y="438"/>
                      <a:pt x="569" y="401"/>
                      <a:pt x="709" y="401"/>
                    </a:cubicBezTo>
                    <a:cubicBezTo>
                      <a:pt x="933" y="401"/>
                      <a:pt x="1216" y="494"/>
                      <a:pt x="1363" y="524"/>
                    </a:cubicBezTo>
                    <a:cubicBezTo>
                      <a:pt x="1961" y="620"/>
                      <a:pt x="2559" y="739"/>
                      <a:pt x="3156" y="859"/>
                    </a:cubicBezTo>
                    <a:cubicBezTo>
                      <a:pt x="3706" y="978"/>
                      <a:pt x="4280" y="1074"/>
                      <a:pt x="4830" y="1193"/>
                    </a:cubicBezTo>
                    <a:cubicBezTo>
                      <a:pt x="5069" y="1241"/>
                      <a:pt x="5308" y="1313"/>
                      <a:pt x="5499" y="1480"/>
                    </a:cubicBezTo>
                    <a:cubicBezTo>
                      <a:pt x="5612" y="1593"/>
                      <a:pt x="5725" y="2155"/>
                      <a:pt x="5434" y="2155"/>
                    </a:cubicBezTo>
                    <a:cubicBezTo>
                      <a:pt x="5417" y="2155"/>
                      <a:pt x="5399" y="2154"/>
                      <a:pt x="5380" y="2150"/>
                    </a:cubicBezTo>
                    <a:cubicBezTo>
                      <a:pt x="5372" y="2149"/>
                      <a:pt x="5365" y="2149"/>
                      <a:pt x="5357" y="2149"/>
                    </a:cubicBezTo>
                    <a:cubicBezTo>
                      <a:pt x="5135" y="2149"/>
                      <a:pt x="5052" y="2485"/>
                      <a:pt x="5260" y="2508"/>
                    </a:cubicBezTo>
                    <a:cubicBezTo>
                      <a:pt x="5297" y="2514"/>
                      <a:pt x="5332" y="2517"/>
                      <a:pt x="5367" y="2517"/>
                    </a:cubicBezTo>
                    <a:cubicBezTo>
                      <a:pt x="5894" y="2517"/>
                      <a:pt x="6153" y="1857"/>
                      <a:pt x="5906" y="1408"/>
                    </a:cubicBezTo>
                    <a:cubicBezTo>
                      <a:pt x="5738" y="1098"/>
                      <a:pt x="5356" y="954"/>
                      <a:pt x="5021" y="859"/>
                    </a:cubicBezTo>
                    <a:cubicBezTo>
                      <a:pt x="4495" y="739"/>
                      <a:pt x="3945" y="643"/>
                      <a:pt x="3395" y="548"/>
                    </a:cubicBezTo>
                    <a:cubicBezTo>
                      <a:pt x="2822" y="428"/>
                      <a:pt x="2248" y="309"/>
                      <a:pt x="1674" y="213"/>
                    </a:cubicBezTo>
                    <a:cubicBezTo>
                      <a:pt x="1396" y="157"/>
                      <a:pt x="987" y="1"/>
                      <a:pt x="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8"/>
              <p:cNvSpPr/>
              <p:nvPr/>
            </p:nvSpPr>
            <p:spPr>
              <a:xfrm>
                <a:off x="575025" y="1523400"/>
                <a:ext cx="14375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55" extrusionOk="0">
                    <a:moveTo>
                      <a:pt x="288" y="0"/>
                    </a:moveTo>
                    <a:cubicBezTo>
                      <a:pt x="1" y="0"/>
                      <a:pt x="1" y="455"/>
                      <a:pt x="288" y="455"/>
                    </a:cubicBezTo>
                    <a:cubicBezTo>
                      <a:pt x="575" y="455"/>
                      <a:pt x="575" y="0"/>
                      <a:pt x="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8"/>
              <p:cNvSpPr/>
              <p:nvPr/>
            </p:nvSpPr>
            <p:spPr>
              <a:xfrm>
                <a:off x="589975" y="1449875"/>
                <a:ext cx="13775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55" extrusionOk="0">
                    <a:moveTo>
                      <a:pt x="264" y="1"/>
                    </a:moveTo>
                    <a:cubicBezTo>
                      <a:pt x="1" y="1"/>
                      <a:pt x="1" y="455"/>
                      <a:pt x="264" y="455"/>
                    </a:cubicBezTo>
                    <a:cubicBezTo>
                      <a:pt x="551" y="455"/>
                      <a:pt x="551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8"/>
              <p:cNvSpPr/>
              <p:nvPr/>
            </p:nvSpPr>
            <p:spPr>
              <a:xfrm>
                <a:off x="593575" y="1497700"/>
                <a:ext cx="143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55" extrusionOk="0">
                    <a:moveTo>
                      <a:pt x="287" y="0"/>
                    </a:moveTo>
                    <a:cubicBezTo>
                      <a:pt x="0" y="0"/>
                      <a:pt x="0" y="455"/>
                      <a:pt x="287" y="455"/>
                    </a:cubicBezTo>
                    <a:cubicBezTo>
                      <a:pt x="574" y="455"/>
                      <a:pt x="574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8"/>
              <p:cNvSpPr/>
              <p:nvPr/>
            </p:nvSpPr>
            <p:spPr>
              <a:xfrm>
                <a:off x="612100" y="1449875"/>
                <a:ext cx="13775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55" extrusionOk="0">
                    <a:moveTo>
                      <a:pt x="263" y="1"/>
                    </a:moveTo>
                    <a:cubicBezTo>
                      <a:pt x="0" y="1"/>
                      <a:pt x="0" y="455"/>
                      <a:pt x="263" y="455"/>
                    </a:cubicBezTo>
                    <a:cubicBezTo>
                      <a:pt x="550" y="455"/>
                      <a:pt x="550" y="1"/>
                      <a:pt x="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8"/>
              <p:cNvSpPr/>
              <p:nvPr/>
            </p:nvSpPr>
            <p:spPr>
              <a:xfrm>
                <a:off x="600750" y="1394900"/>
                <a:ext cx="143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55" extrusionOk="0">
                    <a:moveTo>
                      <a:pt x="287" y="0"/>
                    </a:moveTo>
                    <a:cubicBezTo>
                      <a:pt x="0" y="0"/>
                      <a:pt x="0" y="454"/>
                      <a:pt x="287" y="454"/>
                    </a:cubicBezTo>
                    <a:cubicBezTo>
                      <a:pt x="574" y="454"/>
                      <a:pt x="574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48"/>
              <p:cNvSpPr/>
              <p:nvPr/>
            </p:nvSpPr>
            <p:spPr>
              <a:xfrm>
                <a:off x="626450" y="1413425"/>
                <a:ext cx="1435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31" extrusionOk="0">
                    <a:moveTo>
                      <a:pt x="287" y="0"/>
                    </a:moveTo>
                    <a:cubicBezTo>
                      <a:pt x="0" y="0"/>
                      <a:pt x="0" y="431"/>
                      <a:pt x="287" y="431"/>
                    </a:cubicBezTo>
                    <a:cubicBezTo>
                      <a:pt x="574" y="431"/>
                      <a:pt x="574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48"/>
              <p:cNvSpPr/>
              <p:nvPr/>
            </p:nvSpPr>
            <p:spPr>
              <a:xfrm>
                <a:off x="603675" y="1199200"/>
                <a:ext cx="485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737" extrusionOk="0">
                    <a:moveTo>
                      <a:pt x="252" y="1"/>
                    </a:moveTo>
                    <a:cubicBezTo>
                      <a:pt x="60" y="1"/>
                      <a:pt x="0" y="303"/>
                      <a:pt x="218" y="369"/>
                    </a:cubicBezTo>
                    <a:cubicBezTo>
                      <a:pt x="696" y="488"/>
                      <a:pt x="1174" y="608"/>
                      <a:pt x="1628" y="727"/>
                    </a:cubicBezTo>
                    <a:cubicBezTo>
                      <a:pt x="1650" y="734"/>
                      <a:pt x="1670" y="737"/>
                      <a:pt x="1689" y="737"/>
                    </a:cubicBezTo>
                    <a:cubicBezTo>
                      <a:pt x="1882" y="737"/>
                      <a:pt x="1941" y="436"/>
                      <a:pt x="1724" y="393"/>
                    </a:cubicBezTo>
                    <a:cubicBezTo>
                      <a:pt x="1270" y="249"/>
                      <a:pt x="792" y="130"/>
                      <a:pt x="313" y="10"/>
                    </a:cubicBezTo>
                    <a:cubicBezTo>
                      <a:pt x="292" y="4"/>
                      <a:pt x="271" y="1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48"/>
              <p:cNvSpPr/>
              <p:nvPr/>
            </p:nvSpPr>
            <p:spPr>
              <a:xfrm>
                <a:off x="660450" y="1214150"/>
                <a:ext cx="240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962" h="474" extrusionOk="0">
                    <a:moveTo>
                      <a:pt x="258" y="0"/>
                    </a:moveTo>
                    <a:cubicBezTo>
                      <a:pt x="80" y="0"/>
                      <a:pt x="0" y="303"/>
                      <a:pt x="218" y="368"/>
                    </a:cubicBezTo>
                    <a:cubicBezTo>
                      <a:pt x="361" y="392"/>
                      <a:pt x="505" y="440"/>
                      <a:pt x="648" y="464"/>
                    </a:cubicBezTo>
                    <a:cubicBezTo>
                      <a:pt x="668" y="471"/>
                      <a:pt x="686" y="474"/>
                      <a:pt x="704" y="474"/>
                    </a:cubicBezTo>
                    <a:cubicBezTo>
                      <a:pt x="882" y="474"/>
                      <a:pt x="961" y="173"/>
                      <a:pt x="744" y="129"/>
                    </a:cubicBezTo>
                    <a:cubicBezTo>
                      <a:pt x="601" y="82"/>
                      <a:pt x="457" y="58"/>
                      <a:pt x="314" y="10"/>
                    </a:cubicBezTo>
                    <a:cubicBezTo>
                      <a:pt x="294" y="3"/>
                      <a:pt x="276" y="0"/>
                      <a:pt x="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48"/>
            <p:cNvGrpSpPr/>
            <p:nvPr/>
          </p:nvGrpSpPr>
          <p:grpSpPr>
            <a:xfrm>
              <a:off x="4387950" y="419888"/>
              <a:ext cx="617100" cy="542900"/>
              <a:chOff x="6140175" y="2933025"/>
              <a:chExt cx="617100" cy="542900"/>
            </a:xfrm>
          </p:grpSpPr>
          <p:sp>
            <p:nvSpPr>
              <p:cNvPr id="382" name="Google Shape;382;p48"/>
              <p:cNvSpPr/>
              <p:nvPr/>
            </p:nvSpPr>
            <p:spPr>
              <a:xfrm>
                <a:off x="6140175" y="2933025"/>
                <a:ext cx="617100" cy="542900"/>
              </a:xfrm>
              <a:custGeom>
                <a:avLst/>
                <a:gdLst/>
                <a:ahLst/>
                <a:cxnLst/>
                <a:rect l="l" t="t" r="r" b="b"/>
                <a:pathLst>
                  <a:path w="24684" h="21716" extrusionOk="0">
                    <a:moveTo>
                      <a:pt x="14046" y="377"/>
                    </a:moveTo>
                    <a:cubicBezTo>
                      <a:pt x="15802" y="377"/>
                      <a:pt x="17531" y="757"/>
                      <a:pt x="19137" y="1461"/>
                    </a:cubicBezTo>
                    <a:cubicBezTo>
                      <a:pt x="20859" y="2226"/>
                      <a:pt x="22293" y="3446"/>
                      <a:pt x="23273" y="5071"/>
                    </a:cubicBezTo>
                    <a:cubicBezTo>
                      <a:pt x="23799" y="5932"/>
                      <a:pt x="24158" y="6936"/>
                      <a:pt x="24206" y="7940"/>
                    </a:cubicBezTo>
                    <a:cubicBezTo>
                      <a:pt x="24254" y="8586"/>
                      <a:pt x="24134" y="9327"/>
                      <a:pt x="23536" y="9686"/>
                    </a:cubicBezTo>
                    <a:cubicBezTo>
                      <a:pt x="23375" y="9780"/>
                      <a:pt x="23199" y="9823"/>
                      <a:pt x="23021" y="9823"/>
                    </a:cubicBezTo>
                    <a:cubicBezTo>
                      <a:pt x="22751" y="9823"/>
                      <a:pt x="22476" y="9725"/>
                      <a:pt x="22245" y="9566"/>
                    </a:cubicBezTo>
                    <a:cubicBezTo>
                      <a:pt x="21696" y="9207"/>
                      <a:pt x="21863" y="8610"/>
                      <a:pt x="21815" y="8036"/>
                    </a:cubicBezTo>
                    <a:cubicBezTo>
                      <a:pt x="21716" y="6704"/>
                      <a:pt x="20592" y="5819"/>
                      <a:pt x="19364" y="5819"/>
                    </a:cubicBezTo>
                    <a:cubicBezTo>
                      <a:pt x="19115" y="5819"/>
                      <a:pt x="18861" y="5855"/>
                      <a:pt x="18611" y="5932"/>
                    </a:cubicBezTo>
                    <a:cubicBezTo>
                      <a:pt x="17296" y="6339"/>
                      <a:pt x="16316" y="7869"/>
                      <a:pt x="16388" y="9207"/>
                    </a:cubicBezTo>
                    <a:cubicBezTo>
                      <a:pt x="16412" y="9805"/>
                      <a:pt x="16579" y="10379"/>
                      <a:pt x="16723" y="10929"/>
                    </a:cubicBezTo>
                    <a:cubicBezTo>
                      <a:pt x="16914" y="11766"/>
                      <a:pt x="17057" y="12602"/>
                      <a:pt x="17081" y="13463"/>
                    </a:cubicBezTo>
                    <a:cubicBezTo>
                      <a:pt x="17177" y="15376"/>
                      <a:pt x="16747" y="17312"/>
                      <a:pt x="15527" y="18819"/>
                    </a:cubicBezTo>
                    <a:cubicBezTo>
                      <a:pt x="14523" y="20038"/>
                      <a:pt x="13089" y="20827"/>
                      <a:pt x="11558" y="21162"/>
                    </a:cubicBezTo>
                    <a:cubicBezTo>
                      <a:pt x="10986" y="21292"/>
                      <a:pt x="10399" y="21354"/>
                      <a:pt x="9811" y="21354"/>
                    </a:cubicBezTo>
                    <a:cubicBezTo>
                      <a:pt x="7380" y="21354"/>
                      <a:pt x="4918" y="20288"/>
                      <a:pt x="3262" y="18556"/>
                    </a:cubicBezTo>
                    <a:cubicBezTo>
                      <a:pt x="921" y="16074"/>
                      <a:pt x="460" y="12193"/>
                      <a:pt x="1273" y="8980"/>
                    </a:cubicBezTo>
                    <a:lnTo>
                      <a:pt x="1273" y="8980"/>
                    </a:lnTo>
                    <a:cubicBezTo>
                      <a:pt x="1274" y="8976"/>
                      <a:pt x="1276" y="8972"/>
                      <a:pt x="1278" y="8968"/>
                    </a:cubicBezTo>
                    <a:cubicBezTo>
                      <a:pt x="1732" y="7701"/>
                      <a:pt x="2306" y="6482"/>
                      <a:pt x="3143" y="5406"/>
                    </a:cubicBezTo>
                    <a:cubicBezTo>
                      <a:pt x="4195" y="4067"/>
                      <a:pt x="5581" y="3039"/>
                      <a:pt x="7064" y="2250"/>
                    </a:cubicBezTo>
                    <a:cubicBezTo>
                      <a:pt x="9096" y="1174"/>
                      <a:pt x="11295" y="457"/>
                      <a:pt x="13591" y="385"/>
                    </a:cubicBezTo>
                    <a:cubicBezTo>
                      <a:pt x="13743" y="380"/>
                      <a:pt x="13894" y="377"/>
                      <a:pt x="14046" y="377"/>
                    </a:cubicBezTo>
                    <a:close/>
                    <a:moveTo>
                      <a:pt x="13956" y="0"/>
                    </a:moveTo>
                    <a:cubicBezTo>
                      <a:pt x="11848" y="0"/>
                      <a:pt x="9808" y="564"/>
                      <a:pt x="7901" y="1437"/>
                    </a:cubicBezTo>
                    <a:cubicBezTo>
                      <a:pt x="6275" y="2179"/>
                      <a:pt x="4769" y="3135"/>
                      <a:pt x="3525" y="4426"/>
                    </a:cubicBezTo>
                    <a:cubicBezTo>
                      <a:pt x="2593" y="5406"/>
                      <a:pt x="1876" y="6578"/>
                      <a:pt x="1326" y="7821"/>
                    </a:cubicBezTo>
                    <a:cubicBezTo>
                      <a:pt x="1182" y="8179"/>
                      <a:pt x="1039" y="8514"/>
                      <a:pt x="919" y="8873"/>
                    </a:cubicBezTo>
                    <a:cubicBezTo>
                      <a:pt x="907" y="8909"/>
                      <a:pt x="907" y="8941"/>
                      <a:pt x="914" y="8970"/>
                    </a:cubicBezTo>
                    <a:lnTo>
                      <a:pt x="914" y="8970"/>
                    </a:lnTo>
                    <a:cubicBezTo>
                      <a:pt x="1" y="12593"/>
                      <a:pt x="734" y="16877"/>
                      <a:pt x="3645" y="19392"/>
                    </a:cubicBezTo>
                    <a:cubicBezTo>
                      <a:pt x="5325" y="20865"/>
                      <a:pt x="7585" y="21716"/>
                      <a:pt x="9827" y="21716"/>
                    </a:cubicBezTo>
                    <a:cubicBezTo>
                      <a:pt x="10934" y="21716"/>
                      <a:pt x="12037" y="21508"/>
                      <a:pt x="13065" y="21066"/>
                    </a:cubicBezTo>
                    <a:cubicBezTo>
                      <a:pt x="14499" y="20444"/>
                      <a:pt x="15695" y="19416"/>
                      <a:pt x="16484" y="18077"/>
                    </a:cubicBezTo>
                    <a:cubicBezTo>
                      <a:pt x="17392" y="16476"/>
                      <a:pt x="17583" y="14491"/>
                      <a:pt x="17392" y="12674"/>
                    </a:cubicBezTo>
                    <a:cubicBezTo>
                      <a:pt x="17320" y="11933"/>
                      <a:pt x="17153" y="11192"/>
                      <a:pt x="16962" y="10451"/>
                    </a:cubicBezTo>
                    <a:cubicBezTo>
                      <a:pt x="16842" y="9925"/>
                      <a:pt x="16699" y="9375"/>
                      <a:pt x="16747" y="8825"/>
                    </a:cubicBezTo>
                    <a:cubicBezTo>
                      <a:pt x="16881" y="7477"/>
                      <a:pt x="18086" y="6161"/>
                      <a:pt x="19423" y="6161"/>
                    </a:cubicBezTo>
                    <a:cubicBezTo>
                      <a:pt x="19747" y="6161"/>
                      <a:pt x="20078" y="6238"/>
                      <a:pt x="20404" y="6410"/>
                    </a:cubicBezTo>
                    <a:cubicBezTo>
                      <a:pt x="21241" y="6864"/>
                      <a:pt x="21528" y="7773"/>
                      <a:pt x="21456" y="8658"/>
                    </a:cubicBezTo>
                    <a:cubicBezTo>
                      <a:pt x="21409" y="9112"/>
                      <a:pt x="21648" y="9542"/>
                      <a:pt x="21982" y="9829"/>
                    </a:cubicBezTo>
                    <a:cubicBezTo>
                      <a:pt x="22277" y="10059"/>
                      <a:pt x="22621" y="10169"/>
                      <a:pt x="22961" y="10169"/>
                    </a:cubicBezTo>
                    <a:cubicBezTo>
                      <a:pt x="23502" y="10169"/>
                      <a:pt x="24031" y="9889"/>
                      <a:pt x="24325" y="9375"/>
                    </a:cubicBezTo>
                    <a:cubicBezTo>
                      <a:pt x="24684" y="8729"/>
                      <a:pt x="24612" y="7916"/>
                      <a:pt x="24493" y="7223"/>
                    </a:cubicBezTo>
                    <a:cubicBezTo>
                      <a:pt x="24325" y="6267"/>
                      <a:pt x="23919" y="5382"/>
                      <a:pt x="23393" y="4569"/>
                    </a:cubicBezTo>
                    <a:cubicBezTo>
                      <a:pt x="22437" y="3063"/>
                      <a:pt x="21026" y="1939"/>
                      <a:pt x="19400" y="1198"/>
                    </a:cubicBezTo>
                    <a:cubicBezTo>
                      <a:pt x="17775" y="457"/>
                      <a:pt x="16005" y="51"/>
                      <a:pt x="14212" y="3"/>
                    </a:cubicBezTo>
                    <a:cubicBezTo>
                      <a:pt x="14127" y="1"/>
                      <a:pt x="14042" y="0"/>
                      <a:pt x="13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8"/>
              <p:cNvSpPr/>
              <p:nvPr/>
            </p:nvSpPr>
            <p:spPr>
              <a:xfrm>
                <a:off x="6187650" y="3116775"/>
                <a:ext cx="353275" cy="324375"/>
              </a:xfrm>
              <a:custGeom>
                <a:avLst/>
                <a:gdLst/>
                <a:ahLst/>
                <a:cxnLst/>
                <a:rect l="l" t="t" r="r" b="b"/>
                <a:pathLst>
                  <a:path w="14131" h="12975" extrusionOk="0">
                    <a:moveTo>
                      <a:pt x="5502" y="1"/>
                    </a:moveTo>
                    <a:cubicBezTo>
                      <a:pt x="5114" y="1"/>
                      <a:pt x="4728" y="75"/>
                      <a:pt x="4376" y="232"/>
                    </a:cubicBezTo>
                    <a:cubicBezTo>
                      <a:pt x="3867" y="444"/>
                      <a:pt x="3358" y="825"/>
                      <a:pt x="2815" y="825"/>
                    </a:cubicBezTo>
                    <a:cubicBezTo>
                      <a:pt x="2746" y="825"/>
                      <a:pt x="2677" y="819"/>
                      <a:pt x="2607" y="806"/>
                    </a:cubicBezTo>
                    <a:cubicBezTo>
                      <a:pt x="2391" y="758"/>
                      <a:pt x="2200" y="638"/>
                      <a:pt x="1961" y="638"/>
                    </a:cubicBezTo>
                    <a:cubicBezTo>
                      <a:pt x="1940" y="636"/>
                      <a:pt x="1918" y="635"/>
                      <a:pt x="1898" y="635"/>
                    </a:cubicBezTo>
                    <a:cubicBezTo>
                      <a:pt x="1429" y="635"/>
                      <a:pt x="1091" y="1136"/>
                      <a:pt x="885" y="1571"/>
                    </a:cubicBezTo>
                    <a:cubicBezTo>
                      <a:pt x="598" y="2144"/>
                      <a:pt x="455" y="2694"/>
                      <a:pt x="216" y="3770"/>
                    </a:cubicBezTo>
                    <a:cubicBezTo>
                      <a:pt x="1" y="4846"/>
                      <a:pt x="144" y="6639"/>
                      <a:pt x="861" y="8193"/>
                    </a:cubicBezTo>
                    <a:cubicBezTo>
                      <a:pt x="2057" y="10799"/>
                      <a:pt x="3921" y="12042"/>
                      <a:pt x="6360" y="12736"/>
                    </a:cubicBezTo>
                    <a:cubicBezTo>
                      <a:pt x="6902" y="12897"/>
                      <a:pt x="7482" y="12974"/>
                      <a:pt x="8071" y="12974"/>
                    </a:cubicBezTo>
                    <a:cubicBezTo>
                      <a:pt x="10108" y="12974"/>
                      <a:pt x="12250" y="12043"/>
                      <a:pt x="13270" y="10393"/>
                    </a:cubicBezTo>
                    <a:cubicBezTo>
                      <a:pt x="13891" y="9341"/>
                      <a:pt x="14106" y="8098"/>
                      <a:pt x="14106" y="6902"/>
                    </a:cubicBezTo>
                    <a:cubicBezTo>
                      <a:pt x="14130" y="5850"/>
                      <a:pt x="14011" y="4822"/>
                      <a:pt x="13724" y="3818"/>
                    </a:cubicBezTo>
                    <a:cubicBezTo>
                      <a:pt x="13413" y="2718"/>
                      <a:pt x="12696" y="1547"/>
                      <a:pt x="11524" y="1403"/>
                    </a:cubicBezTo>
                    <a:cubicBezTo>
                      <a:pt x="11439" y="1392"/>
                      <a:pt x="11354" y="1387"/>
                      <a:pt x="11268" y="1387"/>
                    </a:cubicBezTo>
                    <a:cubicBezTo>
                      <a:pt x="10532" y="1387"/>
                      <a:pt x="9751" y="1747"/>
                      <a:pt x="9059" y="1747"/>
                    </a:cubicBezTo>
                    <a:cubicBezTo>
                      <a:pt x="8779" y="1747"/>
                      <a:pt x="8514" y="1688"/>
                      <a:pt x="8273" y="1523"/>
                    </a:cubicBezTo>
                    <a:cubicBezTo>
                      <a:pt x="8010" y="1355"/>
                      <a:pt x="7842" y="1092"/>
                      <a:pt x="7651" y="877"/>
                    </a:cubicBezTo>
                    <a:cubicBezTo>
                      <a:pt x="7105" y="315"/>
                      <a:pt x="6299" y="1"/>
                      <a:pt x="55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48"/>
              <p:cNvSpPr/>
              <p:nvPr/>
            </p:nvSpPr>
            <p:spPr>
              <a:xfrm>
                <a:off x="6271325" y="3295875"/>
                <a:ext cx="514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2035" extrusionOk="0">
                    <a:moveTo>
                      <a:pt x="1274" y="990"/>
                    </a:moveTo>
                    <a:lnTo>
                      <a:pt x="1274" y="990"/>
                    </a:lnTo>
                    <a:cubicBezTo>
                      <a:pt x="1334" y="1089"/>
                      <a:pt x="1292" y="1163"/>
                      <a:pt x="1212" y="1172"/>
                    </a:cubicBezTo>
                    <a:lnTo>
                      <a:pt x="1212" y="1172"/>
                    </a:lnTo>
                    <a:cubicBezTo>
                      <a:pt x="1250" y="1117"/>
                      <a:pt x="1273" y="1053"/>
                      <a:pt x="1274" y="990"/>
                    </a:cubicBezTo>
                    <a:close/>
                    <a:moveTo>
                      <a:pt x="519" y="1096"/>
                    </a:moveTo>
                    <a:cubicBezTo>
                      <a:pt x="548" y="1180"/>
                      <a:pt x="595" y="1261"/>
                      <a:pt x="654" y="1332"/>
                    </a:cubicBezTo>
                    <a:lnTo>
                      <a:pt x="654" y="1332"/>
                    </a:lnTo>
                    <a:cubicBezTo>
                      <a:pt x="592" y="1263"/>
                      <a:pt x="543" y="1182"/>
                      <a:pt x="519" y="1096"/>
                    </a:cubicBezTo>
                    <a:close/>
                    <a:moveTo>
                      <a:pt x="1072" y="0"/>
                    </a:moveTo>
                    <a:cubicBezTo>
                      <a:pt x="1058" y="0"/>
                      <a:pt x="1043" y="0"/>
                      <a:pt x="1029" y="1"/>
                    </a:cubicBezTo>
                    <a:cubicBezTo>
                      <a:pt x="560" y="42"/>
                      <a:pt x="143" y="396"/>
                      <a:pt x="60" y="840"/>
                    </a:cubicBezTo>
                    <a:lnTo>
                      <a:pt x="60" y="840"/>
                    </a:lnTo>
                    <a:cubicBezTo>
                      <a:pt x="24" y="873"/>
                      <a:pt x="1" y="920"/>
                      <a:pt x="1" y="981"/>
                    </a:cubicBezTo>
                    <a:cubicBezTo>
                      <a:pt x="25" y="1579"/>
                      <a:pt x="527" y="1985"/>
                      <a:pt x="1077" y="2033"/>
                    </a:cubicBezTo>
                    <a:cubicBezTo>
                      <a:pt x="1089" y="2034"/>
                      <a:pt x="1102" y="2034"/>
                      <a:pt x="1114" y="2034"/>
                    </a:cubicBezTo>
                    <a:cubicBezTo>
                      <a:pt x="1690" y="2034"/>
                      <a:pt x="2057" y="1496"/>
                      <a:pt x="2057" y="957"/>
                    </a:cubicBezTo>
                    <a:cubicBezTo>
                      <a:pt x="2057" y="422"/>
                      <a:pt x="1604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48"/>
              <p:cNvSpPr/>
              <p:nvPr/>
            </p:nvSpPr>
            <p:spPr>
              <a:xfrm>
                <a:off x="6277900" y="3312950"/>
                <a:ext cx="298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745" extrusionOk="0">
                    <a:moveTo>
                      <a:pt x="359" y="346"/>
                    </a:moveTo>
                    <a:cubicBezTo>
                      <a:pt x="349" y="368"/>
                      <a:pt x="343" y="389"/>
                      <a:pt x="340" y="410"/>
                    </a:cubicBezTo>
                    <a:lnTo>
                      <a:pt x="340" y="410"/>
                    </a:lnTo>
                    <a:cubicBezTo>
                      <a:pt x="340" y="395"/>
                      <a:pt x="345" y="374"/>
                      <a:pt x="359" y="346"/>
                    </a:cubicBezTo>
                    <a:close/>
                    <a:moveTo>
                      <a:pt x="410" y="1"/>
                    </a:moveTo>
                    <a:cubicBezTo>
                      <a:pt x="277" y="1"/>
                      <a:pt x="144" y="75"/>
                      <a:pt x="96" y="203"/>
                    </a:cubicBezTo>
                    <a:cubicBezTo>
                      <a:pt x="1" y="394"/>
                      <a:pt x="96" y="585"/>
                      <a:pt x="264" y="705"/>
                    </a:cubicBezTo>
                    <a:cubicBezTo>
                      <a:pt x="306" y="733"/>
                      <a:pt x="364" y="744"/>
                      <a:pt x="425" y="744"/>
                    </a:cubicBezTo>
                    <a:cubicBezTo>
                      <a:pt x="467" y="744"/>
                      <a:pt x="511" y="739"/>
                      <a:pt x="551" y="729"/>
                    </a:cubicBezTo>
                    <a:cubicBezTo>
                      <a:pt x="642" y="692"/>
                      <a:pt x="692" y="641"/>
                      <a:pt x="764" y="641"/>
                    </a:cubicBezTo>
                    <a:cubicBezTo>
                      <a:pt x="786" y="641"/>
                      <a:pt x="810" y="646"/>
                      <a:pt x="837" y="657"/>
                    </a:cubicBezTo>
                    <a:cubicBezTo>
                      <a:pt x="866" y="666"/>
                      <a:pt x="892" y="671"/>
                      <a:pt x="917" y="671"/>
                    </a:cubicBezTo>
                    <a:cubicBezTo>
                      <a:pt x="1140" y="671"/>
                      <a:pt x="1194" y="313"/>
                      <a:pt x="957" y="227"/>
                    </a:cubicBezTo>
                    <a:cubicBezTo>
                      <a:pt x="885" y="203"/>
                      <a:pt x="814" y="191"/>
                      <a:pt x="745" y="191"/>
                    </a:cubicBezTo>
                    <a:cubicBezTo>
                      <a:pt x="738" y="191"/>
                      <a:pt x="732" y="191"/>
                      <a:pt x="726" y="191"/>
                    </a:cubicBezTo>
                    <a:lnTo>
                      <a:pt x="726" y="191"/>
                    </a:lnTo>
                    <a:cubicBezTo>
                      <a:pt x="694" y="142"/>
                      <a:pt x="651" y="97"/>
                      <a:pt x="598" y="59"/>
                    </a:cubicBezTo>
                    <a:cubicBezTo>
                      <a:pt x="543" y="19"/>
                      <a:pt x="476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8"/>
              <p:cNvSpPr/>
              <p:nvPr/>
            </p:nvSpPr>
            <p:spPr>
              <a:xfrm>
                <a:off x="6251600" y="3229675"/>
                <a:ext cx="2075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21" extrusionOk="0">
                    <a:moveTo>
                      <a:pt x="465" y="1"/>
                    </a:moveTo>
                    <a:cubicBezTo>
                      <a:pt x="356" y="1"/>
                      <a:pt x="245" y="49"/>
                      <a:pt x="168" y="139"/>
                    </a:cubicBezTo>
                    <a:cubicBezTo>
                      <a:pt x="1" y="354"/>
                      <a:pt x="192" y="641"/>
                      <a:pt x="431" y="713"/>
                    </a:cubicBezTo>
                    <a:cubicBezTo>
                      <a:pt x="451" y="718"/>
                      <a:pt x="470" y="721"/>
                      <a:pt x="489" y="721"/>
                    </a:cubicBezTo>
                    <a:cubicBezTo>
                      <a:pt x="605" y="721"/>
                      <a:pt x="683" y="618"/>
                      <a:pt x="696" y="510"/>
                    </a:cubicBezTo>
                    <a:lnTo>
                      <a:pt x="696" y="510"/>
                    </a:lnTo>
                    <a:cubicBezTo>
                      <a:pt x="803" y="411"/>
                      <a:pt x="829" y="242"/>
                      <a:pt x="718" y="115"/>
                    </a:cubicBezTo>
                    <a:cubicBezTo>
                      <a:pt x="651" y="37"/>
                      <a:pt x="559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48"/>
              <p:cNvSpPr/>
              <p:nvPr/>
            </p:nvSpPr>
            <p:spPr>
              <a:xfrm>
                <a:off x="6316750" y="3241350"/>
                <a:ext cx="113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581" extrusionOk="0">
                    <a:moveTo>
                      <a:pt x="228" y="0"/>
                    </a:moveTo>
                    <a:cubicBezTo>
                      <a:pt x="114" y="0"/>
                      <a:pt x="1" y="66"/>
                      <a:pt x="1" y="198"/>
                    </a:cubicBezTo>
                    <a:lnTo>
                      <a:pt x="1" y="365"/>
                    </a:lnTo>
                    <a:cubicBezTo>
                      <a:pt x="1" y="509"/>
                      <a:pt x="114" y="580"/>
                      <a:pt x="228" y="580"/>
                    </a:cubicBezTo>
                    <a:cubicBezTo>
                      <a:pt x="341" y="580"/>
                      <a:pt x="455" y="509"/>
                      <a:pt x="455" y="365"/>
                    </a:cubicBezTo>
                    <a:lnTo>
                      <a:pt x="455" y="198"/>
                    </a:lnTo>
                    <a:cubicBezTo>
                      <a:pt x="455" y="66"/>
                      <a:pt x="341" y="0"/>
                      <a:pt x="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48"/>
              <p:cNvSpPr/>
              <p:nvPr/>
            </p:nvSpPr>
            <p:spPr>
              <a:xfrm>
                <a:off x="6478650" y="3210375"/>
                <a:ext cx="4792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6494" extrusionOk="0">
                    <a:moveTo>
                      <a:pt x="864" y="0"/>
                    </a:moveTo>
                    <a:cubicBezTo>
                      <a:pt x="748" y="0"/>
                      <a:pt x="639" y="87"/>
                      <a:pt x="697" y="217"/>
                    </a:cubicBezTo>
                    <a:cubicBezTo>
                      <a:pt x="1510" y="2178"/>
                      <a:pt x="1295" y="4473"/>
                      <a:pt x="99" y="6218"/>
                    </a:cubicBezTo>
                    <a:cubicBezTo>
                      <a:pt x="0" y="6367"/>
                      <a:pt x="119" y="6493"/>
                      <a:pt x="248" y="6493"/>
                    </a:cubicBezTo>
                    <a:cubicBezTo>
                      <a:pt x="306" y="6493"/>
                      <a:pt x="366" y="6468"/>
                      <a:pt x="410" y="6410"/>
                    </a:cubicBezTo>
                    <a:cubicBezTo>
                      <a:pt x="1653" y="4569"/>
                      <a:pt x="1916" y="2154"/>
                      <a:pt x="1056" y="122"/>
                    </a:cubicBezTo>
                    <a:cubicBezTo>
                      <a:pt x="1018" y="37"/>
                      <a:pt x="940" y="0"/>
                      <a:pt x="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8"/>
              <p:cNvSpPr/>
              <p:nvPr/>
            </p:nvSpPr>
            <p:spPr>
              <a:xfrm>
                <a:off x="6418375" y="3103425"/>
                <a:ext cx="143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75" extrusionOk="0">
                    <a:moveTo>
                      <a:pt x="287" y="1"/>
                    </a:moveTo>
                    <a:cubicBezTo>
                      <a:pt x="120" y="1"/>
                      <a:pt x="0" y="120"/>
                      <a:pt x="0" y="288"/>
                    </a:cubicBezTo>
                    <a:cubicBezTo>
                      <a:pt x="0" y="455"/>
                      <a:pt x="120" y="574"/>
                      <a:pt x="287" y="574"/>
                    </a:cubicBezTo>
                    <a:cubicBezTo>
                      <a:pt x="454" y="574"/>
                      <a:pt x="574" y="455"/>
                      <a:pt x="574" y="288"/>
                    </a:cubicBezTo>
                    <a:cubicBezTo>
                      <a:pt x="574" y="120"/>
                      <a:pt x="454" y="1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8"/>
              <p:cNvSpPr/>
              <p:nvPr/>
            </p:nvSpPr>
            <p:spPr>
              <a:xfrm>
                <a:off x="6410600" y="3011375"/>
                <a:ext cx="2930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73" extrusionOk="0">
                    <a:moveTo>
                      <a:pt x="598" y="1"/>
                    </a:moveTo>
                    <a:cubicBezTo>
                      <a:pt x="263" y="1"/>
                      <a:pt x="0" y="264"/>
                      <a:pt x="0" y="575"/>
                    </a:cubicBezTo>
                    <a:cubicBezTo>
                      <a:pt x="0" y="909"/>
                      <a:pt x="263" y="1172"/>
                      <a:pt x="598" y="1172"/>
                    </a:cubicBezTo>
                    <a:cubicBezTo>
                      <a:pt x="909" y="1172"/>
                      <a:pt x="1172" y="909"/>
                      <a:pt x="1172" y="575"/>
                    </a:cubicBezTo>
                    <a:cubicBezTo>
                      <a:pt x="1172" y="264"/>
                      <a:pt x="909" y="1"/>
                      <a:pt x="5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8"/>
              <p:cNvSpPr/>
              <p:nvPr/>
            </p:nvSpPr>
            <p:spPr>
              <a:xfrm>
                <a:off x="6473350" y="3069950"/>
                <a:ext cx="2932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173" extrusionOk="0">
                    <a:moveTo>
                      <a:pt x="574" y="1"/>
                    </a:moveTo>
                    <a:cubicBezTo>
                      <a:pt x="264" y="1"/>
                      <a:pt x="1" y="264"/>
                      <a:pt x="1" y="599"/>
                    </a:cubicBezTo>
                    <a:cubicBezTo>
                      <a:pt x="1" y="909"/>
                      <a:pt x="264" y="1172"/>
                      <a:pt x="574" y="1172"/>
                    </a:cubicBezTo>
                    <a:cubicBezTo>
                      <a:pt x="909" y="1172"/>
                      <a:pt x="1172" y="909"/>
                      <a:pt x="1172" y="599"/>
                    </a:cubicBezTo>
                    <a:cubicBezTo>
                      <a:pt x="1172" y="264"/>
                      <a:pt x="909" y="1"/>
                      <a:pt x="5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8"/>
              <p:cNvSpPr/>
              <p:nvPr/>
            </p:nvSpPr>
            <p:spPr>
              <a:xfrm>
                <a:off x="6256375" y="3099250"/>
                <a:ext cx="149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99" extrusionOk="0">
                    <a:moveTo>
                      <a:pt x="288" y="0"/>
                    </a:moveTo>
                    <a:cubicBezTo>
                      <a:pt x="121" y="0"/>
                      <a:pt x="1" y="144"/>
                      <a:pt x="1" y="311"/>
                    </a:cubicBezTo>
                    <a:cubicBezTo>
                      <a:pt x="1" y="478"/>
                      <a:pt x="121" y="598"/>
                      <a:pt x="288" y="598"/>
                    </a:cubicBezTo>
                    <a:cubicBezTo>
                      <a:pt x="455" y="598"/>
                      <a:pt x="599" y="478"/>
                      <a:pt x="599" y="311"/>
                    </a:cubicBezTo>
                    <a:cubicBezTo>
                      <a:pt x="599" y="144"/>
                      <a:pt x="455" y="0"/>
                      <a:pt x="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8"/>
              <p:cNvSpPr/>
              <p:nvPr/>
            </p:nvSpPr>
            <p:spPr>
              <a:xfrm>
                <a:off x="6518775" y="2960575"/>
                <a:ext cx="1122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1318" extrusionOk="0">
                    <a:moveTo>
                      <a:pt x="240" y="1"/>
                    </a:moveTo>
                    <a:cubicBezTo>
                      <a:pt x="1" y="1"/>
                      <a:pt x="1" y="359"/>
                      <a:pt x="240" y="383"/>
                    </a:cubicBezTo>
                    <a:cubicBezTo>
                      <a:pt x="1579" y="383"/>
                      <a:pt x="2917" y="694"/>
                      <a:pt x="4113" y="1292"/>
                    </a:cubicBezTo>
                    <a:cubicBezTo>
                      <a:pt x="4145" y="1309"/>
                      <a:pt x="4176" y="1317"/>
                      <a:pt x="4206" y="1317"/>
                    </a:cubicBezTo>
                    <a:cubicBezTo>
                      <a:pt x="4376" y="1317"/>
                      <a:pt x="4487" y="1062"/>
                      <a:pt x="4304" y="981"/>
                    </a:cubicBezTo>
                    <a:cubicBezTo>
                      <a:pt x="3037" y="359"/>
                      <a:pt x="1650" y="25"/>
                      <a:pt x="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8"/>
              <p:cNvSpPr/>
              <p:nvPr/>
            </p:nvSpPr>
            <p:spPr>
              <a:xfrm>
                <a:off x="6643625" y="2999775"/>
                <a:ext cx="229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523" extrusionOk="0">
                    <a:moveTo>
                      <a:pt x="232" y="1"/>
                    </a:moveTo>
                    <a:cubicBezTo>
                      <a:pt x="60" y="1"/>
                      <a:pt x="0" y="280"/>
                      <a:pt x="195" y="345"/>
                    </a:cubicBezTo>
                    <a:cubicBezTo>
                      <a:pt x="338" y="417"/>
                      <a:pt x="482" y="465"/>
                      <a:pt x="625" y="513"/>
                    </a:cubicBezTo>
                    <a:cubicBezTo>
                      <a:pt x="646" y="520"/>
                      <a:pt x="665" y="523"/>
                      <a:pt x="683" y="523"/>
                    </a:cubicBezTo>
                    <a:cubicBezTo>
                      <a:pt x="856" y="523"/>
                      <a:pt x="915" y="241"/>
                      <a:pt x="721" y="154"/>
                    </a:cubicBezTo>
                    <a:cubicBezTo>
                      <a:pt x="577" y="106"/>
                      <a:pt x="434" y="58"/>
                      <a:pt x="290" y="11"/>
                    </a:cubicBezTo>
                    <a:cubicBezTo>
                      <a:pt x="270" y="4"/>
                      <a:pt x="250" y="1"/>
                      <a:pt x="2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48"/>
            <p:cNvGrpSpPr/>
            <p:nvPr/>
          </p:nvGrpSpPr>
          <p:grpSpPr>
            <a:xfrm>
              <a:off x="3875225" y="4252400"/>
              <a:ext cx="426775" cy="419600"/>
              <a:chOff x="4224800" y="962550"/>
              <a:chExt cx="426775" cy="419600"/>
            </a:xfrm>
          </p:grpSpPr>
          <p:sp>
            <p:nvSpPr>
              <p:cNvPr id="396" name="Google Shape;396;p48"/>
              <p:cNvSpPr/>
              <p:nvPr/>
            </p:nvSpPr>
            <p:spPr>
              <a:xfrm>
                <a:off x="4294125" y="1085525"/>
                <a:ext cx="1056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5748" extrusionOk="0">
                    <a:moveTo>
                      <a:pt x="2409" y="1"/>
                    </a:moveTo>
                    <a:cubicBezTo>
                      <a:pt x="1826" y="1"/>
                      <a:pt x="1249" y="337"/>
                      <a:pt x="861" y="792"/>
                    </a:cubicBezTo>
                    <a:cubicBezTo>
                      <a:pt x="240" y="1461"/>
                      <a:pt x="1" y="2442"/>
                      <a:pt x="120" y="3326"/>
                    </a:cubicBezTo>
                    <a:cubicBezTo>
                      <a:pt x="240" y="4235"/>
                      <a:pt x="742" y="5048"/>
                      <a:pt x="1579" y="5454"/>
                    </a:cubicBezTo>
                    <a:cubicBezTo>
                      <a:pt x="1952" y="5647"/>
                      <a:pt x="2363" y="5748"/>
                      <a:pt x="2772" y="5748"/>
                    </a:cubicBezTo>
                    <a:cubicBezTo>
                      <a:pt x="3225" y="5748"/>
                      <a:pt x="3675" y="5623"/>
                      <a:pt x="4065" y="5358"/>
                    </a:cubicBezTo>
                    <a:cubicBezTo>
                      <a:pt x="4226" y="5258"/>
                      <a:pt x="4116" y="5021"/>
                      <a:pt x="3962" y="5021"/>
                    </a:cubicBezTo>
                    <a:cubicBezTo>
                      <a:pt x="3934" y="5021"/>
                      <a:pt x="3904" y="5029"/>
                      <a:pt x="3874" y="5048"/>
                    </a:cubicBezTo>
                    <a:cubicBezTo>
                      <a:pt x="3519" y="5284"/>
                      <a:pt x="3139" y="5390"/>
                      <a:pt x="2767" y="5390"/>
                    </a:cubicBezTo>
                    <a:cubicBezTo>
                      <a:pt x="1711" y="5390"/>
                      <a:pt x="715" y="4542"/>
                      <a:pt x="503" y="3446"/>
                    </a:cubicBezTo>
                    <a:cubicBezTo>
                      <a:pt x="359" y="2705"/>
                      <a:pt x="503" y="1868"/>
                      <a:pt x="933" y="1246"/>
                    </a:cubicBezTo>
                    <a:cubicBezTo>
                      <a:pt x="1258" y="777"/>
                      <a:pt x="1828" y="362"/>
                      <a:pt x="2397" y="362"/>
                    </a:cubicBezTo>
                    <a:cubicBezTo>
                      <a:pt x="2581" y="362"/>
                      <a:pt x="2766" y="406"/>
                      <a:pt x="2941" y="505"/>
                    </a:cubicBezTo>
                    <a:cubicBezTo>
                      <a:pt x="2975" y="524"/>
                      <a:pt x="3008" y="532"/>
                      <a:pt x="3039" y="532"/>
                    </a:cubicBezTo>
                    <a:cubicBezTo>
                      <a:pt x="3206" y="532"/>
                      <a:pt x="3314" y="295"/>
                      <a:pt x="3133" y="194"/>
                    </a:cubicBezTo>
                    <a:cubicBezTo>
                      <a:pt x="2899" y="60"/>
                      <a:pt x="2654" y="1"/>
                      <a:pt x="2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8"/>
              <p:cNvSpPr/>
              <p:nvPr/>
            </p:nvSpPr>
            <p:spPr>
              <a:xfrm>
                <a:off x="4417550" y="1070950"/>
                <a:ext cx="2095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6414" extrusionOk="0">
                    <a:moveTo>
                      <a:pt x="174" y="0"/>
                    </a:moveTo>
                    <a:cubicBezTo>
                      <a:pt x="84" y="0"/>
                      <a:pt x="1" y="60"/>
                      <a:pt x="13" y="180"/>
                    </a:cubicBezTo>
                    <a:lnTo>
                      <a:pt x="467" y="6252"/>
                    </a:lnTo>
                    <a:cubicBezTo>
                      <a:pt x="479" y="6360"/>
                      <a:pt x="574" y="6414"/>
                      <a:pt x="664" y="6414"/>
                    </a:cubicBezTo>
                    <a:cubicBezTo>
                      <a:pt x="754" y="6414"/>
                      <a:pt x="837" y="6360"/>
                      <a:pt x="825" y="6252"/>
                    </a:cubicBezTo>
                    <a:lnTo>
                      <a:pt x="371" y="180"/>
                    </a:lnTo>
                    <a:cubicBezTo>
                      <a:pt x="359" y="60"/>
                      <a:pt x="264" y="0"/>
                      <a:pt x="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8"/>
              <p:cNvSpPr/>
              <p:nvPr/>
            </p:nvSpPr>
            <p:spPr>
              <a:xfrm>
                <a:off x="4417200" y="1137325"/>
                <a:ext cx="808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1216" extrusionOk="0">
                    <a:moveTo>
                      <a:pt x="3002" y="1"/>
                    </a:moveTo>
                    <a:cubicBezTo>
                      <a:pt x="2983" y="1"/>
                      <a:pt x="2964" y="4"/>
                      <a:pt x="2943" y="11"/>
                    </a:cubicBezTo>
                    <a:cubicBezTo>
                      <a:pt x="2035" y="298"/>
                      <a:pt x="1126" y="585"/>
                      <a:pt x="218" y="872"/>
                    </a:cubicBezTo>
                    <a:cubicBezTo>
                      <a:pt x="0" y="915"/>
                      <a:pt x="60" y="1216"/>
                      <a:pt x="252" y="1216"/>
                    </a:cubicBezTo>
                    <a:cubicBezTo>
                      <a:pt x="271" y="1216"/>
                      <a:pt x="292" y="1213"/>
                      <a:pt x="313" y="1206"/>
                    </a:cubicBezTo>
                    <a:cubicBezTo>
                      <a:pt x="1222" y="919"/>
                      <a:pt x="2130" y="633"/>
                      <a:pt x="3039" y="346"/>
                    </a:cubicBezTo>
                    <a:cubicBezTo>
                      <a:pt x="3234" y="281"/>
                      <a:pt x="3174" y="1"/>
                      <a:pt x="30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8"/>
              <p:cNvSpPr/>
              <p:nvPr/>
            </p:nvSpPr>
            <p:spPr>
              <a:xfrm>
                <a:off x="4473725" y="1060775"/>
                <a:ext cx="29325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815" extrusionOk="0">
                    <a:moveTo>
                      <a:pt x="174" y="1"/>
                    </a:moveTo>
                    <a:cubicBezTo>
                      <a:pt x="85" y="1"/>
                      <a:pt x="1" y="61"/>
                      <a:pt x="13" y="180"/>
                    </a:cubicBezTo>
                    <a:cubicBezTo>
                      <a:pt x="276" y="2332"/>
                      <a:pt x="539" y="4484"/>
                      <a:pt x="778" y="6635"/>
                    </a:cubicBezTo>
                    <a:cubicBezTo>
                      <a:pt x="802" y="6755"/>
                      <a:pt x="904" y="6815"/>
                      <a:pt x="996" y="6815"/>
                    </a:cubicBezTo>
                    <a:cubicBezTo>
                      <a:pt x="1089" y="6815"/>
                      <a:pt x="1172" y="6755"/>
                      <a:pt x="1161" y="6635"/>
                    </a:cubicBezTo>
                    <a:cubicBezTo>
                      <a:pt x="898" y="4484"/>
                      <a:pt x="635" y="2332"/>
                      <a:pt x="372" y="180"/>
                    </a:cubicBezTo>
                    <a:cubicBezTo>
                      <a:pt x="360" y="61"/>
                      <a:pt x="264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8"/>
              <p:cNvSpPr/>
              <p:nvPr/>
            </p:nvSpPr>
            <p:spPr>
              <a:xfrm>
                <a:off x="4529775" y="1175525"/>
                <a:ext cx="62250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2407" extrusionOk="0">
                    <a:moveTo>
                      <a:pt x="803" y="0"/>
                    </a:moveTo>
                    <a:cubicBezTo>
                      <a:pt x="493" y="0"/>
                      <a:pt x="191" y="143"/>
                      <a:pt x="66" y="443"/>
                    </a:cubicBezTo>
                    <a:cubicBezTo>
                      <a:pt x="0" y="592"/>
                      <a:pt x="128" y="729"/>
                      <a:pt x="245" y="729"/>
                    </a:cubicBezTo>
                    <a:cubicBezTo>
                      <a:pt x="297" y="729"/>
                      <a:pt x="347" y="701"/>
                      <a:pt x="377" y="635"/>
                    </a:cubicBezTo>
                    <a:cubicBezTo>
                      <a:pt x="461" y="447"/>
                      <a:pt x="642" y="362"/>
                      <a:pt x="821" y="362"/>
                    </a:cubicBezTo>
                    <a:cubicBezTo>
                      <a:pt x="1098" y="362"/>
                      <a:pt x="1373" y="564"/>
                      <a:pt x="1285" y="898"/>
                    </a:cubicBezTo>
                    <a:cubicBezTo>
                      <a:pt x="1166" y="1376"/>
                      <a:pt x="592" y="1687"/>
                      <a:pt x="377" y="2141"/>
                    </a:cubicBezTo>
                    <a:cubicBezTo>
                      <a:pt x="311" y="2274"/>
                      <a:pt x="408" y="2407"/>
                      <a:pt x="537" y="2407"/>
                    </a:cubicBezTo>
                    <a:cubicBezTo>
                      <a:pt x="547" y="2407"/>
                      <a:pt x="558" y="2406"/>
                      <a:pt x="568" y="2404"/>
                    </a:cubicBezTo>
                    <a:cubicBezTo>
                      <a:pt x="1142" y="2284"/>
                      <a:pt x="1716" y="2165"/>
                      <a:pt x="2266" y="2045"/>
                    </a:cubicBezTo>
                    <a:cubicBezTo>
                      <a:pt x="2490" y="2000"/>
                      <a:pt x="2420" y="1682"/>
                      <a:pt x="2213" y="1682"/>
                    </a:cubicBezTo>
                    <a:cubicBezTo>
                      <a:pt x="2199" y="1682"/>
                      <a:pt x="2185" y="1684"/>
                      <a:pt x="2170" y="1687"/>
                    </a:cubicBezTo>
                    <a:cubicBezTo>
                      <a:pt x="1774" y="1773"/>
                      <a:pt x="1366" y="1859"/>
                      <a:pt x="955" y="1945"/>
                    </a:cubicBezTo>
                    <a:lnTo>
                      <a:pt x="955" y="1945"/>
                    </a:lnTo>
                    <a:cubicBezTo>
                      <a:pt x="1366" y="1473"/>
                      <a:pt x="1963" y="933"/>
                      <a:pt x="1548" y="348"/>
                    </a:cubicBezTo>
                    <a:cubicBezTo>
                      <a:pt x="1377" y="120"/>
                      <a:pt x="1086" y="0"/>
                      <a:pt x="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8"/>
              <p:cNvSpPr/>
              <p:nvPr/>
            </p:nvSpPr>
            <p:spPr>
              <a:xfrm>
                <a:off x="4224800" y="962550"/>
                <a:ext cx="426775" cy="419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16784" extrusionOk="0">
                    <a:moveTo>
                      <a:pt x="9380" y="1"/>
                    </a:moveTo>
                    <a:cubicBezTo>
                      <a:pt x="7735" y="1"/>
                      <a:pt x="6090" y="520"/>
                      <a:pt x="4782" y="1551"/>
                    </a:cubicBezTo>
                    <a:cubicBezTo>
                      <a:pt x="4632" y="1663"/>
                      <a:pt x="4761" y="1834"/>
                      <a:pt x="4916" y="1834"/>
                    </a:cubicBezTo>
                    <a:cubicBezTo>
                      <a:pt x="4959" y="1834"/>
                      <a:pt x="5003" y="1821"/>
                      <a:pt x="5045" y="1790"/>
                    </a:cubicBezTo>
                    <a:cubicBezTo>
                      <a:pt x="6249" y="833"/>
                      <a:pt x="7778" y="359"/>
                      <a:pt x="9318" y="359"/>
                    </a:cubicBezTo>
                    <a:cubicBezTo>
                      <a:pt x="10317" y="359"/>
                      <a:pt x="11320" y="558"/>
                      <a:pt x="12241" y="953"/>
                    </a:cubicBezTo>
                    <a:cubicBezTo>
                      <a:pt x="14895" y="2101"/>
                      <a:pt x="16425" y="4898"/>
                      <a:pt x="16401" y="7743"/>
                    </a:cubicBezTo>
                    <a:cubicBezTo>
                      <a:pt x="16353" y="10756"/>
                      <a:pt x="14632" y="13696"/>
                      <a:pt x="12098" y="15298"/>
                    </a:cubicBezTo>
                    <a:cubicBezTo>
                      <a:pt x="10901" y="16046"/>
                      <a:pt x="9566" y="16417"/>
                      <a:pt x="8233" y="16417"/>
                    </a:cubicBezTo>
                    <a:cubicBezTo>
                      <a:pt x="6797" y="16417"/>
                      <a:pt x="5365" y="15986"/>
                      <a:pt x="4112" y="15131"/>
                    </a:cubicBezTo>
                    <a:cubicBezTo>
                      <a:pt x="1387" y="13242"/>
                      <a:pt x="287" y="9680"/>
                      <a:pt x="1100" y="6524"/>
                    </a:cubicBezTo>
                    <a:cubicBezTo>
                      <a:pt x="1129" y="6381"/>
                      <a:pt x="1013" y="6290"/>
                      <a:pt x="904" y="6290"/>
                    </a:cubicBezTo>
                    <a:cubicBezTo>
                      <a:pt x="831" y="6290"/>
                      <a:pt x="761" y="6332"/>
                      <a:pt x="741" y="6428"/>
                    </a:cubicBezTo>
                    <a:cubicBezTo>
                      <a:pt x="0" y="9369"/>
                      <a:pt x="789" y="12716"/>
                      <a:pt x="3084" y="14772"/>
                    </a:cubicBezTo>
                    <a:cubicBezTo>
                      <a:pt x="4537" y="16068"/>
                      <a:pt x="6397" y="16783"/>
                      <a:pt x="8279" y="16783"/>
                    </a:cubicBezTo>
                    <a:cubicBezTo>
                      <a:pt x="9278" y="16783"/>
                      <a:pt x="10284" y="16582"/>
                      <a:pt x="11237" y="16159"/>
                    </a:cubicBezTo>
                    <a:cubicBezTo>
                      <a:pt x="14154" y="14868"/>
                      <a:pt x="16258" y="11927"/>
                      <a:pt x="16664" y="8795"/>
                    </a:cubicBezTo>
                    <a:cubicBezTo>
                      <a:pt x="17071" y="5830"/>
                      <a:pt x="15827" y="2603"/>
                      <a:pt x="13198" y="1025"/>
                    </a:cubicBezTo>
                    <a:cubicBezTo>
                      <a:pt x="12043" y="341"/>
                      <a:pt x="10711" y="1"/>
                      <a:pt x="9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402;p48"/>
            <p:cNvGrpSpPr/>
            <p:nvPr/>
          </p:nvGrpSpPr>
          <p:grpSpPr>
            <a:xfrm>
              <a:off x="5417725" y="409600"/>
              <a:ext cx="463850" cy="370200"/>
              <a:chOff x="5552600" y="506900"/>
              <a:chExt cx="463850" cy="370200"/>
            </a:xfrm>
          </p:grpSpPr>
          <p:sp>
            <p:nvSpPr>
              <p:cNvPr id="403" name="Google Shape;403;p48"/>
              <p:cNvSpPr/>
              <p:nvPr/>
            </p:nvSpPr>
            <p:spPr>
              <a:xfrm>
                <a:off x="5580900" y="506900"/>
                <a:ext cx="43555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17422" h="11321" extrusionOk="0">
                    <a:moveTo>
                      <a:pt x="15767" y="1"/>
                    </a:moveTo>
                    <a:cubicBezTo>
                      <a:pt x="15706" y="1"/>
                      <a:pt x="15644" y="4"/>
                      <a:pt x="15580" y="11"/>
                    </a:cubicBezTo>
                    <a:cubicBezTo>
                      <a:pt x="14983" y="82"/>
                      <a:pt x="14409" y="345"/>
                      <a:pt x="13859" y="560"/>
                    </a:cubicBezTo>
                    <a:cubicBezTo>
                      <a:pt x="13261" y="823"/>
                      <a:pt x="12640" y="1063"/>
                      <a:pt x="12018" y="1325"/>
                    </a:cubicBezTo>
                    <a:cubicBezTo>
                      <a:pt x="10799" y="1828"/>
                      <a:pt x="9580" y="2354"/>
                      <a:pt x="8384" y="2903"/>
                    </a:cubicBezTo>
                    <a:cubicBezTo>
                      <a:pt x="5587" y="4147"/>
                      <a:pt x="2861" y="5509"/>
                      <a:pt x="184" y="6944"/>
                    </a:cubicBezTo>
                    <a:cubicBezTo>
                      <a:pt x="0" y="7046"/>
                      <a:pt x="112" y="7304"/>
                      <a:pt x="282" y="7304"/>
                    </a:cubicBezTo>
                    <a:cubicBezTo>
                      <a:pt x="312" y="7304"/>
                      <a:pt x="343" y="7296"/>
                      <a:pt x="375" y="7279"/>
                    </a:cubicBezTo>
                    <a:cubicBezTo>
                      <a:pt x="4750" y="4912"/>
                      <a:pt x="9293" y="2808"/>
                      <a:pt x="13907" y="967"/>
                    </a:cubicBezTo>
                    <a:cubicBezTo>
                      <a:pt x="14410" y="757"/>
                      <a:pt x="15182" y="393"/>
                      <a:pt x="15827" y="393"/>
                    </a:cubicBezTo>
                    <a:cubicBezTo>
                      <a:pt x="16287" y="393"/>
                      <a:pt x="16683" y="578"/>
                      <a:pt x="16872" y="1134"/>
                    </a:cubicBezTo>
                    <a:cubicBezTo>
                      <a:pt x="17182" y="2067"/>
                      <a:pt x="16609" y="3071"/>
                      <a:pt x="15987" y="3716"/>
                    </a:cubicBezTo>
                    <a:cubicBezTo>
                      <a:pt x="15294" y="4434"/>
                      <a:pt x="14433" y="4912"/>
                      <a:pt x="13572" y="5366"/>
                    </a:cubicBezTo>
                    <a:cubicBezTo>
                      <a:pt x="12472" y="5940"/>
                      <a:pt x="11349" y="6466"/>
                      <a:pt x="10249" y="7040"/>
                    </a:cubicBezTo>
                    <a:cubicBezTo>
                      <a:pt x="7643" y="8354"/>
                      <a:pt x="5037" y="9669"/>
                      <a:pt x="2407" y="10960"/>
                    </a:cubicBezTo>
                    <a:cubicBezTo>
                      <a:pt x="2224" y="11062"/>
                      <a:pt x="2336" y="11321"/>
                      <a:pt x="2506" y="11321"/>
                    </a:cubicBezTo>
                    <a:cubicBezTo>
                      <a:pt x="2535" y="11321"/>
                      <a:pt x="2567" y="11313"/>
                      <a:pt x="2598" y="11295"/>
                    </a:cubicBezTo>
                    <a:cubicBezTo>
                      <a:pt x="5133" y="10028"/>
                      <a:pt x="7643" y="8761"/>
                      <a:pt x="10177" y="7494"/>
                    </a:cubicBezTo>
                    <a:cubicBezTo>
                      <a:pt x="11373" y="6896"/>
                      <a:pt x="12568" y="6298"/>
                      <a:pt x="13763" y="5701"/>
                    </a:cubicBezTo>
                    <a:cubicBezTo>
                      <a:pt x="14672" y="5223"/>
                      <a:pt x="15580" y="4697"/>
                      <a:pt x="16298" y="3955"/>
                    </a:cubicBezTo>
                    <a:cubicBezTo>
                      <a:pt x="16919" y="3286"/>
                      <a:pt x="17421" y="2401"/>
                      <a:pt x="17326" y="1469"/>
                    </a:cubicBezTo>
                    <a:cubicBezTo>
                      <a:pt x="17237" y="600"/>
                      <a:pt x="16608" y="1"/>
                      <a:pt x="15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8"/>
              <p:cNvSpPr/>
              <p:nvPr/>
            </p:nvSpPr>
            <p:spPr>
              <a:xfrm>
                <a:off x="5552600" y="673100"/>
                <a:ext cx="99850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5945" extrusionOk="0">
                    <a:moveTo>
                      <a:pt x="940" y="1"/>
                    </a:moveTo>
                    <a:cubicBezTo>
                      <a:pt x="626" y="1"/>
                      <a:pt x="287" y="215"/>
                      <a:pt x="168" y="511"/>
                    </a:cubicBezTo>
                    <a:cubicBezTo>
                      <a:pt x="1" y="894"/>
                      <a:pt x="144" y="1324"/>
                      <a:pt x="335" y="1659"/>
                    </a:cubicBezTo>
                    <a:cubicBezTo>
                      <a:pt x="622" y="2185"/>
                      <a:pt x="933" y="2687"/>
                      <a:pt x="1220" y="3189"/>
                    </a:cubicBezTo>
                    <a:cubicBezTo>
                      <a:pt x="1507" y="3667"/>
                      <a:pt x="1794" y="4169"/>
                      <a:pt x="2081" y="4671"/>
                    </a:cubicBezTo>
                    <a:cubicBezTo>
                      <a:pt x="2248" y="4910"/>
                      <a:pt x="2391" y="5173"/>
                      <a:pt x="2535" y="5436"/>
                    </a:cubicBezTo>
                    <a:cubicBezTo>
                      <a:pt x="2631" y="5580"/>
                      <a:pt x="2726" y="5771"/>
                      <a:pt x="2870" y="5866"/>
                    </a:cubicBezTo>
                    <a:cubicBezTo>
                      <a:pt x="2962" y="5920"/>
                      <a:pt x="3059" y="5944"/>
                      <a:pt x="3155" y="5944"/>
                    </a:cubicBezTo>
                    <a:cubicBezTo>
                      <a:pt x="3357" y="5944"/>
                      <a:pt x="3553" y="5837"/>
                      <a:pt x="3683" y="5675"/>
                    </a:cubicBezTo>
                    <a:cubicBezTo>
                      <a:pt x="3993" y="5364"/>
                      <a:pt x="3898" y="4910"/>
                      <a:pt x="3802" y="4528"/>
                    </a:cubicBezTo>
                    <a:cubicBezTo>
                      <a:pt x="3784" y="4436"/>
                      <a:pt x="3717" y="4397"/>
                      <a:pt x="3645" y="4397"/>
                    </a:cubicBezTo>
                    <a:cubicBezTo>
                      <a:pt x="3528" y="4397"/>
                      <a:pt x="3399" y="4499"/>
                      <a:pt x="3443" y="4647"/>
                    </a:cubicBezTo>
                    <a:cubicBezTo>
                      <a:pt x="3491" y="4791"/>
                      <a:pt x="3539" y="4958"/>
                      <a:pt x="3515" y="5125"/>
                    </a:cubicBezTo>
                    <a:cubicBezTo>
                      <a:pt x="3515" y="5293"/>
                      <a:pt x="3443" y="5412"/>
                      <a:pt x="3324" y="5508"/>
                    </a:cubicBezTo>
                    <a:lnTo>
                      <a:pt x="3037" y="5508"/>
                    </a:lnTo>
                    <a:cubicBezTo>
                      <a:pt x="2846" y="5388"/>
                      <a:pt x="2678" y="4910"/>
                      <a:pt x="2559" y="4719"/>
                    </a:cubicBezTo>
                    <a:cubicBezTo>
                      <a:pt x="2248" y="4193"/>
                      <a:pt x="1937" y="3667"/>
                      <a:pt x="1626" y="3117"/>
                    </a:cubicBezTo>
                    <a:cubicBezTo>
                      <a:pt x="1340" y="2615"/>
                      <a:pt x="1029" y="2089"/>
                      <a:pt x="742" y="1587"/>
                    </a:cubicBezTo>
                    <a:cubicBezTo>
                      <a:pt x="574" y="1324"/>
                      <a:pt x="335" y="894"/>
                      <a:pt x="551" y="607"/>
                    </a:cubicBezTo>
                    <a:cubicBezTo>
                      <a:pt x="617" y="507"/>
                      <a:pt x="800" y="372"/>
                      <a:pt x="953" y="372"/>
                    </a:cubicBezTo>
                    <a:cubicBezTo>
                      <a:pt x="1020" y="372"/>
                      <a:pt x="1081" y="398"/>
                      <a:pt x="1124" y="463"/>
                    </a:cubicBezTo>
                    <a:cubicBezTo>
                      <a:pt x="1161" y="530"/>
                      <a:pt x="1219" y="558"/>
                      <a:pt x="1277" y="558"/>
                    </a:cubicBezTo>
                    <a:cubicBezTo>
                      <a:pt x="1405" y="558"/>
                      <a:pt x="1534" y="420"/>
                      <a:pt x="1435" y="272"/>
                    </a:cubicBezTo>
                    <a:cubicBezTo>
                      <a:pt x="1317" y="81"/>
                      <a:pt x="1133" y="1"/>
                      <a:pt x="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8"/>
              <p:cNvSpPr/>
              <p:nvPr/>
            </p:nvSpPr>
            <p:spPr>
              <a:xfrm>
                <a:off x="5621250" y="748150"/>
                <a:ext cx="320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855" extrusionOk="0">
                    <a:moveTo>
                      <a:pt x="315" y="1"/>
                    </a:moveTo>
                    <a:cubicBezTo>
                      <a:pt x="165" y="1"/>
                      <a:pt x="0" y="172"/>
                      <a:pt x="100" y="354"/>
                    </a:cubicBezTo>
                    <a:cubicBezTo>
                      <a:pt x="315" y="808"/>
                      <a:pt x="554" y="1263"/>
                      <a:pt x="793" y="1741"/>
                    </a:cubicBezTo>
                    <a:cubicBezTo>
                      <a:pt x="830" y="1821"/>
                      <a:pt x="893" y="1855"/>
                      <a:pt x="961" y="1855"/>
                    </a:cubicBezTo>
                    <a:cubicBezTo>
                      <a:pt x="1112" y="1855"/>
                      <a:pt x="1282" y="1684"/>
                      <a:pt x="1200" y="1502"/>
                    </a:cubicBezTo>
                    <a:cubicBezTo>
                      <a:pt x="960" y="1047"/>
                      <a:pt x="721" y="569"/>
                      <a:pt x="482" y="115"/>
                    </a:cubicBezTo>
                    <a:cubicBezTo>
                      <a:pt x="446" y="34"/>
                      <a:pt x="382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8"/>
              <p:cNvSpPr/>
              <p:nvPr/>
            </p:nvSpPr>
            <p:spPr>
              <a:xfrm>
                <a:off x="5606725" y="718175"/>
                <a:ext cx="173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787" extrusionOk="0">
                    <a:moveTo>
                      <a:pt x="265" y="0"/>
                    </a:moveTo>
                    <a:cubicBezTo>
                      <a:pt x="134" y="0"/>
                      <a:pt x="1" y="138"/>
                      <a:pt x="83" y="286"/>
                    </a:cubicBezTo>
                    <a:cubicBezTo>
                      <a:pt x="155" y="429"/>
                      <a:pt x="226" y="549"/>
                      <a:pt x="298" y="692"/>
                    </a:cubicBezTo>
                    <a:cubicBezTo>
                      <a:pt x="328" y="759"/>
                      <a:pt x="380" y="787"/>
                      <a:pt x="435" y="787"/>
                    </a:cubicBezTo>
                    <a:cubicBezTo>
                      <a:pt x="558" y="787"/>
                      <a:pt x="692" y="650"/>
                      <a:pt x="609" y="501"/>
                    </a:cubicBezTo>
                    <a:cubicBezTo>
                      <a:pt x="537" y="358"/>
                      <a:pt x="489" y="238"/>
                      <a:pt x="418" y="95"/>
                    </a:cubicBezTo>
                    <a:cubicBezTo>
                      <a:pt x="381" y="28"/>
                      <a:pt x="323" y="0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8"/>
              <p:cNvSpPr/>
              <p:nvPr/>
            </p:nvSpPr>
            <p:spPr>
              <a:xfrm>
                <a:off x="5595050" y="547700"/>
                <a:ext cx="383750" cy="246375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9855" extrusionOk="0">
                    <a:moveTo>
                      <a:pt x="14467" y="0"/>
                    </a:moveTo>
                    <a:cubicBezTo>
                      <a:pt x="12516" y="0"/>
                      <a:pt x="11262" y="2384"/>
                      <a:pt x="9324" y="2897"/>
                    </a:cubicBezTo>
                    <a:cubicBezTo>
                      <a:pt x="8774" y="3041"/>
                      <a:pt x="8201" y="3041"/>
                      <a:pt x="7699" y="3256"/>
                    </a:cubicBezTo>
                    <a:cubicBezTo>
                      <a:pt x="6623" y="3710"/>
                      <a:pt x="6073" y="5097"/>
                      <a:pt x="4901" y="5360"/>
                    </a:cubicBezTo>
                    <a:cubicBezTo>
                      <a:pt x="4567" y="5431"/>
                      <a:pt x="4208" y="5384"/>
                      <a:pt x="3873" y="5527"/>
                    </a:cubicBezTo>
                    <a:cubicBezTo>
                      <a:pt x="3252" y="5742"/>
                      <a:pt x="2989" y="6436"/>
                      <a:pt x="2654" y="6985"/>
                    </a:cubicBezTo>
                    <a:cubicBezTo>
                      <a:pt x="2373" y="7435"/>
                      <a:pt x="1901" y="7855"/>
                      <a:pt x="1434" y="7855"/>
                    </a:cubicBezTo>
                    <a:cubicBezTo>
                      <a:pt x="1305" y="7855"/>
                      <a:pt x="1176" y="7823"/>
                      <a:pt x="1052" y="7751"/>
                    </a:cubicBezTo>
                    <a:cubicBezTo>
                      <a:pt x="693" y="8468"/>
                      <a:pt x="359" y="9161"/>
                      <a:pt x="0" y="9854"/>
                    </a:cubicBezTo>
                    <a:cubicBezTo>
                      <a:pt x="813" y="9496"/>
                      <a:pt x="1602" y="8994"/>
                      <a:pt x="2295" y="8420"/>
                    </a:cubicBezTo>
                    <a:lnTo>
                      <a:pt x="2295" y="8420"/>
                    </a:lnTo>
                    <a:lnTo>
                      <a:pt x="1745" y="8659"/>
                    </a:lnTo>
                    <a:cubicBezTo>
                      <a:pt x="5356" y="6746"/>
                      <a:pt x="8966" y="4810"/>
                      <a:pt x="12552" y="2873"/>
                    </a:cubicBezTo>
                    <a:cubicBezTo>
                      <a:pt x="13460" y="2395"/>
                      <a:pt x="14393" y="1893"/>
                      <a:pt x="15014" y="1056"/>
                    </a:cubicBezTo>
                    <a:cubicBezTo>
                      <a:pt x="15182" y="817"/>
                      <a:pt x="15349" y="459"/>
                      <a:pt x="15134" y="196"/>
                    </a:cubicBezTo>
                    <a:cubicBezTo>
                      <a:pt x="15014" y="52"/>
                      <a:pt x="14823" y="4"/>
                      <a:pt x="14608" y="4"/>
                    </a:cubicBezTo>
                    <a:cubicBezTo>
                      <a:pt x="14560" y="2"/>
                      <a:pt x="14513" y="0"/>
                      <a:pt x="144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8"/>
              <p:cNvSpPr/>
              <p:nvPr/>
            </p:nvSpPr>
            <p:spPr>
              <a:xfrm>
                <a:off x="5562775" y="786575"/>
                <a:ext cx="39750" cy="9052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3621" extrusionOk="0">
                    <a:moveTo>
                      <a:pt x="1168" y="882"/>
                    </a:moveTo>
                    <a:lnTo>
                      <a:pt x="1168" y="882"/>
                    </a:lnTo>
                    <a:cubicBezTo>
                      <a:pt x="1127" y="1797"/>
                      <a:pt x="1024" y="3243"/>
                      <a:pt x="693" y="3243"/>
                    </a:cubicBezTo>
                    <a:cubicBezTo>
                      <a:pt x="685" y="3243"/>
                      <a:pt x="678" y="3242"/>
                      <a:pt x="670" y="3240"/>
                    </a:cubicBezTo>
                    <a:cubicBezTo>
                      <a:pt x="526" y="3192"/>
                      <a:pt x="502" y="2929"/>
                      <a:pt x="502" y="2834"/>
                    </a:cubicBezTo>
                    <a:cubicBezTo>
                      <a:pt x="502" y="2738"/>
                      <a:pt x="526" y="2619"/>
                      <a:pt x="550" y="2523"/>
                    </a:cubicBezTo>
                    <a:cubicBezTo>
                      <a:pt x="574" y="2308"/>
                      <a:pt x="646" y="2069"/>
                      <a:pt x="717" y="1853"/>
                    </a:cubicBezTo>
                    <a:cubicBezTo>
                      <a:pt x="835" y="1518"/>
                      <a:pt x="988" y="1194"/>
                      <a:pt x="1168" y="882"/>
                    </a:cubicBezTo>
                    <a:close/>
                    <a:moveTo>
                      <a:pt x="1405" y="1"/>
                    </a:moveTo>
                    <a:cubicBezTo>
                      <a:pt x="1309" y="1"/>
                      <a:pt x="1207" y="60"/>
                      <a:pt x="1196" y="180"/>
                    </a:cubicBezTo>
                    <a:cubicBezTo>
                      <a:pt x="1195" y="193"/>
                      <a:pt x="1194" y="210"/>
                      <a:pt x="1193" y="230"/>
                    </a:cubicBezTo>
                    <a:lnTo>
                      <a:pt x="1193" y="230"/>
                    </a:lnTo>
                    <a:cubicBezTo>
                      <a:pt x="1159" y="242"/>
                      <a:pt x="1126" y="264"/>
                      <a:pt x="1100" y="299"/>
                    </a:cubicBezTo>
                    <a:cubicBezTo>
                      <a:pt x="670" y="897"/>
                      <a:pt x="359" y="1567"/>
                      <a:pt x="191" y="2308"/>
                    </a:cubicBezTo>
                    <a:cubicBezTo>
                      <a:pt x="96" y="2714"/>
                      <a:pt x="0" y="3455"/>
                      <a:pt x="550" y="3599"/>
                    </a:cubicBezTo>
                    <a:cubicBezTo>
                      <a:pt x="602" y="3614"/>
                      <a:pt x="652" y="3621"/>
                      <a:pt x="699" y="3621"/>
                    </a:cubicBezTo>
                    <a:cubicBezTo>
                      <a:pt x="1105" y="3621"/>
                      <a:pt x="1322" y="3105"/>
                      <a:pt x="1387" y="2762"/>
                    </a:cubicBezTo>
                    <a:cubicBezTo>
                      <a:pt x="1506" y="1901"/>
                      <a:pt x="1506" y="1017"/>
                      <a:pt x="1578" y="180"/>
                    </a:cubicBezTo>
                    <a:cubicBezTo>
                      <a:pt x="1590" y="60"/>
                      <a:pt x="1500" y="1"/>
                      <a:pt x="1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8"/>
              <p:cNvSpPr/>
              <p:nvPr/>
            </p:nvSpPr>
            <p:spPr>
              <a:xfrm>
                <a:off x="5569950" y="811975"/>
                <a:ext cx="271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2356" extrusionOk="0">
                    <a:moveTo>
                      <a:pt x="857" y="0"/>
                    </a:moveTo>
                    <a:cubicBezTo>
                      <a:pt x="783" y="0"/>
                      <a:pt x="706" y="37"/>
                      <a:pt x="669" y="120"/>
                    </a:cubicBezTo>
                    <a:cubicBezTo>
                      <a:pt x="610" y="272"/>
                      <a:pt x="556" y="424"/>
                      <a:pt x="509" y="577"/>
                    </a:cubicBezTo>
                    <a:lnTo>
                      <a:pt x="509" y="577"/>
                    </a:lnTo>
                    <a:cubicBezTo>
                      <a:pt x="450" y="580"/>
                      <a:pt x="393" y="609"/>
                      <a:pt x="359" y="670"/>
                    </a:cubicBezTo>
                    <a:cubicBezTo>
                      <a:pt x="120" y="1100"/>
                      <a:pt x="0" y="1579"/>
                      <a:pt x="24" y="2081"/>
                    </a:cubicBezTo>
                    <a:cubicBezTo>
                      <a:pt x="24" y="2200"/>
                      <a:pt x="114" y="2260"/>
                      <a:pt x="206" y="2260"/>
                    </a:cubicBezTo>
                    <a:cubicBezTo>
                      <a:pt x="213" y="2260"/>
                      <a:pt x="219" y="2260"/>
                      <a:pt x="225" y="2259"/>
                    </a:cubicBezTo>
                    <a:lnTo>
                      <a:pt x="225" y="2259"/>
                    </a:lnTo>
                    <a:cubicBezTo>
                      <a:pt x="251" y="2323"/>
                      <a:pt x="318" y="2356"/>
                      <a:pt x="389" y="2356"/>
                    </a:cubicBezTo>
                    <a:cubicBezTo>
                      <a:pt x="484" y="2356"/>
                      <a:pt x="586" y="2296"/>
                      <a:pt x="598" y="2176"/>
                    </a:cubicBezTo>
                    <a:cubicBezTo>
                      <a:pt x="607" y="2084"/>
                      <a:pt x="615" y="1992"/>
                      <a:pt x="623" y="1900"/>
                    </a:cubicBezTo>
                    <a:lnTo>
                      <a:pt x="623" y="1900"/>
                    </a:lnTo>
                    <a:cubicBezTo>
                      <a:pt x="687" y="1329"/>
                      <a:pt x="822" y="775"/>
                      <a:pt x="1028" y="240"/>
                    </a:cubicBezTo>
                    <a:cubicBezTo>
                      <a:pt x="1087" y="93"/>
                      <a:pt x="974" y="0"/>
                      <a:pt x="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8"/>
              <p:cNvSpPr/>
              <p:nvPr/>
            </p:nvSpPr>
            <p:spPr>
              <a:xfrm>
                <a:off x="5929150" y="575300"/>
                <a:ext cx="131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70" extrusionOk="0">
                    <a:moveTo>
                      <a:pt x="288" y="0"/>
                    </a:moveTo>
                    <a:cubicBezTo>
                      <a:pt x="144" y="0"/>
                      <a:pt x="73" y="96"/>
                      <a:pt x="49" y="215"/>
                    </a:cubicBezTo>
                    <a:cubicBezTo>
                      <a:pt x="49" y="287"/>
                      <a:pt x="25" y="359"/>
                      <a:pt x="25" y="430"/>
                    </a:cubicBezTo>
                    <a:cubicBezTo>
                      <a:pt x="1" y="550"/>
                      <a:pt x="144" y="669"/>
                      <a:pt x="264" y="669"/>
                    </a:cubicBezTo>
                    <a:cubicBezTo>
                      <a:pt x="407" y="669"/>
                      <a:pt x="479" y="550"/>
                      <a:pt x="503" y="430"/>
                    </a:cubicBezTo>
                    <a:cubicBezTo>
                      <a:pt x="503" y="359"/>
                      <a:pt x="503" y="287"/>
                      <a:pt x="527" y="215"/>
                    </a:cubicBezTo>
                    <a:cubicBezTo>
                      <a:pt x="527" y="96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8"/>
              <p:cNvSpPr/>
              <p:nvPr/>
            </p:nvSpPr>
            <p:spPr>
              <a:xfrm>
                <a:off x="5786900" y="636250"/>
                <a:ext cx="131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71" extrusionOk="0">
                    <a:moveTo>
                      <a:pt x="264" y="1"/>
                    </a:moveTo>
                    <a:cubicBezTo>
                      <a:pt x="144" y="1"/>
                      <a:pt x="48" y="120"/>
                      <a:pt x="48" y="240"/>
                    </a:cubicBezTo>
                    <a:lnTo>
                      <a:pt x="25" y="455"/>
                    </a:lnTo>
                    <a:cubicBezTo>
                      <a:pt x="1" y="574"/>
                      <a:pt x="120" y="670"/>
                      <a:pt x="240" y="670"/>
                    </a:cubicBezTo>
                    <a:cubicBezTo>
                      <a:pt x="383" y="670"/>
                      <a:pt x="455" y="574"/>
                      <a:pt x="479" y="455"/>
                    </a:cubicBezTo>
                    <a:lnTo>
                      <a:pt x="503" y="240"/>
                    </a:lnTo>
                    <a:cubicBezTo>
                      <a:pt x="527" y="120"/>
                      <a:pt x="383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8"/>
              <p:cNvSpPr/>
              <p:nvPr/>
            </p:nvSpPr>
            <p:spPr>
              <a:xfrm>
                <a:off x="5850250" y="623100"/>
                <a:ext cx="149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79" extrusionOk="0">
                    <a:moveTo>
                      <a:pt x="288" y="1"/>
                    </a:moveTo>
                    <a:cubicBezTo>
                      <a:pt x="1" y="1"/>
                      <a:pt x="1" y="479"/>
                      <a:pt x="288" y="479"/>
                    </a:cubicBezTo>
                    <a:cubicBezTo>
                      <a:pt x="599" y="479"/>
                      <a:pt x="599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8"/>
            <p:cNvGrpSpPr/>
            <p:nvPr/>
          </p:nvGrpSpPr>
          <p:grpSpPr>
            <a:xfrm>
              <a:off x="7047775" y="2701638"/>
              <a:ext cx="1576050" cy="827250"/>
              <a:chOff x="3082300" y="1766675"/>
              <a:chExt cx="1576050" cy="827250"/>
            </a:xfrm>
          </p:grpSpPr>
          <p:sp>
            <p:nvSpPr>
              <p:cNvPr id="414" name="Google Shape;414;p48"/>
              <p:cNvSpPr/>
              <p:nvPr/>
            </p:nvSpPr>
            <p:spPr>
              <a:xfrm>
                <a:off x="3253750" y="1971900"/>
                <a:ext cx="180150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5084" extrusionOk="0">
                    <a:moveTo>
                      <a:pt x="6964" y="1"/>
                    </a:moveTo>
                    <a:cubicBezTo>
                      <a:pt x="6936" y="1"/>
                      <a:pt x="6907" y="9"/>
                      <a:pt x="6877" y="28"/>
                    </a:cubicBezTo>
                    <a:cubicBezTo>
                      <a:pt x="4630" y="1606"/>
                      <a:pt x="2406" y="3160"/>
                      <a:pt x="159" y="4737"/>
                    </a:cubicBezTo>
                    <a:cubicBezTo>
                      <a:pt x="0" y="4837"/>
                      <a:pt x="105" y="5083"/>
                      <a:pt x="254" y="5083"/>
                    </a:cubicBezTo>
                    <a:cubicBezTo>
                      <a:pt x="285" y="5083"/>
                      <a:pt x="317" y="5073"/>
                      <a:pt x="350" y="5048"/>
                    </a:cubicBezTo>
                    <a:cubicBezTo>
                      <a:pt x="2574" y="3470"/>
                      <a:pt x="4821" y="1916"/>
                      <a:pt x="7044" y="338"/>
                    </a:cubicBezTo>
                    <a:cubicBezTo>
                      <a:pt x="7206" y="238"/>
                      <a:pt x="7112" y="1"/>
                      <a:pt x="69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8"/>
              <p:cNvSpPr/>
              <p:nvPr/>
            </p:nvSpPr>
            <p:spPr>
              <a:xfrm>
                <a:off x="3248150" y="2090625"/>
                <a:ext cx="16450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7173" extrusionOk="0">
                    <a:moveTo>
                      <a:pt x="180" y="0"/>
                    </a:moveTo>
                    <a:cubicBezTo>
                      <a:pt x="90" y="0"/>
                      <a:pt x="0" y="60"/>
                      <a:pt x="0" y="180"/>
                    </a:cubicBezTo>
                    <a:cubicBezTo>
                      <a:pt x="24" y="2451"/>
                      <a:pt x="120" y="4722"/>
                      <a:pt x="287" y="6994"/>
                    </a:cubicBezTo>
                    <a:cubicBezTo>
                      <a:pt x="287" y="7113"/>
                      <a:pt x="383" y="7173"/>
                      <a:pt x="476" y="7173"/>
                    </a:cubicBezTo>
                    <a:cubicBezTo>
                      <a:pt x="568" y="7173"/>
                      <a:pt x="658" y="7113"/>
                      <a:pt x="646" y="6994"/>
                    </a:cubicBezTo>
                    <a:cubicBezTo>
                      <a:pt x="479" y="4722"/>
                      <a:pt x="383" y="2451"/>
                      <a:pt x="359" y="180"/>
                    </a:cubicBezTo>
                    <a:cubicBezTo>
                      <a:pt x="359" y="60"/>
                      <a:pt x="269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8"/>
              <p:cNvSpPr/>
              <p:nvPr/>
            </p:nvSpPr>
            <p:spPr>
              <a:xfrm>
                <a:off x="3427000" y="1971900"/>
                <a:ext cx="180175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5084" extrusionOk="0">
                    <a:moveTo>
                      <a:pt x="265" y="1"/>
                    </a:moveTo>
                    <a:cubicBezTo>
                      <a:pt x="112" y="1"/>
                      <a:pt x="1" y="238"/>
                      <a:pt x="162" y="338"/>
                    </a:cubicBezTo>
                    <a:cubicBezTo>
                      <a:pt x="2410" y="1916"/>
                      <a:pt x="4633" y="3470"/>
                      <a:pt x="6857" y="5048"/>
                    </a:cubicBezTo>
                    <a:cubicBezTo>
                      <a:pt x="6893" y="5073"/>
                      <a:pt x="6929" y="5083"/>
                      <a:pt x="6961" y="5083"/>
                    </a:cubicBezTo>
                    <a:cubicBezTo>
                      <a:pt x="7119" y="5083"/>
                      <a:pt x="7206" y="4837"/>
                      <a:pt x="7048" y="4737"/>
                    </a:cubicBezTo>
                    <a:cubicBezTo>
                      <a:pt x="4824" y="3160"/>
                      <a:pt x="2577" y="1606"/>
                      <a:pt x="354" y="28"/>
                    </a:cubicBezTo>
                    <a:cubicBezTo>
                      <a:pt x="324" y="9"/>
                      <a:pt x="294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8"/>
              <p:cNvSpPr/>
              <p:nvPr/>
            </p:nvSpPr>
            <p:spPr>
              <a:xfrm>
                <a:off x="3253800" y="2265725"/>
                <a:ext cx="180100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5085" extrusionOk="0">
                    <a:moveTo>
                      <a:pt x="247" y="0"/>
                    </a:moveTo>
                    <a:cubicBezTo>
                      <a:pt x="100" y="0"/>
                      <a:pt x="0" y="231"/>
                      <a:pt x="157" y="348"/>
                    </a:cubicBezTo>
                    <a:cubicBezTo>
                      <a:pt x="2404" y="1926"/>
                      <a:pt x="4628" y="3480"/>
                      <a:pt x="6875" y="5058"/>
                    </a:cubicBezTo>
                    <a:cubicBezTo>
                      <a:pt x="6905" y="5077"/>
                      <a:pt x="6934" y="5085"/>
                      <a:pt x="6962" y="5085"/>
                    </a:cubicBezTo>
                    <a:cubicBezTo>
                      <a:pt x="7110" y="5085"/>
                      <a:pt x="7204" y="4848"/>
                      <a:pt x="7042" y="4747"/>
                    </a:cubicBezTo>
                    <a:cubicBezTo>
                      <a:pt x="4819" y="3169"/>
                      <a:pt x="2572" y="1591"/>
                      <a:pt x="348" y="37"/>
                    </a:cubicBezTo>
                    <a:cubicBezTo>
                      <a:pt x="314" y="12"/>
                      <a:pt x="279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8"/>
              <p:cNvSpPr/>
              <p:nvPr/>
            </p:nvSpPr>
            <p:spPr>
              <a:xfrm>
                <a:off x="3427000" y="2265725"/>
                <a:ext cx="18012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5085" extrusionOk="0">
                    <a:moveTo>
                      <a:pt x="6979" y="0"/>
                    </a:moveTo>
                    <a:cubicBezTo>
                      <a:pt x="6949" y="0"/>
                      <a:pt x="6915" y="12"/>
                      <a:pt x="6880" y="37"/>
                    </a:cubicBezTo>
                    <a:cubicBezTo>
                      <a:pt x="4633" y="1615"/>
                      <a:pt x="2410" y="3169"/>
                      <a:pt x="162" y="4747"/>
                    </a:cubicBezTo>
                    <a:cubicBezTo>
                      <a:pt x="1" y="4848"/>
                      <a:pt x="112" y="5085"/>
                      <a:pt x="265" y="5085"/>
                    </a:cubicBezTo>
                    <a:cubicBezTo>
                      <a:pt x="294" y="5085"/>
                      <a:pt x="324" y="5077"/>
                      <a:pt x="354" y="5058"/>
                    </a:cubicBezTo>
                    <a:cubicBezTo>
                      <a:pt x="2577" y="3480"/>
                      <a:pt x="4824" y="1926"/>
                      <a:pt x="7048" y="348"/>
                    </a:cubicBezTo>
                    <a:cubicBezTo>
                      <a:pt x="7205" y="231"/>
                      <a:pt x="7120" y="0"/>
                      <a:pt x="6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8"/>
              <p:cNvSpPr/>
              <p:nvPr/>
            </p:nvSpPr>
            <p:spPr>
              <a:xfrm>
                <a:off x="3596900" y="2090625"/>
                <a:ext cx="158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7173" extrusionOk="0">
                    <a:moveTo>
                      <a:pt x="455" y="0"/>
                    </a:moveTo>
                    <a:cubicBezTo>
                      <a:pt x="365" y="0"/>
                      <a:pt x="276" y="60"/>
                      <a:pt x="276" y="180"/>
                    </a:cubicBezTo>
                    <a:cubicBezTo>
                      <a:pt x="252" y="2451"/>
                      <a:pt x="156" y="4722"/>
                      <a:pt x="13" y="6994"/>
                    </a:cubicBezTo>
                    <a:cubicBezTo>
                      <a:pt x="1" y="7113"/>
                      <a:pt x="84" y="7173"/>
                      <a:pt x="174" y="7173"/>
                    </a:cubicBezTo>
                    <a:cubicBezTo>
                      <a:pt x="264" y="7173"/>
                      <a:pt x="359" y="7113"/>
                      <a:pt x="371" y="6994"/>
                    </a:cubicBezTo>
                    <a:cubicBezTo>
                      <a:pt x="539" y="4722"/>
                      <a:pt x="610" y="2451"/>
                      <a:pt x="634" y="180"/>
                    </a:cubicBezTo>
                    <a:cubicBezTo>
                      <a:pt x="634" y="60"/>
                      <a:pt x="545" y="0"/>
                      <a:pt x="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8"/>
              <p:cNvSpPr/>
              <p:nvPr/>
            </p:nvSpPr>
            <p:spPr>
              <a:xfrm>
                <a:off x="3413950" y="2015525"/>
                <a:ext cx="17355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4656" extrusionOk="0">
                    <a:moveTo>
                      <a:pt x="261" y="1"/>
                    </a:moveTo>
                    <a:cubicBezTo>
                      <a:pt x="108" y="1"/>
                      <a:pt x="1" y="238"/>
                      <a:pt x="182" y="339"/>
                    </a:cubicBezTo>
                    <a:cubicBezTo>
                      <a:pt x="2382" y="1678"/>
                      <a:pt x="4533" y="3112"/>
                      <a:pt x="6613" y="4618"/>
                    </a:cubicBezTo>
                    <a:cubicBezTo>
                      <a:pt x="6648" y="4644"/>
                      <a:pt x="6682" y="4655"/>
                      <a:pt x="6713" y="4655"/>
                    </a:cubicBezTo>
                    <a:cubicBezTo>
                      <a:pt x="6854" y="4655"/>
                      <a:pt x="6942" y="4425"/>
                      <a:pt x="6805" y="4307"/>
                    </a:cubicBezTo>
                    <a:cubicBezTo>
                      <a:pt x="4701" y="2801"/>
                      <a:pt x="2549" y="1367"/>
                      <a:pt x="350" y="28"/>
                    </a:cubicBezTo>
                    <a:cubicBezTo>
                      <a:pt x="320" y="9"/>
                      <a:pt x="290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8"/>
              <p:cNvSpPr/>
              <p:nvPr/>
            </p:nvSpPr>
            <p:spPr>
              <a:xfrm>
                <a:off x="3284000" y="2107350"/>
                <a:ext cx="16775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835" extrusionOk="0">
                    <a:moveTo>
                      <a:pt x="180" y="1"/>
                    </a:moveTo>
                    <a:cubicBezTo>
                      <a:pt x="91" y="1"/>
                      <a:pt x="1" y="61"/>
                      <a:pt x="1" y="180"/>
                    </a:cubicBezTo>
                    <a:cubicBezTo>
                      <a:pt x="96" y="1997"/>
                      <a:pt x="192" y="3838"/>
                      <a:pt x="288" y="5655"/>
                    </a:cubicBezTo>
                    <a:cubicBezTo>
                      <a:pt x="300" y="5775"/>
                      <a:pt x="395" y="5834"/>
                      <a:pt x="488" y="5834"/>
                    </a:cubicBezTo>
                    <a:cubicBezTo>
                      <a:pt x="581" y="5834"/>
                      <a:pt x="670" y="5775"/>
                      <a:pt x="670" y="5655"/>
                    </a:cubicBezTo>
                    <a:cubicBezTo>
                      <a:pt x="575" y="3838"/>
                      <a:pt x="455" y="1997"/>
                      <a:pt x="359" y="180"/>
                    </a:cubicBezTo>
                    <a:cubicBezTo>
                      <a:pt x="359" y="61"/>
                      <a:pt x="270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8"/>
              <p:cNvSpPr/>
              <p:nvPr/>
            </p:nvSpPr>
            <p:spPr>
              <a:xfrm>
                <a:off x="3426475" y="2248975"/>
                <a:ext cx="143600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3923" extrusionOk="0">
                    <a:moveTo>
                      <a:pt x="5505" y="1"/>
                    </a:moveTo>
                    <a:cubicBezTo>
                      <a:pt x="5471" y="1"/>
                      <a:pt x="5434" y="12"/>
                      <a:pt x="5395" y="38"/>
                    </a:cubicBezTo>
                    <a:cubicBezTo>
                      <a:pt x="3650" y="1209"/>
                      <a:pt x="1905" y="2381"/>
                      <a:pt x="159" y="3576"/>
                    </a:cubicBezTo>
                    <a:cubicBezTo>
                      <a:pt x="1" y="3675"/>
                      <a:pt x="89" y="3922"/>
                      <a:pt x="232" y="3922"/>
                    </a:cubicBezTo>
                    <a:cubicBezTo>
                      <a:pt x="262" y="3922"/>
                      <a:pt x="294" y="3912"/>
                      <a:pt x="327" y="3887"/>
                    </a:cubicBezTo>
                    <a:cubicBezTo>
                      <a:pt x="2096" y="2716"/>
                      <a:pt x="3841" y="1520"/>
                      <a:pt x="5586" y="349"/>
                    </a:cubicBezTo>
                    <a:cubicBezTo>
                      <a:pt x="5743" y="231"/>
                      <a:pt x="5659" y="1"/>
                      <a:pt x="5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8"/>
              <p:cNvSpPr/>
              <p:nvPr/>
            </p:nvSpPr>
            <p:spPr>
              <a:xfrm>
                <a:off x="3428050" y="1898600"/>
                <a:ext cx="9000" cy="85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426" extrusionOk="0">
                    <a:moveTo>
                      <a:pt x="180" y="1"/>
                    </a:moveTo>
                    <a:cubicBezTo>
                      <a:pt x="90" y="1"/>
                      <a:pt x="1" y="55"/>
                      <a:pt x="1" y="162"/>
                    </a:cubicBezTo>
                    <a:lnTo>
                      <a:pt x="1" y="3246"/>
                    </a:lnTo>
                    <a:cubicBezTo>
                      <a:pt x="1" y="3366"/>
                      <a:pt x="90" y="3426"/>
                      <a:pt x="180" y="3426"/>
                    </a:cubicBezTo>
                    <a:cubicBezTo>
                      <a:pt x="270" y="3426"/>
                      <a:pt x="359" y="3366"/>
                      <a:pt x="359" y="3246"/>
                    </a:cubicBezTo>
                    <a:lnTo>
                      <a:pt x="359" y="162"/>
                    </a:lnTo>
                    <a:cubicBezTo>
                      <a:pt x="359" y="55"/>
                      <a:pt x="270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8"/>
              <p:cNvSpPr/>
              <p:nvPr/>
            </p:nvSpPr>
            <p:spPr>
              <a:xfrm>
                <a:off x="3403550" y="1772050"/>
                <a:ext cx="90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59" extrusionOk="0">
                    <a:moveTo>
                      <a:pt x="180" y="0"/>
                    </a:moveTo>
                    <a:cubicBezTo>
                      <a:pt x="90" y="0"/>
                      <a:pt x="0" y="60"/>
                      <a:pt x="0" y="180"/>
                    </a:cubicBezTo>
                    <a:lnTo>
                      <a:pt x="0" y="3479"/>
                    </a:lnTo>
                    <a:cubicBezTo>
                      <a:pt x="0" y="3599"/>
                      <a:pt x="90" y="3658"/>
                      <a:pt x="180" y="3658"/>
                    </a:cubicBezTo>
                    <a:cubicBezTo>
                      <a:pt x="269" y="3658"/>
                      <a:pt x="359" y="3599"/>
                      <a:pt x="359" y="3479"/>
                    </a:cubicBezTo>
                    <a:lnTo>
                      <a:pt x="359" y="180"/>
                    </a:lnTo>
                    <a:cubicBezTo>
                      <a:pt x="359" y="60"/>
                      <a:pt x="269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8"/>
              <p:cNvSpPr/>
              <p:nvPr/>
            </p:nvSpPr>
            <p:spPr>
              <a:xfrm>
                <a:off x="3402350" y="1815975"/>
                <a:ext cx="610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360" extrusionOk="0">
                    <a:moveTo>
                      <a:pt x="216" y="1"/>
                    </a:moveTo>
                    <a:cubicBezTo>
                      <a:pt x="1" y="1"/>
                      <a:pt x="1" y="359"/>
                      <a:pt x="216" y="359"/>
                    </a:cubicBezTo>
                    <a:lnTo>
                      <a:pt x="2200" y="359"/>
                    </a:lnTo>
                    <a:cubicBezTo>
                      <a:pt x="2439" y="359"/>
                      <a:pt x="2439" y="1"/>
                      <a:pt x="22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8"/>
              <p:cNvSpPr/>
              <p:nvPr/>
            </p:nvSpPr>
            <p:spPr>
              <a:xfrm>
                <a:off x="3452550" y="1766675"/>
                <a:ext cx="9600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874" extrusionOk="0">
                    <a:moveTo>
                      <a:pt x="192" y="0"/>
                    </a:moveTo>
                    <a:cubicBezTo>
                      <a:pt x="97" y="0"/>
                      <a:pt x="1" y="60"/>
                      <a:pt x="1" y="180"/>
                    </a:cubicBezTo>
                    <a:lnTo>
                      <a:pt x="1" y="3694"/>
                    </a:lnTo>
                    <a:cubicBezTo>
                      <a:pt x="1" y="3814"/>
                      <a:pt x="97" y="3873"/>
                      <a:pt x="192" y="3873"/>
                    </a:cubicBezTo>
                    <a:cubicBezTo>
                      <a:pt x="288" y="3873"/>
                      <a:pt x="383" y="3814"/>
                      <a:pt x="383" y="3694"/>
                    </a:cubicBezTo>
                    <a:lnTo>
                      <a:pt x="383" y="180"/>
                    </a:lnTo>
                    <a:cubicBezTo>
                      <a:pt x="383" y="60"/>
                      <a:pt x="288" y="0"/>
                      <a:pt x="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8"/>
              <p:cNvSpPr/>
              <p:nvPr/>
            </p:nvSpPr>
            <p:spPr>
              <a:xfrm>
                <a:off x="3428050" y="2387525"/>
                <a:ext cx="9000" cy="85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426" extrusionOk="0">
                    <a:moveTo>
                      <a:pt x="180" y="1"/>
                    </a:moveTo>
                    <a:cubicBezTo>
                      <a:pt x="90" y="1"/>
                      <a:pt x="1" y="55"/>
                      <a:pt x="1" y="162"/>
                    </a:cubicBezTo>
                    <a:lnTo>
                      <a:pt x="1" y="3246"/>
                    </a:lnTo>
                    <a:cubicBezTo>
                      <a:pt x="1" y="3366"/>
                      <a:pt x="90" y="3426"/>
                      <a:pt x="180" y="3426"/>
                    </a:cubicBezTo>
                    <a:cubicBezTo>
                      <a:pt x="270" y="3426"/>
                      <a:pt x="359" y="3366"/>
                      <a:pt x="359" y="3246"/>
                    </a:cubicBezTo>
                    <a:lnTo>
                      <a:pt x="359" y="162"/>
                    </a:lnTo>
                    <a:cubicBezTo>
                      <a:pt x="359" y="55"/>
                      <a:pt x="270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8"/>
              <p:cNvSpPr/>
              <p:nvPr/>
            </p:nvSpPr>
            <p:spPr>
              <a:xfrm>
                <a:off x="3403550" y="2502900"/>
                <a:ext cx="900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41" extrusionOk="0">
                    <a:moveTo>
                      <a:pt x="180" y="0"/>
                    </a:moveTo>
                    <a:cubicBezTo>
                      <a:pt x="90" y="0"/>
                      <a:pt x="0" y="54"/>
                      <a:pt x="0" y="161"/>
                    </a:cubicBezTo>
                    <a:lnTo>
                      <a:pt x="0" y="3461"/>
                    </a:lnTo>
                    <a:cubicBezTo>
                      <a:pt x="0" y="3580"/>
                      <a:pt x="90" y="3640"/>
                      <a:pt x="180" y="3640"/>
                    </a:cubicBezTo>
                    <a:cubicBezTo>
                      <a:pt x="269" y="3640"/>
                      <a:pt x="359" y="3580"/>
                      <a:pt x="359" y="3461"/>
                    </a:cubicBezTo>
                    <a:lnTo>
                      <a:pt x="359" y="161"/>
                    </a:lnTo>
                    <a:cubicBezTo>
                      <a:pt x="359" y="54"/>
                      <a:pt x="269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8"/>
              <p:cNvSpPr/>
              <p:nvPr/>
            </p:nvSpPr>
            <p:spPr>
              <a:xfrm>
                <a:off x="3402350" y="2546375"/>
                <a:ext cx="610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359" extrusionOk="0">
                    <a:moveTo>
                      <a:pt x="216" y="0"/>
                    </a:moveTo>
                    <a:cubicBezTo>
                      <a:pt x="1" y="0"/>
                      <a:pt x="1" y="359"/>
                      <a:pt x="216" y="359"/>
                    </a:cubicBezTo>
                    <a:lnTo>
                      <a:pt x="2200" y="359"/>
                    </a:lnTo>
                    <a:cubicBezTo>
                      <a:pt x="2439" y="359"/>
                      <a:pt x="2439" y="0"/>
                      <a:pt x="2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8"/>
              <p:cNvSpPr/>
              <p:nvPr/>
            </p:nvSpPr>
            <p:spPr>
              <a:xfrm>
                <a:off x="3452550" y="2497050"/>
                <a:ext cx="9600" cy="968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875" extrusionOk="0">
                    <a:moveTo>
                      <a:pt x="192" y="1"/>
                    </a:moveTo>
                    <a:cubicBezTo>
                      <a:pt x="97" y="1"/>
                      <a:pt x="1" y="61"/>
                      <a:pt x="1" y="180"/>
                    </a:cubicBezTo>
                    <a:lnTo>
                      <a:pt x="1" y="3695"/>
                    </a:lnTo>
                    <a:cubicBezTo>
                      <a:pt x="1" y="3814"/>
                      <a:pt x="97" y="3874"/>
                      <a:pt x="192" y="3874"/>
                    </a:cubicBezTo>
                    <a:cubicBezTo>
                      <a:pt x="288" y="3874"/>
                      <a:pt x="383" y="3814"/>
                      <a:pt x="383" y="3695"/>
                    </a:cubicBezTo>
                    <a:lnTo>
                      <a:pt x="383" y="180"/>
                    </a:lnTo>
                    <a:cubicBezTo>
                      <a:pt x="383" y="61"/>
                      <a:pt x="288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8"/>
              <p:cNvSpPr/>
              <p:nvPr/>
            </p:nvSpPr>
            <p:spPr>
              <a:xfrm>
                <a:off x="3602100" y="2068350"/>
                <a:ext cx="6795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304" extrusionOk="0">
                    <a:moveTo>
                      <a:pt x="2444" y="1"/>
                    </a:moveTo>
                    <a:cubicBezTo>
                      <a:pt x="2418" y="1"/>
                      <a:pt x="2391" y="6"/>
                      <a:pt x="2363" y="19"/>
                    </a:cubicBezTo>
                    <a:cubicBezTo>
                      <a:pt x="1646" y="353"/>
                      <a:pt x="904" y="664"/>
                      <a:pt x="187" y="975"/>
                    </a:cubicBezTo>
                    <a:cubicBezTo>
                      <a:pt x="0" y="1058"/>
                      <a:pt x="120" y="1304"/>
                      <a:pt x="296" y="1304"/>
                    </a:cubicBezTo>
                    <a:cubicBezTo>
                      <a:pt x="323" y="1304"/>
                      <a:pt x="350" y="1298"/>
                      <a:pt x="379" y="1286"/>
                    </a:cubicBezTo>
                    <a:cubicBezTo>
                      <a:pt x="1096" y="975"/>
                      <a:pt x="1813" y="664"/>
                      <a:pt x="2530" y="330"/>
                    </a:cubicBezTo>
                    <a:cubicBezTo>
                      <a:pt x="2717" y="246"/>
                      <a:pt x="2615" y="1"/>
                      <a:pt x="2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8"/>
              <p:cNvSpPr/>
              <p:nvPr/>
            </p:nvSpPr>
            <p:spPr>
              <a:xfrm>
                <a:off x="3689850" y="1997375"/>
                <a:ext cx="14050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20" extrusionOk="0">
                    <a:moveTo>
                      <a:pt x="293" y="1"/>
                    </a:moveTo>
                    <a:cubicBezTo>
                      <a:pt x="204" y="1"/>
                      <a:pt x="108" y="61"/>
                      <a:pt x="96" y="180"/>
                    </a:cubicBezTo>
                    <a:cubicBezTo>
                      <a:pt x="0" y="1495"/>
                      <a:pt x="24" y="2834"/>
                      <a:pt x="192" y="4149"/>
                    </a:cubicBezTo>
                    <a:cubicBezTo>
                      <a:pt x="204" y="4259"/>
                      <a:pt x="304" y="4319"/>
                      <a:pt x="396" y="4319"/>
                    </a:cubicBezTo>
                    <a:cubicBezTo>
                      <a:pt x="483" y="4319"/>
                      <a:pt x="562" y="4265"/>
                      <a:pt x="550" y="4149"/>
                    </a:cubicBezTo>
                    <a:cubicBezTo>
                      <a:pt x="407" y="2834"/>
                      <a:pt x="359" y="1495"/>
                      <a:pt x="455" y="180"/>
                    </a:cubicBezTo>
                    <a:cubicBezTo>
                      <a:pt x="467" y="61"/>
                      <a:pt x="383" y="1"/>
                      <a:pt x="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8"/>
              <p:cNvSpPr/>
              <p:nvPr/>
            </p:nvSpPr>
            <p:spPr>
              <a:xfrm>
                <a:off x="3690475" y="2045875"/>
                <a:ext cx="564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600" extrusionOk="0">
                    <a:moveTo>
                      <a:pt x="1438" y="0"/>
                    </a:moveTo>
                    <a:cubicBezTo>
                      <a:pt x="1016" y="0"/>
                      <a:pt x="598" y="86"/>
                      <a:pt x="191" y="248"/>
                    </a:cubicBezTo>
                    <a:cubicBezTo>
                      <a:pt x="0" y="312"/>
                      <a:pt x="53" y="599"/>
                      <a:pt x="216" y="599"/>
                    </a:cubicBezTo>
                    <a:cubicBezTo>
                      <a:pt x="238" y="599"/>
                      <a:pt x="261" y="594"/>
                      <a:pt x="286" y="583"/>
                    </a:cubicBezTo>
                    <a:cubicBezTo>
                      <a:pt x="671" y="443"/>
                      <a:pt x="1069" y="354"/>
                      <a:pt x="1480" y="354"/>
                    </a:cubicBezTo>
                    <a:cubicBezTo>
                      <a:pt x="1630" y="354"/>
                      <a:pt x="1782" y="366"/>
                      <a:pt x="1936" y="392"/>
                    </a:cubicBezTo>
                    <a:cubicBezTo>
                      <a:pt x="1951" y="395"/>
                      <a:pt x="1965" y="396"/>
                      <a:pt x="1979" y="396"/>
                    </a:cubicBezTo>
                    <a:cubicBezTo>
                      <a:pt x="2186" y="396"/>
                      <a:pt x="2256" y="80"/>
                      <a:pt x="2032" y="57"/>
                    </a:cubicBezTo>
                    <a:cubicBezTo>
                      <a:pt x="1833" y="19"/>
                      <a:pt x="1635" y="0"/>
                      <a:pt x="1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8"/>
              <p:cNvSpPr/>
              <p:nvPr/>
            </p:nvSpPr>
            <p:spPr>
              <a:xfrm>
                <a:off x="3733475" y="1992000"/>
                <a:ext cx="1527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974" extrusionOk="0">
                    <a:moveTo>
                      <a:pt x="309" y="1"/>
                    </a:moveTo>
                    <a:cubicBezTo>
                      <a:pt x="216" y="1"/>
                      <a:pt x="120" y="60"/>
                      <a:pt x="120" y="180"/>
                    </a:cubicBezTo>
                    <a:cubicBezTo>
                      <a:pt x="1" y="1710"/>
                      <a:pt x="49" y="3264"/>
                      <a:pt x="240" y="4794"/>
                    </a:cubicBezTo>
                    <a:cubicBezTo>
                      <a:pt x="252" y="4914"/>
                      <a:pt x="347" y="4973"/>
                      <a:pt x="437" y="4973"/>
                    </a:cubicBezTo>
                    <a:cubicBezTo>
                      <a:pt x="527" y="4973"/>
                      <a:pt x="610" y="4914"/>
                      <a:pt x="598" y="4794"/>
                    </a:cubicBezTo>
                    <a:cubicBezTo>
                      <a:pt x="407" y="3264"/>
                      <a:pt x="359" y="1710"/>
                      <a:pt x="479" y="180"/>
                    </a:cubicBezTo>
                    <a:cubicBezTo>
                      <a:pt x="491" y="60"/>
                      <a:pt x="401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8"/>
              <p:cNvSpPr/>
              <p:nvPr/>
            </p:nvSpPr>
            <p:spPr>
              <a:xfrm>
                <a:off x="3590275" y="2267175"/>
                <a:ext cx="10175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302" extrusionOk="0">
                    <a:moveTo>
                      <a:pt x="275" y="0"/>
                    </a:moveTo>
                    <a:cubicBezTo>
                      <a:pt x="108" y="0"/>
                      <a:pt x="1" y="237"/>
                      <a:pt x="182" y="338"/>
                    </a:cubicBezTo>
                    <a:cubicBezTo>
                      <a:pt x="1354" y="983"/>
                      <a:pt x="2525" y="1629"/>
                      <a:pt x="3720" y="2275"/>
                    </a:cubicBezTo>
                    <a:cubicBezTo>
                      <a:pt x="3750" y="2293"/>
                      <a:pt x="3780" y="2301"/>
                      <a:pt x="3809" y="2301"/>
                    </a:cubicBezTo>
                    <a:cubicBezTo>
                      <a:pt x="3962" y="2301"/>
                      <a:pt x="4069" y="2065"/>
                      <a:pt x="3888" y="1964"/>
                    </a:cubicBezTo>
                    <a:cubicBezTo>
                      <a:pt x="2716" y="1318"/>
                      <a:pt x="1545" y="673"/>
                      <a:pt x="373" y="27"/>
                    </a:cubicBezTo>
                    <a:cubicBezTo>
                      <a:pt x="340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8"/>
              <p:cNvSpPr/>
              <p:nvPr/>
            </p:nvSpPr>
            <p:spPr>
              <a:xfrm>
                <a:off x="3713750" y="2260975"/>
                <a:ext cx="9000" cy="10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089" extrusionOk="0">
                    <a:moveTo>
                      <a:pt x="180" y="0"/>
                    </a:moveTo>
                    <a:cubicBezTo>
                      <a:pt x="90" y="0"/>
                      <a:pt x="1" y="60"/>
                      <a:pt x="1" y="180"/>
                    </a:cubicBezTo>
                    <a:lnTo>
                      <a:pt x="1" y="3909"/>
                    </a:lnTo>
                    <a:cubicBezTo>
                      <a:pt x="1" y="4029"/>
                      <a:pt x="90" y="4089"/>
                      <a:pt x="180" y="4089"/>
                    </a:cubicBezTo>
                    <a:cubicBezTo>
                      <a:pt x="270" y="4089"/>
                      <a:pt x="359" y="4029"/>
                      <a:pt x="359" y="3909"/>
                    </a:cubicBezTo>
                    <a:lnTo>
                      <a:pt x="359" y="180"/>
                    </a:lnTo>
                    <a:cubicBezTo>
                      <a:pt x="359" y="60"/>
                      <a:pt x="27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8"/>
              <p:cNvSpPr/>
              <p:nvPr/>
            </p:nvSpPr>
            <p:spPr>
              <a:xfrm>
                <a:off x="3718450" y="2301875"/>
                <a:ext cx="604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777" extrusionOk="0">
                    <a:moveTo>
                      <a:pt x="2202" y="1"/>
                    </a:moveTo>
                    <a:cubicBezTo>
                      <a:pt x="2195" y="1"/>
                      <a:pt x="2187" y="1"/>
                      <a:pt x="2180" y="2"/>
                    </a:cubicBezTo>
                    <a:cubicBezTo>
                      <a:pt x="1510" y="26"/>
                      <a:pt x="841" y="145"/>
                      <a:pt x="195" y="408"/>
                    </a:cubicBezTo>
                    <a:cubicBezTo>
                      <a:pt x="1" y="495"/>
                      <a:pt x="60" y="777"/>
                      <a:pt x="233" y="777"/>
                    </a:cubicBezTo>
                    <a:cubicBezTo>
                      <a:pt x="251" y="777"/>
                      <a:pt x="270" y="774"/>
                      <a:pt x="291" y="767"/>
                    </a:cubicBezTo>
                    <a:cubicBezTo>
                      <a:pt x="913" y="504"/>
                      <a:pt x="1534" y="384"/>
                      <a:pt x="2180" y="361"/>
                    </a:cubicBezTo>
                    <a:cubicBezTo>
                      <a:pt x="2411" y="337"/>
                      <a:pt x="2419" y="1"/>
                      <a:pt x="2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8"/>
              <p:cNvSpPr/>
              <p:nvPr/>
            </p:nvSpPr>
            <p:spPr>
              <a:xfrm>
                <a:off x="3766950" y="2249600"/>
                <a:ext cx="134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205" extrusionOk="0">
                    <a:moveTo>
                      <a:pt x="365" y="1"/>
                    </a:moveTo>
                    <a:cubicBezTo>
                      <a:pt x="276" y="1"/>
                      <a:pt x="180" y="61"/>
                      <a:pt x="168" y="180"/>
                    </a:cubicBezTo>
                    <a:cubicBezTo>
                      <a:pt x="25" y="1806"/>
                      <a:pt x="1" y="3408"/>
                      <a:pt x="96" y="5034"/>
                    </a:cubicBezTo>
                    <a:cubicBezTo>
                      <a:pt x="96" y="5144"/>
                      <a:pt x="191" y="5204"/>
                      <a:pt x="283" y="5204"/>
                    </a:cubicBezTo>
                    <a:cubicBezTo>
                      <a:pt x="370" y="5204"/>
                      <a:pt x="455" y="5150"/>
                      <a:pt x="455" y="5034"/>
                    </a:cubicBezTo>
                    <a:cubicBezTo>
                      <a:pt x="359" y="3408"/>
                      <a:pt x="383" y="1806"/>
                      <a:pt x="527" y="180"/>
                    </a:cubicBezTo>
                    <a:cubicBezTo>
                      <a:pt x="539" y="61"/>
                      <a:pt x="455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8"/>
              <p:cNvSpPr/>
              <p:nvPr/>
            </p:nvSpPr>
            <p:spPr>
              <a:xfrm>
                <a:off x="3192675" y="2068350"/>
                <a:ext cx="6795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304" extrusionOk="0">
                    <a:moveTo>
                      <a:pt x="273" y="1"/>
                    </a:moveTo>
                    <a:cubicBezTo>
                      <a:pt x="102" y="1"/>
                      <a:pt x="0" y="246"/>
                      <a:pt x="187" y="330"/>
                    </a:cubicBezTo>
                    <a:cubicBezTo>
                      <a:pt x="904" y="664"/>
                      <a:pt x="1622" y="975"/>
                      <a:pt x="2339" y="1286"/>
                    </a:cubicBezTo>
                    <a:cubicBezTo>
                      <a:pt x="2367" y="1298"/>
                      <a:pt x="2395" y="1304"/>
                      <a:pt x="2421" y="1304"/>
                    </a:cubicBezTo>
                    <a:cubicBezTo>
                      <a:pt x="2597" y="1304"/>
                      <a:pt x="2717" y="1058"/>
                      <a:pt x="2530" y="975"/>
                    </a:cubicBezTo>
                    <a:cubicBezTo>
                      <a:pt x="1789" y="664"/>
                      <a:pt x="1072" y="353"/>
                      <a:pt x="355" y="19"/>
                    </a:cubicBezTo>
                    <a:cubicBezTo>
                      <a:pt x="326" y="6"/>
                      <a:pt x="299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8"/>
              <p:cNvSpPr/>
              <p:nvPr/>
            </p:nvSpPr>
            <p:spPr>
              <a:xfrm>
                <a:off x="3158800" y="1997375"/>
                <a:ext cx="14050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11" extrusionOk="0">
                    <a:moveTo>
                      <a:pt x="269" y="1"/>
                    </a:moveTo>
                    <a:cubicBezTo>
                      <a:pt x="179" y="1"/>
                      <a:pt x="96" y="61"/>
                      <a:pt x="108" y="180"/>
                    </a:cubicBezTo>
                    <a:cubicBezTo>
                      <a:pt x="203" y="1495"/>
                      <a:pt x="155" y="2834"/>
                      <a:pt x="12" y="4149"/>
                    </a:cubicBezTo>
                    <a:cubicBezTo>
                      <a:pt x="0" y="4256"/>
                      <a:pt x="84" y="4310"/>
                      <a:pt x="173" y="4310"/>
                    </a:cubicBezTo>
                    <a:cubicBezTo>
                      <a:pt x="263" y="4310"/>
                      <a:pt x="359" y="4256"/>
                      <a:pt x="371" y="4149"/>
                    </a:cubicBezTo>
                    <a:cubicBezTo>
                      <a:pt x="514" y="2834"/>
                      <a:pt x="562" y="1495"/>
                      <a:pt x="466" y="180"/>
                    </a:cubicBezTo>
                    <a:cubicBezTo>
                      <a:pt x="454" y="61"/>
                      <a:pt x="359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8"/>
              <p:cNvSpPr/>
              <p:nvPr/>
            </p:nvSpPr>
            <p:spPr>
              <a:xfrm>
                <a:off x="3115825" y="2045875"/>
                <a:ext cx="564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600" extrusionOk="0">
                    <a:moveTo>
                      <a:pt x="819" y="0"/>
                    </a:moveTo>
                    <a:cubicBezTo>
                      <a:pt x="621" y="0"/>
                      <a:pt x="423" y="19"/>
                      <a:pt x="225" y="57"/>
                    </a:cubicBezTo>
                    <a:cubicBezTo>
                      <a:pt x="1" y="80"/>
                      <a:pt x="71" y="396"/>
                      <a:pt x="277" y="396"/>
                    </a:cubicBezTo>
                    <a:cubicBezTo>
                      <a:pt x="291" y="396"/>
                      <a:pt x="306" y="395"/>
                      <a:pt x="320" y="392"/>
                    </a:cubicBezTo>
                    <a:cubicBezTo>
                      <a:pt x="468" y="366"/>
                      <a:pt x="617" y="354"/>
                      <a:pt x="766" y="354"/>
                    </a:cubicBezTo>
                    <a:cubicBezTo>
                      <a:pt x="1174" y="354"/>
                      <a:pt x="1585" y="443"/>
                      <a:pt x="1970" y="583"/>
                    </a:cubicBezTo>
                    <a:cubicBezTo>
                      <a:pt x="1995" y="594"/>
                      <a:pt x="2019" y="599"/>
                      <a:pt x="2040" y="599"/>
                    </a:cubicBezTo>
                    <a:cubicBezTo>
                      <a:pt x="2203" y="599"/>
                      <a:pt x="2256" y="312"/>
                      <a:pt x="2066" y="248"/>
                    </a:cubicBezTo>
                    <a:cubicBezTo>
                      <a:pt x="1659" y="86"/>
                      <a:pt x="1240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>
                <a:off x="3113950" y="1992000"/>
                <a:ext cx="1527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974" extrusionOk="0">
                    <a:moveTo>
                      <a:pt x="294" y="1"/>
                    </a:moveTo>
                    <a:cubicBezTo>
                      <a:pt x="204" y="1"/>
                      <a:pt x="121" y="60"/>
                      <a:pt x="132" y="180"/>
                    </a:cubicBezTo>
                    <a:cubicBezTo>
                      <a:pt x="252" y="1710"/>
                      <a:pt x="204" y="3264"/>
                      <a:pt x="13" y="4794"/>
                    </a:cubicBezTo>
                    <a:cubicBezTo>
                      <a:pt x="1" y="4914"/>
                      <a:pt x="85" y="4973"/>
                      <a:pt x="174" y="4973"/>
                    </a:cubicBezTo>
                    <a:cubicBezTo>
                      <a:pt x="264" y="4973"/>
                      <a:pt x="360" y="4914"/>
                      <a:pt x="372" y="4794"/>
                    </a:cubicBezTo>
                    <a:cubicBezTo>
                      <a:pt x="563" y="3264"/>
                      <a:pt x="611" y="1710"/>
                      <a:pt x="491" y="180"/>
                    </a:cubicBezTo>
                    <a:cubicBezTo>
                      <a:pt x="479" y="60"/>
                      <a:pt x="384" y="1"/>
                      <a:pt x="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8"/>
              <p:cNvSpPr/>
              <p:nvPr/>
            </p:nvSpPr>
            <p:spPr>
              <a:xfrm>
                <a:off x="3170600" y="2267175"/>
                <a:ext cx="10132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2302" extrusionOk="0">
                    <a:moveTo>
                      <a:pt x="3796" y="0"/>
                    </a:moveTo>
                    <a:cubicBezTo>
                      <a:pt x="3766" y="0"/>
                      <a:pt x="3734" y="8"/>
                      <a:pt x="3700" y="27"/>
                    </a:cubicBezTo>
                    <a:cubicBezTo>
                      <a:pt x="2529" y="673"/>
                      <a:pt x="1357" y="1318"/>
                      <a:pt x="162" y="1964"/>
                    </a:cubicBezTo>
                    <a:cubicBezTo>
                      <a:pt x="0" y="2065"/>
                      <a:pt x="111" y="2301"/>
                      <a:pt x="265" y="2301"/>
                    </a:cubicBezTo>
                    <a:cubicBezTo>
                      <a:pt x="293" y="2301"/>
                      <a:pt x="323" y="2293"/>
                      <a:pt x="353" y="2275"/>
                    </a:cubicBezTo>
                    <a:cubicBezTo>
                      <a:pt x="1524" y="1629"/>
                      <a:pt x="2720" y="983"/>
                      <a:pt x="3891" y="338"/>
                    </a:cubicBezTo>
                    <a:cubicBezTo>
                      <a:pt x="4053" y="237"/>
                      <a:pt x="3959" y="0"/>
                      <a:pt x="3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8"/>
              <p:cNvSpPr/>
              <p:nvPr/>
            </p:nvSpPr>
            <p:spPr>
              <a:xfrm>
                <a:off x="3139950" y="2260975"/>
                <a:ext cx="9000" cy="10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089" extrusionOk="0">
                    <a:moveTo>
                      <a:pt x="180" y="0"/>
                    </a:moveTo>
                    <a:cubicBezTo>
                      <a:pt x="91" y="0"/>
                      <a:pt x="1" y="60"/>
                      <a:pt x="1" y="180"/>
                    </a:cubicBezTo>
                    <a:lnTo>
                      <a:pt x="1" y="3909"/>
                    </a:lnTo>
                    <a:cubicBezTo>
                      <a:pt x="1" y="4029"/>
                      <a:pt x="91" y="4089"/>
                      <a:pt x="180" y="4089"/>
                    </a:cubicBezTo>
                    <a:cubicBezTo>
                      <a:pt x="270" y="4089"/>
                      <a:pt x="360" y="4029"/>
                      <a:pt x="360" y="3909"/>
                    </a:cubicBezTo>
                    <a:lnTo>
                      <a:pt x="360" y="180"/>
                    </a:lnTo>
                    <a:cubicBezTo>
                      <a:pt x="360" y="60"/>
                      <a:pt x="27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8"/>
              <p:cNvSpPr/>
              <p:nvPr/>
            </p:nvSpPr>
            <p:spPr>
              <a:xfrm>
                <a:off x="3083775" y="2301875"/>
                <a:ext cx="604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777" extrusionOk="0">
                    <a:moveTo>
                      <a:pt x="196" y="1"/>
                    </a:moveTo>
                    <a:cubicBezTo>
                      <a:pt x="1" y="1"/>
                      <a:pt x="8" y="337"/>
                      <a:pt x="216" y="361"/>
                    </a:cubicBezTo>
                    <a:cubicBezTo>
                      <a:pt x="885" y="384"/>
                      <a:pt x="1507" y="504"/>
                      <a:pt x="2128" y="767"/>
                    </a:cubicBezTo>
                    <a:cubicBezTo>
                      <a:pt x="2149" y="774"/>
                      <a:pt x="2168" y="777"/>
                      <a:pt x="2187" y="777"/>
                    </a:cubicBezTo>
                    <a:cubicBezTo>
                      <a:pt x="2359" y="777"/>
                      <a:pt x="2419" y="495"/>
                      <a:pt x="2224" y="408"/>
                    </a:cubicBezTo>
                    <a:cubicBezTo>
                      <a:pt x="1579" y="145"/>
                      <a:pt x="909" y="26"/>
                      <a:pt x="216" y="2"/>
                    </a:cubicBezTo>
                    <a:cubicBezTo>
                      <a:pt x="209" y="1"/>
                      <a:pt x="202" y="1"/>
                      <a:pt x="1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>
                <a:off x="3082300" y="2249825"/>
                <a:ext cx="134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196" extrusionOk="0">
                    <a:moveTo>
                      <a:pt x="166" y="1"/>
                    </a:moveTo>
                    <a:cubicBezTo>
                      <a:pt x="79" y="1"/>
                      <a:pt x="0" y="55"/>
                      <a:pt x="12" y="171"/>
                    </a:cubicBezTo>
                    <a:cubicBezTo>
                      <a:pt x="131" y="1797"/>
                      <a:pt x="179" y="3399"/>
                      <a:pt x="84" y="5025"/>
                    </a:cubicBezTo>
                    <a:cubicBezTo>
                      <a:pt x="72" y="5141"/>
                      <a:pt x="157" y="5195"/>
                      <a:pt x="247" y="5195"/>
                    </a:cubicBezTo>
                    <a:cubicBezTo>
                      <a:pt x="341" y="5195"/>
                      <a:pt x="442" y="5135"/>
                      <a:pt x="442" y="5025"/>
                    </a:cubicBezTo>
                    <a:cubicBezTo>
                      <a:pt x="538" y="3399"/>
                      <a:pt x="514" y="1797"/>
                      <a:pt x="370" y="171"/>
                    </a:cubicBezTo>
                    <a:cubicBezTo>
                      <a:pt x="358" y="61"/>
                      <a:pt x="258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8"/>
              <p:cNvSpPr/>
              <p:nvPr/>
            </p:nvSpPr>
            <p:spPr>
              <a:xfrm>
                <a:off x="3851150" y="2076200"/>
                <a:ext cx="36280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512" h="2090" extrusionOk="0">
                    <a:moveTo>
                      <a:pt x="6101" y="1"/>
                    </a:moveTo>
                    <a:cubicBezTo>
                      <a:pt x="4108" y="1"/>
                      <a:pt x="2113" y="297"/>
                      <a:pt x="195" y="900"/>
                    </a:cubicBezTo>
                    <a:cubicBezTo>
                      <a:pt x="0" y="965"/>
                      <a:pt x="60" y="1245"/>
                      <a:pt x="232" y="1245"/>
                    </a:cubicBezTo>
                    <a:cubicBezTo>
                      <a:pt x="250" y="1245"/>
                      <a:pt x="270" y="1242"/>
                      <a:pt x="291" y="1235"/>
                    </a:cubicBezTo>
                    <a:cubicBezTo>
                      <a:pt x="2184" y="647"/>
                      <a:pt x="4155" y="354"/>
                      <a:pt x="6125" y="354"/>
                    </a:cubicBezTo>
                    <a:cubicBezTo>
                      <a:pt x="8881" y="354"/>
                      <a:pt x="11633" y="928"/>
                      <a:pt x="14157" y="2072"/>
                    </a:cubicBezTo>
                    <a:cubicBezTo>
                      <a:pt x="14185" y="2084"/>
                      <a:pt x="14213" y="2090"/>
                      <a:pt x="14238" y="2090"/>
                    </a:cubicBezTo>
                    <a:cubicBezTo>
                      <a:pt x="14410" y="2090"/>
                      <a:pt x="14512" y="1844"/>
                      <a:pt x="14325" y="1761"/>
                    </a:cubicBezTo>
                    <a:cubicBezTo>
                      <a:pt x="11745" y="597"/>
                      <a:pt x="8926" y="1"/>
                      <a:pt x="6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8"/>
              <p:cNvSpPr/>
              <p:nvPr/>
            </p:nvSpPr>
            <p:spPr>
              <a:xfrm>
                <a:off x="4163825" y="2075825"/>
                <a:ext cx="69350" cy="653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613" extrusionOk="0">
                    <a:moveTo>
                      <a:pt x="572" y="1"/>
                    </a:moveTo>
                    <a:cubicBezTo>
                      <a:pt x="430" y="1"/>
                      <a:pt x="301" y="188"/>
                      <a:pt x="431" y="317"/>
                    </a:cubicBezTo>
                    <a:cubicBezTo>
                      <a:pt x="1066" y="889"/>
                      <a:pt x="1645" y="1536"/>
                      <a:pt x="2168" y="2208"/>
                    </a:cubicBezTo>
                    <a:lnTo>
                      <a:pt x="2168" y="2208"/>
                    </a:lnTo>
                    <a:cubicBezTo>
                      <a:pt x="1518" y="2213"/>
                      <a:pt x="870" y="2230"/>
                      <a:pt x="240" y="2230"/>
                    </a:cubicBezTo>
                    <a:cubicBezTo>
                      <a:pt x="1" y="2254"/>
                      <a:pt x="1" y="2613"/>
                      <a:pt x="240" y="2613"/>
                    </a:cubicBezTo>
                    <a:cubicBezTo>
                      <a:pt x="981" y="2589"/>
                      <a:pt x="1746" y="2589"/>
                      <a:pt x="2511" y="2565"/>
                    </a:cubicBezTo>
                    <a:cubicBezTo>
                      <a:pt x="2654" y="2565"/>
                      <a:pt x="2774" y="2397"/>
                      <a:pt x="2678" y="2302"/>
                    </a:cubicBezTo>
                    <a:cubicBezTo>
                      <a:pt x="2081" y="1489"/>
                      <a:pt x="1435" y="748"/>
                      <a:pt x="694" y="54"/>
                    </a:cubicBezTo>
                    <a:cubicBezTo>
                      <a:pt x="656" y="17"/>
                      <a:pt x="614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8"/>
              <p:cNvSpPr/>
              <p:nvPr/>
            </p:nvSpPr>
            <p:spPr>
              <a:xfrm>
                <a:off x="4314450" y="2078150"/>
                <a:ext cx="112150" cy="1646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6586" extrusionOk="0">
                    <a:moveTo>
                      <a:pt x="2841" y="1"/>
                    </a:moveTo>
                    <a:cubicBezTo>
                      <a:pt x="2254" y="1"/>
                      <a:pt x="1663" y="281"/>
                      <a:pt x="1220" y="679"/>
                    </a:cubicBezTo>
                    <a:cubicBezTo>
                      <a:pt x="407" y="1372"/>
                      <a:pt x="0" y="2520"/>
                      <a:pt x="72" y="3596"/>
                    </a:cubicBezTo>
                    <a:cubicBezTo>
                      <a:pt x="120" y="4647"/>
                      <a:pt x="622" y="5628"/>
                      <a:pt x="1531" y="6154"/>
                    </a:cubicBezTo>
                    <a:cubicBezTo>
                      <a:pt x="2008" y="6432"/>
                      <a:pt x="2544" y="6585"/>
                      <a:pt x="3073" y="6585"/>
                    </a:cubicBezTo>
                    <a:cubicBezTo>
                      <a:pt x="3499" y="6585"/>
                      <a:pt x="3920" y="6486"/>
                      <a:pt x="4304" y="6273"/>
                    </a:cubicBezTo>
                    <a:cubicBezTo>
                      <a:pt x="4485" y="6172"/>
                      <a:pt x="4378" y="5936"/>
                      <a:pt x="4225" y="5936"/>
                    </a:cubicBezTo>
                    <a:cubicBezTo>
                      <a:pt x="4196" y="5936"/>
                      <a:pt x="4167" y="5944"/>
                      <a:pt x="4137" y="5962"/>
                    </a:cubicBezTo>
                    <a:cubicBezTo>
                      <a:pt x="3803" y="6140"/>
                      <a:pt x="3441" y="6222"/>
                      <a:pt x="3079" y="6222"/>
                    </a:cubicBezTo>
                    <a:cubicBezTo>
                      <a:pt x="2610" y="6222"/>
                      <a:pt x="2139" y="6085"/>
                      <a:pt x="1722" y="5843"/>
                    </a:cubicBezTo>
                    <a:cubicBezTo>
                      <a:pt x="909" y="5365"/>
                      <a:pt x="479" y="4504"/>
                      <a:pt x="431" y="3596"/>
                    </a:cubicBezTo>
                    <a:cubicBezTo>
                      <a:pt x="383" y="2687"/>
                      <a:pt x="670" y="1707"/>
                      <a:pt x="1315" y="1061"/>
                    </a:cubicBezTo>
                    <a:cubicBezTo>
                      <a:pt x="1719" y="674"/>
                      <a:pt x="2285" y="363"/>
                      <a:pt x="2838" y="363"/>
                    </a:cubicBezTo>
                    <a:cubicBezTo>
                      <a:pt x="3105" y="363"/>
                      <a:pt x="3369" y="436"/>
                      <a:pt x="3611" y="607"/>
                    </a:cubicBezTo>
                    <a:cubicBezTo>
                      <a:pt x="3645" y="633"/>
                      <a:pt x="3679" y="644"/>
                      <a:pt x="3710" y="644"/>
                    </a:cubicBezTo>
                    <a:cubicBezTo>
                      <a:pt x="3851" y="644"/>
                      <a:pt x="3939" y="414"/>
                      <a:pt x="3802" y="296"/>
                    </a:cubicBezTo>
                    <a:cubicBezTo>
                      <a:pt x="3500" y="90"/>
                      <a:pt x="3171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8"/>
              <p:cNvSpPr/>
              <p:nvPr/>
            </p:nvSpPr>
            <p:spPr>
              <a:xfrm>
                <a:off x="4449525" y="2183275"/>
                <a:ext cx="55125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487" extrusionOk="0">
                    <a:moveTo>
                      <a:pt x="1544" y="1537"/>
                    </a:moveTo>
                    <a:lnTo>
                      <a:pt x="1544" y="1537"/>
                    </a:lnTo>
                    <a:cubicBezTo>
                      <a:pt x="1609" y="1698"/>
                      <a:pt x="1503" y="1901"/>
                      <a:pt x="1363" y="2020"/>
                    </a:cubicBezTo>
                    <a:cubicBezTo>
                      <a:pt x="1292" y="2076"/>
                      <a:pt x="1212" y="2100"/>
                      <a:pt x="1131" y="2100"/>
                    </a:cubicBezTo>
                    <a:cubicBezTo>
                      <a:pt x="1106" y="2100"/>
                      <a:pt x="1080" y="2098"/>
                      <a:pt x="1054" y="2093"/>
                    </a:cubicBezTo>
                    <a:lnTo>
                      <a:pt x="1054" y="2093"/>
                    </a:lnTo>
                    <a:cubicBezTo>
                      <a:pt x="1138" y="1847"/>
                      <a:pt x="1310" y="1648"/>
                      <a:pt x="1544" y="1537"/>
                    </a:cubicBezTo>
                    <a:close/>
                    <a:moveTo>
                      <a:pt x="625" y="0"/>
                    </a:moveTo>
                    <a:cubicBezTo>
                      <a:pt x="571" y="0"/>
                      <a:pt x="516" y="25"/>
                      <a:pt x="479" y="84"/>
                    </a:cubicBezTo>
                    <a:cubicBezTo>
                      <a:pt x="240" y="538"/>
                      <a:pt x="1" y="1064"/>
                      <a:pt x="144" y="1590"/>
                    </a:cubicBezTo>
                    <a:cubicBezTo>
                      <a:pt x="214" y="1871"/>
                      <a:pt x="400" y="2152"/>
                      <a:pt x="646" y="2309"/>
                    </a:cubicBezTo>
                    <a:lnTo>
                      <a:pt x="646" y="2309"/>
                    </a:lnTo>
                    <a:cubicBezTo>
                      <a:pt x="623" y="2428"/>
                      <a:pt x="707" y="2487"/>
                      <a:pt x="799" y="2487"/>
                    </a:cubicBezTo>
                    <a:cubicBezTo>
                      <a:pt x="851" y="2487"/>
                      <a:pt x="906" y="2468"/>
                      <a:pt x="946" y="2430"/>
                    </a:cubicBezTo>
                    <a:lnTo>
                      <a:pt x="946" y="2430"/>
                    </a:lnTo>
                    <a:cubicBezTo>
                      <a:pt x="1001" y="2442"/>
                      <a:pt x="1056" y="2448"/>
                      <a:pt x="1110" y="2448"/>
                    </a:cubicBezTo>
                    <a:cubicBezTo>
                      <a:pt x="1725" y="2448"/>
                      <a:pt x="2205" y="1686"/>
                      <a:pt x="1746" y="1184"/>
                    </a:cubicBezTo>
                    <a:cubicBezTo>
                      <a:pt x="1711" y="1149"/>
                      <a:pt x="1663" y="1126"/>
                      <a:pt x="1612" y="1126"/>
                    </a:cubicBezTo>
                    <a:cubicBezTo>
                      <a:pt x="1593" y="1126"/>
                      <a:pt x="1574" y="1129"/>
                      <a:pt x="1555" y="1136"/>
                    </a:cubicBezTo>
                    <a:cubicBezTo>
                      <a:pt x="1158" y="1280"/>
                      <a:pt x="883" y="1561"/>
                      <a:pt x="742" y="1926"/>
                    </a:cubicBezTo>
                    <a:lnTo>
                      <a:pt x="742" y="1926"/>
                    </a:lnTo>
                    <a:cubicBezTo>
                      <a:pt x="725" y="1911"/>
                      <a:pt x="709" y="1894"/>
                      <a:pt x="694" y="1877"/>
                    </a:cubicBezTo>
                    <a:cubicBezTo>
                      <a:pt x="264" y="1423"/>
                      <a:pt x="527" y="729"/>
                      <a:pt x="790" y="275"/>
                    </a:cubicBezTo>
                    <a:cubicBezTo>
                      <a:pt x="872" y="126"/>
                      <a:pt x="749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8"/>
              <p:cNvSpPr/>
              <p:nvPr/>
            </p:nvSpPr>
            <p:spPr>
              <a:xfrm>
                <a:off x="4520950" y="2060000"/>
                <a:ext cx="203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998" extrusionOk="0">
                    <a:moveTo>
                      <a:pt x="174" y="0"/>
                    </a:moveTo>
                    <a:cubicBezTo>
                      <a:pt x="84" y="0"/>
                      <a:pt x="1" y="54"/>
                      <a:pt x="13" y="162"/>
                    </a:cubicBezTo>
                    <a:cubicBezTo>
                      <a:pt x="156" y="2720"/>
                      <a:pt x="300" y="5278"/>
                      <a:pt x="443" y="7836"/>
                    </a:cubicBezTo>
                    <a:cubicBezTo>
                      <a:pt x="443" y="7944"/>
                      <a:pt x="539" y="7997"/>
                      <a:pt x="631" y="7997"/>
                    </a:cubicBezTo>
                    <a:cubicBezTo>
                      <a:pt x="724" y="7997"/>
                      <a:pt x="814" y="7944"/>
                      <a:pt x="802" y="7836"/>
                    </a:cubicBezTo>
                    <a:cubicBezTo>
                      <a:pt x="658" y="5278"/>
                      <a:pt x="515" y="2720"/>
                      <a:pt x="371" y="162"/>
                    </a:cubicBezTo>
                    <a:cubicBezTo>
                      <a:pt x="359" y="54"/>
                      <a:pt x="264" y="0"/>
                      <a:pt x="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8"/>
              <p:cNvSpPr/>
              <p:nvPr/>
            </p:nvSpPr>
            <p:spPr>
              <a:xfrm>
                <a:off x="4487800" y="2142300"/>
                <a:ext cx="1386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959" extrusionOk="0">
                    <a:moveTo>
                      <a:pt x="5351" y="0"/>
                    </a:moveTo>
                    <a:cubicBezTo>
                      <a:pt x="5345" y="0"/>
                      <a:pt x="5338" y="1"/>
                      <a:pt x="5331" y="1"/>
                    </a:cubicBezTo>
                    <a:cubicBezTo>
                      <a:pt x="3634" y="193"/>
                      <a:pt x="1912" y="408"/>
                      <a:pt x="215" y="599"/>
                    </a:cubicBezTo>
                    <a:cubicBezTo>
                      <a:pt x="7" y="622"/>
                      <a:pt x="0" y="959"/>
                      <a:pt x="195" y="959"/>
                    </a:cubicBezTo>
                    <a:cubicBezTo>
                      <a:pt x="201" y="959"/>
                      <a:pt x="208" y="959"/>
                      <a:pt x="215" y="958"/>
                    </a:cubicBezTo>
                    <a:cubicBezTo>
                      <a:pt x="1912" y="767"/>
                      <a:pt x="3634" y="575"/>
                      <a:pt x="5331" y="360"/>
                    </a:cubicBezTo>
                    <a:cubicBezTo>
                      <a:pt x="5540" y="337"/>
                      <a:pt x="5546" y="0"/>
                      <a:pt x="5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8"/>
              <p:cNvSpPr/>
              <p:nvPr/>
            </p:nvSpPr>
            <p:spPr>
              <a:xfrm>
                <a:off x="4566975" y="2074925"/>
                <a:ext cx="17650" cy="19502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801" extrusionOk="0">
                    <a:moveTo>
                      <a:pt x="183" y="1"/>
                    </a:moveTo>
                    <a:cubicBezTo>
                      <a:pt x="90" y="1"/>
                      <a:pt x="1" y="55"/>
                      <a:pt x="13" y="162"/>
                    </a:cubicBezTo>
                    <a:cubicBezTo>
                      <a:pt x="108" y="2649"/>
                      <a:pt x="228" y="5135"/>
                      <a:pt x="347" y="7622"/>
                    </a:cubicBezTo>
                    <a:cubicBezTo>
                      <a:pt x="347" y="7741"/>
                      <a:pt x="437" y="7801"/>
                      <a:pt x="527" y="7801"/>
                    </a:cubicBezTo>
                    <a:cubicBezTo>
                      <a:pt x="616" y="7801"/>
                      <a:pt x="706" y="7741"/>
                      <a:pt x="706" y="7622"/>
                    </a:cubicBezTo>
                    <a:cubicBezTo>
                      <a:pt x="586" y="5135"/>
                      <a:pt x="491" y="2649"/>
                      <a:pt x="371" y="162"/>
                    </a:cubicBezTo>
                    <a:cubicBezTo>
                      <a:pt x="371" y="55"/>
                      <a:pt x="276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8"/>
              <p:cNvSpPr/>
              <p:nvPr/>
            </p:nvSpPr>
            <p:spPr>
              <a:xfrm>
                <a:off x="4594175" y="2200750"/>
                <a:ext cx="641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27" extrusionOk="0">
                    <a:moveTo>
                      <a:pt x="1853" y="1092"/>
                    </a:moveTo>
                    <a:lnTo>
                      <a:pt x="1853" y="1092"/>
                    </a:lnTo>
                    <a:cubicBezTo>
                      <a:pt x="1973" y="1413"/>
                      <a:pt x="1767" y="1734"/>
                      <a:pt x="1462" y="1830"/>
                    </a:cubicBezTo>
                    <a:lnTo>
                      <a:pt x="1462" y="1830"/>
                    </a:lnTo>
                    <a:cubicBezTo>
                      <a:pt x="1489" y="1537"/>
                      <a:pt x="1622" y="1277"/>
                      <a:pt x="1853" y="1092"/>
                    </a:cubicBezTo>
                    <a:close/>
                    <a:moveTo>
                      <a:pt x="793" y="0"/>
                    </a:moveTo>
                    <a:cubicBezTo>
                      <a:pt x="751" y="0"/>
                      <a:pt x="708" y="16"/>
                      <a:pt x="670" y="54"/>
                    </a:cubicBezTo>
                    <a:cubicBezTo>
                      <a:pt x="0" y="676"/>
                      <a:pt x="24" y="1895"/>
                      <a:pt x="1005" y="2182"/>
                    </a:cubicBezTo>
                    <a:cubicBezTo>
                      <a:pt x="1099" y="2213"/>
                      <a:pt x="1193" y="2227"/>
                      <a:pt x="1285" y="2227"/>
                    </a:cubicBezTo>
                    <a:cubicBezTo>
                      <a:pt x="1987" y="2227"/>
                      <a:pt x="2567" y="1403"/>
                      <a:pt x="2080" y="748"/>
                    </a:cubicBezTo>
                    <a:cubicBezTo>
                      <a:pt x="2029" y="696"/>
                      <a:pt x="1965" y="657"/>
                      <a:pt x="1897" y="657"/>
                    </a:cubicBezTo>
                    <a:cubicBezTo>
                      <a:pt x="1871" y="657"/>
                      <a:pt x="1844" y="663"/>
                      <a:pt x="1817" y="676"/>
                    </a:cubicBezTo>
                    <a:cubicBezTo>
                      <a:pt x="1392" y="931"/>
                      <a:pt x="1136" y="1339"/>
                      <a:pt x="1086" y="1830"/>
                    </a:cubicBezTo>
                    <a:lnTo>
                      <a:pt x="1086" y="1830"/>
                    </a:lnTo>
                    <a:cubicBezTo>
                      <a:pt x="1043" y="1817"/>
                      <a:pt x="1000" y="1799"/>
                      <a:pt x="957" y="1776"/>
                    </a:cubicBezTo>
                    <a:cubicBezTo>
                      <a:pt x="359" y="1465"/>
                      <a:pt x="503" y="700"/>
                      <a:pt x="933" y="293"/>
                    </a:cubicBezTo>
                    <a:cubicBezTo>
                      <a:pt x="1062" y="183"/>
                      <a:pt x="935" y="0"/>
                      <a:pt x="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48"/>
            <p:cNvGrpSpPr/>
            <p:nvPr/>
          </p:nvGrpSpPr>
          <p:grpSpPr>
            <a:xfrm>
              <a:off x="640550" y="2612975"/>
              <a:ext cx="821250" cy="649275"/>
              <a:chOff x="4388575" y="3544450"/>
              <a:chExt cx="821250" cy="649275"/>
            </a:xfrm>
          </p:grpSpPr>
          <p:sp>
            <p:nvSpPr>
              <p:cNvPr id="456" name="Google Shape;456;p48"/>
              <p:cNvSpPr/>
              <p:nvPr/>
            </p:nvSpPr>
            <p:spPr>
              <a:xfrm>
                <a:off x="4393575" y="3811375"/>
                <a:ext cx="164500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4640" extrusionOk="0">
                    <a:moveTo>
                      <a:pt x="6332" y="1"/>
                    </a:moveTo>
                    <a:cubicBezTo>
                      <a:pt x="6300" y="1"/>
                      <a:pt x="6266" y="12"/>
                      <a:pt x="6231" y="38"/>
                    </a:cubicBezTo>
                    <a:cubicBezTo>
                      <a:pt x="4223" y="1448"/>
                      <a:pt x="2191" y="2859"/>
                      <a:pt x="159" y="4293"/>
                    </a:cubicBezTo>
                    <a:cubicBezTo>
                      <a:pt x="0" y="4392"/>
                      <a:pt x="104" y="4639"/>
                      <a:pt x="254" y="4639"/>
                    </a:cubicBezTo>
                    <a:cubicBezTo>
                      <a:pt x="284" y="4639"/>
                      <a:pt x="317" y="4629"/>
                      <a:pt x="350" y="4604"/>
                    </a:cubicBezTo>
                    <a:cubicBezTo>
                      <a:pt x="2358" y="3194"/>
                      <a:pt x="4390" y="1759"/>
                      <a:pt x="6423" y="348"/>
                    </a:cubicBezTo>
                    <a:cubicBezTo>
                      <a:pt x="6579" y="231"/>
                      <a:pt x="6479" y="1"/>
                      <a:pt x="6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8"/>
              <p:cNvSpPr/>
              <p:nvPr/>
            </p:nvSpPr>
            <p:spPr>
              <a:xfrm>
                <a:off x="4388575" y="3919000"/>
                <a:ext cx="15850" cy="1632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528" extrusionOk="0">
                    <a:moveTo>
                      <a:pt x="179" y="0"/>
                    </a:moveTo>
                    <a:cubicBezTo>
                      <a:pt x="90" y="0"/>
                      <a:pt x="0" y="60"/>
                      <a:pt x="0" y="180"/>
                    </a:cubicBezTo>
                    <a:cubicBezTo>
                      <a:pt x="24" y="2236"/>
                      <a:pt x="120" y="4292"/>
                      <a:pt x="263" y="6348"/>
                    </a:cubicBezTo>
                    <a:cubicBezTo>
                      <a:pt x="263" y="6467"/>
                      <a:pt x="359" y="6527"/>
                      <a:pt x="451" y="6527"/>
                    </a:cubicBezTo>
                    <a:cubicBezTo>
                      <a:pt x="544" y="6527"/>
                      <a:pt x="634" y="6467"/>
                      <a:pt x="622" y="6348"/>
                    </a:cubicBezTo>
                    <a:cubicBezTo>
                      <a:pt x="478" y="4292"/>
                      <a:pt x="383" y="2236"/>
                      <a:pt x="359" y="180"/>
                    </a:cubicBezTo>
                    <a:cubicBezTo>
                      <a:pt x="359" y="60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8"/>
              <p:cNvSpPr/>
              <p:nvPr/>
            </p:nvSpPr>
            <p:spPr>
              <a:xfrm>
                <a:off x="4550800" y="3811375"/>
                <a:ext cx="168775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4727" extrusionOk="0">
                    <a:moveTo>
                      <a:pt x="248" y="1"/>
                    </a:moveTo>
                    <a:cubicBezTo>
                      <a:pt x="101" y="1"/>
                      <a:pt x="1" y="231"/>
                      <a:pt x="158" y="348"/>
                    </a:cubicBezTo>
                    <a:cubicBezTo>
                      <a:pt x="2238" y="1807"/>
                      <a:pt x="4341" y="3241"/>
                      <a:pt x="6421" y="4700"/>
                    </a:cubicBezTo>
                    <a:cubicBezTo>
                      <a:pt x="6451" y="4718"/>
                      <a:pt x="6481" y="4727"/>
                      <a:pt x="6508" y="4727"/>
                    </a:cubicBezTo>
                    <a:cubicBezTo>
                      <a:pt x="6656" y="4727"/>
                      <a:pt x="6750" y="4490"/>
                      <a:pt x="6589" y="4389"/>
                    </a:cubicBezTo>
                    <a:cubicBezTo>
                      <a:pt x="4509" y="2931"/>
                      <a:pt x="2429" y="1496"/>
                      <a:pt x="349" y="38"/>
                    </a:cubicBezTo>
                    <a:cubicBezTo>
                      <a:pt x="314" y="12"/>
                      <a:pt x="280" y="1"/>
                      <a:pt x="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8"/>
              <p:cNvSpPr/>
              <p:nvPr/>
            </p:nvSpPr>
            <p:spPr>
              <a:xfrm>
                <a:off x="4393500" y="4077600"/>
                <a:ext cx="1646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4645" extrusionOk="0">
                    <a:moveTo>
                      <a:pt x="265" y="1"/>
                    </a:moveTo>
                    <a:cubicBezTo>
                      <a:pt x="111" y="1"/>
                      <a:pt x="0" y="238"/>
                      <a:pt x="162" y="339"/>
                    </a:cubicBezTo>
                    <a:cubicBezTo>
                      <a:pt x="2194" y="1773"/>
                      <a:pt x="4226" y="3184"/>
                      <a:pt x="6234" y="4618"/>
                    </a:cubicBezTo>
                    <a:cubicBezTo>
                      <a:pt x="6264" y="4637"/>
                      <a:pt x="6294" y="4645"/>
                      <a:pt x="6323" y="4645"/>
                    </a:cubicBezTo>
                    <a:cubicBezTo>
                      <a:pt x="6476" y="4645"/>
                      <a:pt x="6587" y="4408"/>
                      <a:pt x="6426" y="4307"/>
                    </a:cubicBezTo>
                    <a:cubicBezTo>
                      <a:pt x="4393" y="2873"/>
                      <a:pt x="2361" y="1462"/>
                      <a:pt x="353" y="28"/>
                    </a:cubicBezTo>
                    <a:cubicBezTo>
                      <a:pt x="323" y="9"/>
                      <a:pt x="293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48"/>
              <p:cNvSpPr/>
              <p:nvPr/>
            </p:nvSpPr>
            <p:spPr>
              <a:xfrm>
                <a:off x="4550700" y="4078600"/>
                <a:ext cx="17477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6991" h="4605" extrusionOk="0">
                    <a:moveTo>
                      <a:pt x="6737" y="0"/>
                    </a:moveTo>
                    <a:cubicBezTo>
                      <a:pt x="6706" y="0"/>
                      <a:pt x="6673" y="11"/>
                      <a:pt x="6641" y="36"/>
                    </a:cubicBezTo>
                    <a:cubicBezTo>
                      <a:pt x="4537" y="1518"/>
                      <a:pt x="2265" y="2785"/>
                      <a:pt x="162" y="4267"/>
                    </a:cubicBezTo>
                    <a:cubicBezTo>
                      <a:pt x="0" y="4368"/>
                      <a:pt x="111" y="4605"/>
                      <a:pt x="264" y="4605"/>
                    </a:cubicBezTo>
                    <a:cubicBezTo>
                      <a:pt x="293" y="4605"/>
                      <a:pt x="323" y="4597"/>
                      <a:pt x="353" y="4578"/>
                    </a:cubicBezTo>
                    <a:cubicBezTo>
                      <a:pt x="2457" y="3096"/>
                      <a:pt x="4704" y="1829"/>
                      <a:pt x="6832" y="346"/>
                    </a:cubicBezTo>
                    <a:cubicBezTo>
                      <a:pt x="6990" y="247"/>
                      <a:pt x="6886" y="0"/>
                      <a:pt x="6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8"/>
              <p:cNvSpPr/>
              <p:nvPr/>
            </p:nvSpPr>
            <p:spPr>
              <a:xfrm>
                <a:off x="4710725" y="3919000"/>
                <a:ext cx="16750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558" extrusionOk="0">
                    <a:moveTo>
                      <a:pt x="204" y="0"/>
                    </a:moveTo>
                    <a:cubicBezTo>
                      <a:pt x="114" y="0"/>
                      <a:pt x="24" y="60"/>
                      <a:pt x="24" y="180"/>
                    </a:cubicBezTo>
                    <a:cubicBezTo>
                      <a:pt x="1" y="2260"/>
                      <a:pt x="311" y="4316"/>
                      <a:pt x="168" y="6396"/>
                    </a:cubicBezTo>
                    <a:cubicBezTo>
                      <a:pt x="156" y="6503"/>
                      <a:pt x="246" y="6557"/>
                      <a:pt x="338" y="6557"/>
                    </a:cubicBezTo>
                    <a:cubicBezTo>
                      <a:pt x="431" y="6557"/>
                      <a:pt x="527" y="6503"/>
                      <a:pt x="527" y="6396"/>
                    </a:cubicBezTo>
                    <a:cubicBezTo>
                      <a:pt x="670" y="4316"/>
                      <a:pt x="359" y="2260"/>
                      <a:pt x="383" y="180"/>
                    </a:cubicBezTo>
                    <a:cubicBezTo>
                      <a:pt x="383" y="60"/>
                      <a:pt x="293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8"/>
              <p:cNvSpPr/>
              <p:nvPr/>
            </p:nvSpPr>
            <p:spPr>
              <a:xfrm>
                <a:off x="4741200" y="3935125"/>
                <a:ext cx="13475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596" extrusionOk="0">
                    <a:moveTo>
                      <a:pt x="201" y="1"/>
                    </a:moveTo>
                    <a:cubicBezTo>
                      <a:pt x="108" y="1"/>
                      <a:pt x="13" y="61"/>
                      <a:pt x="1" y="180"/>
                    </a:cubicBezTo>
                    <a:cubicBezTo>
                      <a:pt x="1" y="1925"/>
                      <a:pt x="73" y="3671"/>
                      <a:pt x="168" y="5416"/>
                    </a:cubicBezTo>
                    <a:cubicBezTo>
                      <a:pt x="180" y="5536"/>
                      <a:pt x="276" y="5595"/>
                      <a:pt x="365" y="5595"/>
                    </a:cubicBezTo>
                    <a:cubicBezTo>
                      <a:pt x="455" y="5595"/>
                      <a:pt x="539" y="5536"/>
                      <a:pt x="527" y="5416"/>
                    </a:cubicBezTo>
                    <a:cubicBezTo>
                      <a:pt x="431" y="3671"/>
                      <a:pt x="360" y="1925"/>
                      <a:pt x="383" y="180"/>
                    </a:cubicBezTo>
                    <a:cubicBezTo>
                      <a:pt x="383" y="61"/>
                      <a:pt x="294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48"/>
              <p:cNvSpPr/>
              <p:nvPr/>
            </p:nvSpPr>
            <p:spPr>
              <a:xfrm>
                <a:off x="4767500" y="3935125"/>
                <a:ext cx="13475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596" extrusionOk="0">
                    <a:moveTo>
                      <a:pt x="201" y="1"/>
                    </a:moveTo>
                    <a:cubicBezTo>
                      <a:pt x="108" y="1"/>
                      <a:pt x="13" y="61"/>
                      <a:pt x="1" y="180"/>
                    </a:cubicBezTo>
                    <a:cubicBezTo>
                      <a:pt x="1" y="1925"/>
                      <a:pt x="73" y="3671"/>
                      <a:pt x="168" y="5416"/>
                    </a:cubicBezTo>
                    <a:cubicBezTo>
                      <a:pt x="180" y="5536"/>
                      <a:pt x="276" y="5595"/>
                      <a:pt x="365" y="5595"/>
                    </a:cubicBezTo>
                    <a:cubicBezTo>
                      <a:pt x="455" y="5595"/>
                      <a:pt x="539" y="5536"/>
                      <a:pt x="527" y="5416"/>
                    </a:cubicBezTo>
                    <a:cubicBezTo>
                      <a:pt x="431" y="3671"/>
                      <a:pt x="359" y="1925"/>
                      <a:pt x="383" y="180"/>
                    </a:cubicBezTo>
                    <a:cubicBezTo>
                      <a:pt x="383" y="61"/>
                      <a:pt x="294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48"/>
              <p:cNvSpPr/>
              <p:nvPr/>
            </p:nvSpPr>
            <p:spPr>
              <a:xfrm>
                <a:off x="4903175" y="3672000"/>
                <a:ext cx="13475" cy="1395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583" extrusionOk="0">
                    <a:moveTo>
                      <a:pt x="204" y="0"/>
                    </a:moveTo>
                    <a:cubicBezTo>
                      <a:pt x="115" y="0"/>
                      <a:pt x="25" y="54"/>
                      <a:pt x="25" y="162"/>
                    </a:cubicBezTo>
                    <a:cubicBezTo>
                      <a:pt x="1" y="1907"/>
                      <a:pt x="73" y="3676"/>
                      <a:pt x="168" y="5421"/>
                    </a:cubicBezTo>
                    <a:cubicBezTo>
                      <a:pt x="180" y="5529"/>
                      <a:pt x="276" y="5583"/>
                      <a:pt x="366" y="5583"/>
                    </a:cubicBezTo>
                    <a:cubicBezTo>
                      <a:pt x="455" y="5583"/>
                      <a:pt x="539" y="5529"/>
                      <a:pt x="527" y="5421"/>
                    </a:cubicBezTo>
                    <a:cubicBezTo>
                      <a:pt x="431" y="3676"/>
                      <a:pt x="360" y="1907"/>
                      <a:pt x="384" y="162"/>
                    </a:cubicBezTo>
                    <a:cubicBezTo>
                      <a:pt x="384" y="54"/>
                      <a:pt x="294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8"/>
              <p:cNvSpPr/>
              <p:nvPr/>
            </p:nvSpPr>
            <p:spPr>
              <a:xfrm>
                <a:off x="4869375" y="3544450"/>
                <a:ext cx="171150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703" extrusionOk="0">
                    <a:moveTo>
                      <a:pt x="6582" y="1"/>
                    </a:moveTo>
                    <a:cubicBezTo>
                      <a:pt x="6553" y="1"/>
                      <a:pt x="6523" y="9"/>
                      <a:pt x="6493" y="28"/>
                    </a:cubicBezTo>
                    <a:cubicBezTo>
                      <a:pt x="4389" y="1510"/>
                      <a:pt x="2238" y="2897"/>
                      <a:pt x="158" y="4355"/>
                    </a:cubicBezTo>
                    <a:cubicBezTo>
                      <a:pt x="1" y="4473"/>
                      <a:pt x="101" y="4703"/>
                      <a:pt x="248" y="4703"/>
                    </a:cubicBezTo>
                    <a:cubicBezTo>
                      <a:pt x="280" y="4703"/>
                      <a:pt x="314" y="4692"/>
                      <a:pt x="349" y="4666"/>
                    </a:cubicBezTo>
                    <a:cubicBezTo>
                      <a:pt x="2429" y="3208"/>
                      <a:pt x="4581" y="1821"/>
                      <a:pt x="6684" y="339"/>
                    </a:cubicBezTo>
                    <a:cubicBezTo>
                      <a:pt x="6846" y="238"/>
                      <a:pt x="6735" y="1"/>
                      <a:pt x="6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8"/>
              <p:cNvSpPr/>
              <p:nvPr/>
            </p:nvSpPr>
            <p:spPr>
              <a:xfrm>
                <a:off x="4870900" y="3652425"/>
                <a:ext cx="15275" cy="1629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19" extrusionOk="0">
                    <a:moveTo>
                      <a:pt x="180" y="0"/>
                    </a:moveTo>
                    <a:cubicBezTo>
                      <a:pt x="91" y="0"/>
                      <a:pt x="1" y="60"/>
                      <a:pt x="1" y="180"/>
                    </a:cubicBezTo>
                    <a:cubicBezTo>
                      <a:pt x="25" y="2236"/>
                      <a:pt x="97" y="4292"/>
                      <a:pt x="240" y="6348"/>
                    </a:cubicBezTo>
                    <a:cubicBezTo>
                      <a:pt x="252" y="6458"/>
                      <a:pt x="353" y="6518"/>
                      <a:pt x="444" y="6518"/>
                    </a:cubicBezTo>
                    <a:cubicBezTo>
                      <a:pt x="531" y="6518"/>
                      <a:pt x="610" y="6464"/>
                      <a:pt x="599" y="6348"/>
                    </a:cubicBezTo>
                    <a:cubicBezTo>
                      <a:pt x="455" y="4292"/>
                      <a:pt x="383" y="2236"/>
                      <a:pt x="360" y="180"/>
                    </a:cubicBezTo>
                    <a:cubicBezTo>
                      <a:pt x="360" y="60"/>
                      <a:pt x="27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8"/>
              <p:cNvSpPr/>
              <p:nvPr/>
            </p:nvSpPr>
            <p:spPr>
              <a:xfrm>
                <a:off x="5033050" y="3544450"/>
                <a:ext cx="170550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4703" extrusionOk="0">
                    <a:moveTo>
                      <a:pt x="242" y="1"/>
                    </a:moveTo>
                    <a:cubicBezTo>
                      <a:pt x="94" y="1"/>
                      <a:pt x="0" y="238"/>
                      <a:pt x="161" y="339"/>
                    </a:cubicBezTo>
                    <a:cubicBezTo>
                      <a:pt x="2241" y="1821"/>
                      <a:pt x="4393" y="3208"/>
                      <a:pt x="6497" y="4666"/>
                    </a:cubicBezTo>
                    <a:cubicBezTo>
                      <a:pt x="6532" y="4692"/>
                      <a:pt x="6565" y="4703"/>
                      <a:pt x="6596" y="4703"/>
                    </a:cubicBezTo>
                    <a:cubicBezTo>
                      <a:pt x="6737" y="4703"/>
                      <a:pt x="6821" y="4473"/>
                      <a:pt x="6664" y="4355"/>
                    </a:cubicBezTo>
                    <a:cubicBezTo>
                      <a:pt x="4584" y="2897"/>
                      <a:pt x="2433" y="1510"/>
                      <a:pt x="329" y="28"/>
                    </a:cubicBezTo>
                    <a:cubicBezTo>
                      <a:pt x="299" y="9"/>
                      <a:pt x="269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8"/>
              <p:cNvSpPr/>
              <p:nvPr/>
            </p:nvSpPr>
            <p:spPr>
              <a:xfrm>
                <a:off x="4875925" y="3810825"/>
                <a:ext cx="164500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4640" extrusionOk="0">
                    <a:moveTo>
                      <a:pt x="231" y="1"/>
                    </a:moveTo>
                    <a:cubicBezTo>
                      <a:pt x="88" y="1"/>
                      <a:pt x="0" y="248"/>
                      <a:pt x="159" y="347"/>
                    </a:cubicBezTo>
                    <a:cubicBezTo>
                      <a:pt x="2191" y="1781"/>
                      <a:pt x="4199" y="3192"/>
                      <a:pt x="6231" y="4602"/>
                    </a:cubicBezTo>
                    <a:cubicBezTo>
                      <a:pt x="6266" y="4628"/>
                      <a:pt x="6300" y="4639"/>
                      <a:pt x="6332" y="4639"/>
                    </a:cubicBezTo>
                    <a:cubicBezTo>
                      <a:pt x="6479" y="4639"/>
                      <a:pt x="6579" y="4409"/>
                      <a:pt x="6422" y="4291"/>
                    </a:cubicBezTo>
                    <a:cubicBezTo>
                      <a:pt x="4390" y="2881"/>
                      <a:pt x="2358" y="1446"/>
                      <a:pt x="326" y="36"/>
                    </a:cubicBezTo>
                    <a:cubicBezTo>
                      <a:pt x="293" y="11"/>
                      <a:pt x="261" y="1"/>
                      <a:pt x="2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8"/>
              <p:cNvSpPr/>
              <p:nvPr/>
            </p:nvSpPr>
            <p:spPr>
              <a:xfrm>
                <a:off x="5037225" y="3811975"/>
                <a:ext cx="169950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6798" h="4536" extrusionOk="0">
                    <a:moveTo>
                      <a:pt x="6573" y="1"/>
                    </a:moveTo>
                    <a:cubicBezTo>
                      <a:pt x="6542" y="1"/>
                      <a:pt x="6508" y="12"/>
                      <a:pt x="6474" y="38"/>
                    </a:cubicBezTo>
                    <a:cubicBezTo>
                      <a:pt x="4394" y="1472"/>
                      <a:pt x="2242" y="2739"/>
                      <a:pt x="162" y="4198"/>
                    </a:cubicBezTo>
                    <a:cubicBezTo>
                      <a:pt x="0" y="4298"/>
                      <a:pt x="111" y="4535"/>
                      <a:pt x="265" y="4535"/>
                    </a:cubicBezTo>
                    <a:cubicBezTo>
                      <a:pt x="293" y="4535"/>
                      <a:pt x="323" y="4527"/>
                      <a:pt x="353" y="4508"/>
                    </a:cubicBezTo>
                    <a:cubicBezTo>
                      <a:pt x="2409" y="3074"/>
                      <a:pt x="4585" y="1783"/>
                      <a:pt x="6641" y="348"/>
                    </a:cubicBezTo>
                    <a:cubicBezTo>
                      <a:pt x="6798" y="231"/>
                      <a:pt x="6713" y="1"/>
                      <a:pt x="6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48"/>
              <p:cNvSpPr/>
              <p:nvPr/>
            </p:nvSpPr>
            <p:spPr>
              <a:xfrm>
                <a:off x="5193075" y="3652425"/>
                <a:ext cx="1675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552" extrusionOk="0">
                    <a:moveTo>
                      <a:pt x="180" y="0"/>
                    </a:moveTo>
                    <a:cubicBezTo>
                      <a:pt x="90" y="0"/>
                      <a:pt x="0" y="60"/>
                      <a:pt x="0" y="180"/>
                    </a:cubicBezTo>
                    <a:cubicBezTo>
                      <a:pt x="0" y="2236"/>
                      <a:pt x="311" y="4316"/>
                      <a:pt x="168" y="6372"/>
                    </a:cubicBezTo>
                    <a:cubicBezTo>
                      <a:pt x="156" y="6491"/>
                      <a:pt x="240" y="6551"/>
                      <a:pt x="329" y="6551"/>
                    </a:cubicBezTo>
                    <a:cubicBezTo>
                      <a:pt x="419" y="6551"/>
                      <a:pt x="514" y="6491"/>
                      <a:pt x="526" y="6372"/>
                    </a:cubicBezTo>
                    <a:cubicBezTo>
                      <a:pt x="670" y="4316"/>
                      <a:pt x="359" y="2236"/>
                      <a:pt x="359" y="180"/>
                    </a:cubicBezTo>
                    <a:cubicBezTo>
                      <a:pt x="359" y="60"/>
                      <a:pt x="269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48"/>
              <p:cNvSpPr/>
              <p:nvPr/>
            </p:nvSpPr>
            <p:spPr>
              <a:xfrm>
                <a:off x="4709075" y="3811375"/>
                <a:ext cx="17295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4727" extrusionOk="0">
                    <a:moveTo>
                      <a:pt x="6693" y="1"/>
                    </a:moveTo>
                    <a:cubicBezTo>
                      <a:pt x="6662" y="1"/>
                      <a:pt x="6628" y="12"/>
                      <a:pt x="6593" y="38"/>
                    </a:cubicBezTo>
                    <a:cubicBezTo>
                      <a:pt x="4466" y="1520"/>
                      <a:pt x="2290" y="2907"/>
                      <a:pt x="162" y="4389"/>
                    </a:cubicBezTo>
                    <a:cubicBezTo>
                      <a:pt x="1" y="4490"/>
                      <a:pt x="112" y="4727"/>
                      <a:pt x="265" y="4727"/>
                    </a:cubicBezTo>
                    <a:cubicBezTo>
                      <a:pt x="294" y="4727"/>
                      <a:pt x="324" y="4718"/>
                      <a:pt x="353" y="4700"/>
                    </a:cubicBezTo>
                    <a:cubicBezTo>
                      <a:pt x="2457" y="3217"/>
                      <a:pt x="4657" y="1831"/>
                      <a:pt x="6761" y="348"/>
                    </a:cubicBezTo>
                    <a:cubicBezTo>
                      <a:pt x="6918" y="231"/>
                      <a:pt x="6833" y="1"/>
                      <a:pt x="6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8"/>
              <p:cNvSpPr/>
              <p:nvPr/>
            </p:nvSpPr>
            <p:spPr>
              <a:xfrm>
                <a:off x="4874750" y="3811375"/>
                <a:ext cx="164525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4640" extrusionOk="0">
                    <a:moveTo>
                      <a:pt x="248" y="1"/>
                    </a:moveTo>
                    <a:cubicBezTo>
                      <a:pt x="101" y="1"/>
                      <a:pt x="1" y="231"/>
                      <a:pt x="158" y="348"/>
                    </a:cubicBezTo>
                    <a:cubicBezTo>
                      <a:pt x="2190" y="1759"/>
                      <a:pt x="4222" y="3194"/>
                      <a:pt x="6230" y="4604"/>
                    </a:cubicBezTo>
                    <a:cubicBezTo>
                      <a:pt x="6263" y="4629"/>
                      <a:pt x="6296" y="4639"/>
                      <a:pt x="6327" y="4639"/>
                    </a:cubicBezTo>
                    <a:cubicBezTo>
                      <a:pt x="6476" y="4639"/>
                      <a:pt x="6580" y="4392"/>
                      <a:pt x="6422" y="4293"/>
                    </a:cubicBezTo>
                    <a:cubicBezTo>
                      <a:pt x="4389" y="2859"/>
                      <a:pt x="2381" y="1448"/>
                      <a:pt x="349" y="38"/>
                    </a:cubicBezTo>
                    <a:cubicBezTo>
                      <a:pt x="315" y="12"/>
                      <a:pt x="280" y="1"/>
                      <a:pt x="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8"/>
              <p:cNvSpPr/>
              <p:nvPr/>
            </p:nvSpPr>
            <p:spPr>
              <a:xfrm>
                <a:off x="4717950" y="4077600"/>
                <a:ext cx="164200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4645" extrusionOk="0">
                    <a:moveTo>
                      <a:pt x="246" y="1"/>
                    </a:moveTo>
                    <a:cubicBezTo>
                      <a:pt x="98" y="1"/>
                      <a:pt x="1" y="238"/>
                      <a:pt x="142" y="339"/>
                    </a:cubicBezTo>
                    <a:cubicBezTo>
                      <a:pt x="2174" y="1773"/>
                      <a:pt x="4206" y="3184"/>
                      <a:pt x="6238" y="4618"/>
                    </a:cubicBezTo>
                    <a:cubicBezTo>
                      <a:pt x="6268" y="4637"/>
                      <a:pt x="6298" y="4645"/>
                      <a:pt x="6325" y="4645"/>
                    </a:cubicBezTo>
                    <a:cubicBezTo>
                      <a:pt x="6473" y="4645"/>
                      <a:pt x="6567" y="4408"/>
                      <a:pt x="6406" y="4307"/>
                    </a:cubicBezTo>
                    <a:cubicBezTo>
                      <a:pt x="4398" y="2873"/>
                      <a:pt x="2365" y="1462"/>
                      <a:pt x="333" y="28"/>
                    </a:cubicBezTo>
                    <a:cubicBezTo>
                      <a:pt x="303" y="9"/>
                      <a:pt x="274" y="1"/>
                      <a:pt x="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8"/>
              <p:cNvSpPr/>
              <p:nvPr/>
            </p:nvSpPr>
            <p:spPr>
              <a:xfrm>
                <a:off x="4874650" y="4077600"/>
                <a:ext cx="1646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4645" extrusionOk="0">
                    <a:moveTo>
                      <a:pt x="6323" y="1"/>
                    </a:moveTo>
                    <a:cubicBezTo>
                      <a:pt x="6294" y="1"/>
                      <a:pt x="6264" y="9"/>
                      <a:pt x="6234" y="28"/>
                    </a:cubicBezTo>
                    <a:cubicBezTo>
                      <a:pt x="4226" y="1462"/>
                      <a:pt x="2194" y="2873"/>
                      <a:pt x="162" y="4307"/>
                    </a:cubicBezTo>
                    <a:cubicBezTo>
                      <a:pt x="0" y="4408"/>
                      <a:pt x="111" y="4645"/>
                      <a:pt x="265" y="4645"/>
                    </a:cubicBezTo>
                    <a:cubicBezTo>
                      <a:pt x="293" y="4645"/>
                      <a:pt x="323" y="4637"/>
                      <a:pt x="353" y="4618"/>
                    </a:cubicBezTo>
                    <a:cubicBezTo>
                      <a:pt x="2385" y="3184"/>
                      <a:pt x="4393" y="1773"/>
                      <a:pt x="6426" y="339"/>
                    </a:cubicBezTo>
                    <a:cubicBezTo>
                      <a:pt x="6587" y="238"/>
                      <a:pt x="6476" y="1"/>
                      <a:pt x="6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8"/>
              <p:cNvSpPr/>
              <p:nvPr/>
            </p:nvSpPr>
            <p:spPr>
              <a:xfrm>
                <a:off x="5028700" y="3919000"/>
                <a:ext cx="15575" cy="1632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528" extrusionOk="0">
                    <a:moveTo>
                      <a:pt x="443" y="0"/>
                    </a:moveTo>
                    <a:cubicBezTo>
                      <a:pt x="353" y="0"/>
                      <a:pt x="264" y="60"/>
                      <a:pt x="264" y="180"/>
                    </a:cubicBezTo>
                    <a:cubicBezTo>
                      <a:pt x="240" y="2236"/>
                      <a:pt x="144" y="4292"/>
                      <a:pt x="1" y="6348"/>
                    </a:cubicBezTo>
                    <a:cubicBezTo>
                      <a:pt x="1" y="6467"/>
                      <a:pt x="90" y="6527"/>
                      <a:pt x="180" y="6527"/>
                    </a:cubicBezTo>
                    <a:cubicBezTo>
                      <a:pt x="270" y="6527"/>
                      <a:pt x="359" y="6467"/>
                      <a:pt x="359" y="6348"/>
                    </a:cubicBezTo>
                    <a:cubicBezTo>
                      <a:pt x="527" y="4292"/>
                      <a:pt x="598" y="2236"/>
                      <a:pt x="622" y="180"/>
                    </a:cubicBezTo>
                    <a:cubicBezTo>
                      <a:pt x="622" y="60"/>
                      <a:pt x="533" y="0"/>
                      <a:pt x="4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8"/>
              <p:cNvSpPr/>
              <p:nvPr/>
            </p:nvSpPr>
            <p:spPr>
              <a:xfrm>
                <a:off x="4418000" y="3852025"/>
                <a:ext cx="14127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4033" extrusionOk="0">
                    <a:moveTo>
                      <a:pt x="5403" y="0"/>
                    </a:moveTo>
                    <a:cubicBezTo>
                      <a:pt x="5371" y="0"/>
                      <a:pt x="5337" y="12"/>
                      <a:pt x="5302" y="37"/>
                    </a:cubicBezTo>
                    <a:cubicBezTo>
                      <a:pt x="3581" y="1257"/>
                      <a:pt x="1859" y="2476"/>
                      <a:pt x="162" y="3671"/>
                    </a:cubicBezTo>
                    <a:cubicBezTo>
                      <a:pt x="0" y="3793"/>
                      <a:pt x="95" y="4033"/>
                      <a:pt x="243" y="4033"/>
                    </a:cubicBezTo>
                    <a:cubicBezTo>
                      <a:pt x="270" y="4033"/>
                      <a:pt x="300" y="4025"/>
                      <a:pt x="329" y="4006"/>
                    </a:cubicBezTo>
                    <a:cubicBezTo>
                      <a:pt x="2051" y="2787"/>
                      <a:pt x="3772" y="1568"/>
                      <a:pt x="5493" y="348"/>
                    </a:cubicBezTo>
                    <a:cubicBezTo>
                      <a:pt x="5650" y="231"/>
                      <a:pt x="5550" y="0"/>
                      <a:pt x="5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8"/>
              <p:cNvSpPr/>
              <p:nvPr/>
            </p:nvSpPr>
            <p:spPr>
              <a:xfrm>
                <a:off x="4546625" y="4058825"/>
                <a:ext cx="1429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3900" extrusionOk="0">
                    <a:moveTo>
                      <a:pt x="5492" y="1"/>
                    </a:moveTo>
                    <a:cubicBezTo>
                      <a:pt x="5461" y="1"/>
                      <a:pt x="5428" y="12"/>
                      <a:pt x="5393" y="38"/>
                    </a:cubicBezTo>
                    <a:cubicBezTo>
                      <a:pt x="3648" y="1209"/>
                      <a:pt x="1902" y="2381"/>
                      <a:pt x="157" y="3552"/>
                    </a:cubicBezTo>
                    <a:cubicBezTo>
                      <a:pt x="0" y="3670"/>
                      <a:pt x="85" y="3900"/>
                      <a:pt x="239" y="3900"/>
                    </a:cubicBezTo>
                    <a:cubicBezTo>
                      <a:pt x="273" y="3900"/>
                      <a:pt x="310" y="3889"/>
                      <a:pt x="348" y="3863"/>
                    </a:cubicBezTo>
                    <a:cubicBezTo>
                      <a:pt x="2070" y="2691"/>
                      <a:pt x="3815" y="1520"/>
                      <a:pt x="5560" y="348"/>
                    </a:cubicBezTo>
                    <a:cubicBezTo>
                      <a:pt x="5717" y="231"/>
                      <a:pt x="5633" y="1"/>
                      <a:pt x="5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8"/>
              <p:cNvSpPr/>
              <p:nvPr/>
            </p:nvSpPr>
            <p:spPr>
              <a:xfrm>
                <a:off x="4902725" y="3580675"/>
                <a:ext cx="143675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914" extrusionOk="0">
                    <a:moveTo>
                      <a:pt x="5499" y="0"/>
                    </a:moveTo>
                    <a:cubicBezTo>
                      <a:pt x="5467" y="0"/>
                      <a:pt x="5433" y="11"/>
                      <a:pt x="5398" y="37"/>
                    </a:cubicBezTo>
                    <a:cubicBezTo>
                      <a:pt x="3653" y="1209"/>
                      <a:pt x="1908" y="2380"/>
                      <a:pt x="162" y="3552"/>
                    </a:cubicBezTo>
                    <a:cubicBezTo>
                      <a:pt x="1" y="3673"/>
                      <a:pt x="112" y="3913"/>
                      <a:pt x="266" y="3913"/>
                    </a:cubicBezTo>
                    <a:cubicBezTo>
                      <a:pt x="294" y="3913"/>
                      <a:pt x="324" y="3905"/>
                      <a:pt x="354" y="3886"/>
                    </a:cubicBezTo>
                    <a:cubicBezTo>
                      <a:pt x="2099" y="2691"/>
                      <a:pt x="3844" y="1519"/>
                      <a:pt x="5590" y="348"/>
                    </a:cubicBezTo>
                    <a:cubicBezTo>
                      <a:pt x="5746" y="230"/>
                      <a:pt x="5646" y="0"/>
                      <a:pt x="54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48"/>
            <p:cNvGrpSpPr/>
            <p:nvPr/>
          </p:nvGrpSpPr>
          <p:grpSpPr>
            <a:xfrm>
              <a:off x="4966213" y="4165088"/>
              <a:ext cx="507325" cy="625350"/>
              <a:chOff x="4880025" y="2619575"/>
              <a:chExt cx="507325" cy="625350"/>
            </a:xfrm>
          </p:grpSpPr>
          <p:sp>
            <p:nvSpPr>
              <p:cNvPr id="480" name="Google Shape;480;p48"/>
              <p:cNvSpPr/>
              <p:nvPr/>
            </p:nvSpPr>
            <p:spPr>
              <a:xfrm>
                <a:off x="4884050" y="2959075"/>
                <a:ext cx="10200" cy="19442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777" extrusionOk="0">
                    <a:moveTo>
                      <a:pt x="180" y="1"/>
                    </a:moveTo>
                    <a:cubicBezTo>
                      <a:pt x="91" y="1"/>
                      <a:pt x="1" y="61"/>
                      <a:pt x="1" y="180"/>
                    </a:cubicBezTo>
                    <a:lnTo>
                      <a:pt x="49" y="7616"/>
                    </a:lnTo>
                    <a:cubicBezTo>
                      <a:pt x="49" y="7723"/>
                      <a:pt x="138" y="7777"/>
                      <a:pt x="228" y="7777"/>
                    </a:cubicBezTo>
                    <a:cubicBezTo>
                      <a:pt x="318" y="7777"/>
                      <a:pt x="407" y="7723"/>
                      <a:pt x="407" y="7616"/>
                    </a:cubicBezTo>
                    <a:lnTo>
                      <a:pt x="360" y="180"/>
                    </a:lnTo>
                    <a:cubicBezTo>
                      <a:pt x="360" y="61"/>
                      <a:pt x="270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8"/>
              <p:cNvSpPr/>
              <p:nvPr/>
            </p:nvSpPr>
            <p:spPr>
              <a:xfrm>
                <a:off x="4880025" y="3150575"/>
                <a:ext cx="143175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3689" extrusionOk="0">
                    <a:moveTo>
                      <a:pt x="265" y="0"/>
                    </a:moveTo>
                    <a:cubicBezTo>
                      <a:pt x="111" y="0"/>
                      <a:pt x="1" y="237"/>
                      <a:pt x="162" y="338"/>
                    </a:cubicBezTo>
                    <a:cubicBezTo>
                      <a:pt x="1859" y="1510"/>
                      <a:pt x="3605" y="2609"/>
                      <a:pt x="5374" y="3661"/>
                    </a:cubicBezTo>
                    <a:cubicBezTo>
                      <a:pt x="5408" y="3680"/>
                      <a:pt x="5440" y="3688"/>
                      <a:pt x="5470" y="3688"/>
                    </a:cubicBezTo>
                    <a:cubicBezTo>
                      <a:pt x="5633" y="3688"/>
                      <a:pt x="5726" y="3451"/>
                      <a:pt x="5565" y="3351"/>
                    </a:cubicBezTo>
                    <a:cubicBezTo>
                      <a:pt x="3796" y="2299"/>
                      <a:pt x="2051" y="1199"/>
                      <a:pt x="353" y="27"/>
                    </a:cubicBezTo>
                    <a:cubicBezTo>
                      <a:pt x="323" y="9"/>
                      <a:pt x="293" y="0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8"/>
              <p:cNvSpPr/>
              <p:nvPr/>
            </p:nvSpPr>
            <p:spPr>
              <a:xfrm>
                <a:off x="4885875" y="2888025"/>
                <a:ext cx="190175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3039" extrusionOk="0">
                    <a:moveTo>
                      <a:pt x="7376" y="0"/>
                    </a:moveTo>
                    <a:cubicBezTo>
                      <a:pt x="7357" y="0"/>
                      <a:pt x="7337" y="3"/>
                      <a:pt x="7316" y="10"/>
                    </a:cubicBezTo>
                    <a:cubicBezTo>
                      <a:pt x="4949" y="894"/>
                      <a:pt x="2558" y="1803"/>
                      <a:pt x="191" y="2687"/>
                    </a:cubicBezTo>
                    <a:cubicBezTo>
                      <a:pt x="1" y="2751"/>
                      <a:pt x="35" y="3038"/>
                      <a:pt x="210" y="3038"/>
                    </a:cubicBezTo>
                    <a:cubicBezTo>
                      <a:pt x="233" y="3038"/>
                      <a:pt x="259" y="3033"/>
                      <a:pt x="287" y="3022"/>
                    </a:cubicBezTo>
                    <a:cubicBezTo>
                      <a:pt x="2653" y="2161"/>
                      <a:pt x="5044" y="1253"/>
                      <a:pt x="7411" y="368"/>
                    </a:cubicBezTo>
                    <a:cubicBezTo>
                      <a:pt x="7607" y="303"/>
                      <a:pt x="7565" y="0"/>
                      <a:pt x="7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8"/>
              <p:cNvSpPr/>
              <p:nvPr/>
            </p:nvSpPr>
            <p:spPr>
              <a:xfrm>
                <a:off x="5014975" y="3171775"/>
                <a:ext cx="18587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7435" h="2926" extrusionOk="0">
                    <a:moveTo>
                      <a:pt x="7218" y="0"/>
                    </a:moveTo>
                    <a:cubicBezTo>
                      <a:pt x="7197" y="0"/>
                      <a:pt x="7173" y="5"/>
                      <a:pt x="7148" y="16"/>
                    </a:cubicBezTo>
                    <a:cubicBezTo>
                      <a:pt x="4829" y="853"/>
                      <a:pt x="2510" y="1714"/>
                      <a:pt x="191" y="2574"/>
                    </a:cubicBezTo>
                    <a:cubicBezTo>
                      <a:pt x="1" y="2638"/>
                      <a:pt x="53" y="2925"/>
                      <a:pt x="217" y="2925"/>
                    </a:cubicBezTo>
                    <a:cubicBezTo>
                      <a:pt x="238" y="2925"/>
                      <a:pt x="262" y="2920"/>
                      <a:pt x="287" y="2909"/>
                    </a:cubicBezTo>
                    <a:cubicBezTo>
                      <a:pt x="2606" y="2072"/>
                      <a:pt x="4925" y="1212"/>
                      <a:pt x="7244" y="351"/>
                    </a:cubicBezTo>
                    <a:cubicBezTo>
                      <a:pt x="7434" y="287"/>
                      <a:pt x="7382" y="0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8"/>
              <p:cNvSpPr/>
              <p:nvPr/>
            </p:nvSpPr>
            <p:spPr>
              <a:xfrm>
                <a:off x="5193075" y="2974475"/>
                <a:ext cx="15575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8088" extrusionOk="0">
                    <a:moveTo>
                      <a:pt x="419" y="1"/>
                    </a:moveTo>
                    <a:cubicBezTo>
                      <a:pt x="329" y="1"/>
                      <a:pt x="240" y="54"/>
                      <a:pt x="240" y="162"/>
                    </a:cubicBezTo>
                    <a:cubicBezTo>
                      <a:pt x="263" y="2744"/>
                      <a:pt x="0" y="5326"/>
                      <a:pt x="24" y="7908"/>
                    </a:cubicBezTo>
                    <a:cubicBezTo>
                      <a:pt x="24" y="8028"/>
                      <a:pt x="114" y="8087"/>
                      <a:pt x="204" y="8087"/>
                    </a:cubicBezTo>
                    <a:cubicBezTo>
                      <a:pt x="293" y="8087"/>
                      <a:pt x="383" y="8028"/>
                      <a:pt x="383" y="7908"/>
                    </a:cubicBezTo>
                    <a:cubicBezTo>
                      <a:pt x="359" y="5326"/>
                      <a:pt x="622" y="2744"/>
                      <a:pt x="598" y="162"/>
                    </a:cubicBezTo>
                    <a:cubicBezTo>
                      <a:pt x="598" y="54"/>
                      <a:pt x="508" y="1"/>
                      <a:pt x="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8"/>
              <p:cNvSpPr/>
              <p:nvPr/>
            </p:nvSpPr>
            <p:spPr>
              <a:xfrm>
                <a:off x="5064200" y="2885575"/>
                <a:ext cx="142875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784" extrusionOk="0">
                    <a:moveTo>
                      <a:pt x="254" y="1"/>
                    </a:moveTo>
                    <a:cubicBezTo>
                      <a:pt x="104" y="1"/>
                      <a:pt x="0" y="248"/>
                      <a:pt x="159" y="347"/>
                    </a:cubicBezTo>
                    <a:cubicBezTo>
                      <a:pt x="1832" y="1542"/>
                      <a:pt x="3697" y="2451"/>
                      <a:pt x="5299" y="3742"/>
                    </a:cubicBezTo>
                    <a:cubicBezTo>
                      <a:pt x="5338" y="3771"/>
                      <a:pt x="5380" y="3783"/>
                      <a:pt x="5420" y="3783"/>
                    </a:cubicBezTo>
                    <a:cubicBezTo>
                      <a:pt x="5578" y="3783"/>
                      <a:pt x="5714" y="3593"/>
                      <a:pt x="5562" y="3479"/>
                    </a:cubicBezTo>
                    <a:cubicBezTo>
                      <a:pt x="3936" y="2164"/>
                      <a:pt x="2047" y="1231"/>
                      <a:pt x="350" y="36"/>
                    </a:cubicBezTo>
                    <a:cubicBezTo>
                      <a:pt x="317" y="11"/>
                      <a:pt x="284" y="1"/>
                      <a:pt x="2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8"/>
              <p:cNvSpPr/>
              <p:nvPr/>
            </p:nvSpPr>
            <p:spPr>
              <a:xfrm>
                <a:off x="5094725" y="2870000"/>
                <a:ext cx="122550" cy="80725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229" extrusionOk="0">
                    <a:moveTo>
                      <a:pt x="247" y="1"/>
                    </a:moveTo>
                    <a:cubicBezTo>
                      <a:pt x="100" y="1"/>
                      <a:pt x="0" y="231"/>
                      <a:pt x="157" y="348"/>
                    </a:cubicBezTo>
                    <a:cubicBezTo>
                      <a:pt x="1591" y="1352"/>
                      <a:pt x="3074" y="2285"/>
                      <a:pt x="4556" y="3193"/>
                    </a:cubicBezTo>
                    <a:cubicBezTo>
                      <a:pt x="4589" y="3218"/>
                      <a:pt x="4622" y="3228"/>
                      <a:pt x="4652" y="3228"/>
                    </a:cubicBezTo>
                    <a:cubicBezTo>
                      <a:pt x="4801" y="3228"/>
                      <a:pt x="4902" y="2982"/>
                      <a:pt x="4723" y="2882"/>
                    </a:cubicBezTo>
                    <a:cubicBezTo>
                      <a:pt x="3241" y="1974"/>
                      <a:pt x="1759" y="1042"/>
                      <a:pt x="348" y="37"/>
                    </a:cubicBezTo>
                    <a:cubicBezTo>
                      <a:pt x="314" y="12"/>
                      <a:pt x="279" y="1"/>
                      <a:pt x="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8"/>
              <p:cNvSpPr/>
              <p:nvPr/>
            </p:nvSpPr>
            <p:spPr>
              <a:xfrm>
                <a:off x="5109650" y="2848475"/>
                <a:ext cx="122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3221" extrusionOk="0">
                    <a:moveTo>
                      <a:pt x="248" y="1"/>
                    </a:moveTo>
                    <a:cubicBezTo>
                      <a:pt x="101" y="1"/>
                      <a:pt x="1" y="231"/>
                      <a:pt x="158" y="349"/>
                    </a:cubicBezTo>
                    <a:cubicBezTo>
                      <a:pt x="1592" y="1353"/>
                      <a:pt x="3074" y="2285"/>
                      <a:pt x="4557" y="3194"/>
                    </a:cubicBezTo>
                    <a:cubicBezTo>
                      <a:pt x="4587" y="3212"/>
                      <a:pt x="4617" y="3220"/>
                      <a:pt x="4645" y="3220"/>
                    </a:cubicBezTo>
                    <a:cubicBezTo>
                      <a:pt x="4799" y="3220"/>
                      <a:pt x="4909" y="2984"/>
                      <a:pt x="4748" y="2883"/>
                    </a:cubicBezTo>
                    <a:cubicBezTo>
                      <a:pt x="3242" y="1974"/>
                      <a:pt x="1783" y="1042"/>
                      <a:pt x="349" y="38"/>
                    </a:cubicBezTo>
                    <a:cubicBezTo>
                      <a:pt x="314" y="12"/>
                      <a:pt x="280" y="1"/>
                      <a:pt x="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8"/>
              <p:cNvSpPr/>
              <p:nvPr/>
            </p:nvSpPr>
            <p:spPr>
              <a:xfrm>
                <a:off x="5070575" y="2623675"/>
                <a:ext cx="186450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2926" extrusionOk="0">
                    <a:moveTo>
                      <a:pt x="7242" y="0"/>
                    </a:moveTo>
                    <a:cubicBezTo>
                      <a:pt x="7220" y="0"/>
                      <a:pt x="7197" y="5"/>
                      <a:pt x="7172" y="16"/>
                    </a:cubicBezTo>
                    <a:cubicBezTo>
                      <a:pt x="4853" y="853"/>
                      <a:pt x="2534" y="1714"/>
                      <a:pt x="191" y="2575"/>
                    </a:cubicBezTo>
                    <a:cubicBezTo>
                      <a:pt x="0" y="2638"/>
                      <a:pt x="53" y="2925"/>
                      <a:pt x="216" y="2925"/>
                    </a:cubicBezTo>
                    <a:cubicBezTo>
                      <a:pt x="238" y="2925"/>
                      <a:pt x="261" y="2920"/>
                      <a:pt x="286" y="2909"/>
                    </a:cubicBezTo>
                    <a:cubicBezTo>
                      <a:pt x="2629" y="2072"/>
                      <a:pt x="4948" y="1212"/>
                      <a:pt x="7267" y="351"/>
                    </a:cubicBezTo>
                    <a:cubicBezTo>
                      <a:pt x="7457" y="288"/>
                      <a:pt x="7405" y="0"/>
                      <a:pt x="7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8"/>
              <p:cNvSpPr/>
              <p:nvPr/>
            </p:nvSpPr>
            <p:spPr>
              <a:xfrm>
                <a:off x="5066350" y="2693100"/>
                <a:ext cx="120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8106" extrusionOk="0">
                    <a:moveTo>
                      <a:pt x="288" y="1"/>
                    </a:moveTo>
                    <a:cubicBezTo>
                      <a:pt x="192" y="1"/>
                      <a:pt x="97" y="61"/>
                      <a:pt x="97" y="180"/>
                    </a:cubicBezTo>
                    <a:cubicBezTo>
                      <a:pt x="120" y="2762"/>
                      <a:pt x="1" y="5344"/>
                      <a:pt x="25" y="7926"/>
                    </a:cubicBezTo>
                    <a:cubicBezTo>
                      <a:pt x="25" y="8046"/>
                      <a:pt x="114" y="8106"/>
                      <a:pt x="204" y="8106"/>
                    </a:cubicBezTo>
                    <a:cubicBezTo>
                      <a:pt x="294" y="8106"/>
                      <a:pt x="383" y="8046"/>
                      <a:pt x="383" y="7926"/>
                    </a:cubicBezTo>
                    <a:cubicBezTo>
                      <a:pt x="383" y="5344"/>
                      <a:pt x="479" y="2762"/>
                      <a:pt x="479" y="180"/>
                    </a:cubicBezTo>
                    <a:cubicBezTo>
                      <a:pt x="479" y="61"/>
                      <a:pt x="383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8"/>
              <p:cNvSpPr/>
              <p:nvPr/>
            </p:nvSpPr>
            <p:spPr>
              <a:xfrm>
                <a:off x="5070450" y="2624425"/>
                <a:ext cx="186125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2938" extrusionOk="0">
                    <a:moveTo>
                      <a:pt x="7213" y="1"/>
                    </a:moveTo>
                    <a:cubicBezTo>
                      <a:pt x="7195" y="1"/>
                      <a:pt x="7174" y="4"/>
                      <a:pt x="7153" y="10"/>
                    </a:cubicBezTo>
                    <a:cubicBezTo>
                      <a:pt x="4834" y="871"/>
                      <a:pt x="2515" y="1732"/>
                      <a:pt x="196" y="2568"/>
                    </a:cubicBezTo>
                    <a:cubicBezTo>
                      <a:pt x="1" y="2655"/>
                      <a:pt x="61" y="2937"/>
                      <a:pt x="233" y="2937"/>
                    </a:cubicBezTo>
                    <a:cubicBezTo>
                      <a:pt x="251" y="2937"/>
                      <a:pt x="271" y="2934"/>
                      <a:pt x="291" y="2927"/>
                    </a:cubicBezTo>
                    <a:cubicBezTo>
                      <a:pt x="2610" y="2066"/>
                      <a:pt x="4929" y="1230"/>
                      <a:pt x="7248" y="369"/>
                    </a:cubicBezTo>
                    <a:cubicBezTo>
                      <a:pt x="7444" y="304"/>
                      <a:pt x="7402" y="1"/>
                      <a:pt x="7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8"/>
              <p:cNvSpPr/>
              <p:nvPr/>
            </p:nvSpPr>
            <p:spPr>
              <a:xfrm>
                <a:off x="5199575" y="2905350"/>
                <a:ext cx="18670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2937" extrusionOk="0">
                    <a:moveTo>
                      <a:pt x="7231" y="1"/>
                    </a:moveTo>
                    <a:cubicBezTo>
                      <a:pt x="7214" y="1"/>
                      <a:pt x="7195" y="4"/>
                      <a:pt x="7176" y="10"/>
                    </a:cubicBezTo>
                    <a:cubicBezTo>
                      <a:pt x="4833" y="871"/>
                      <a:pt x="2514" y="1731"/>
                      <a:pt x="195" y="2568"/>
                    </a:cubicBezTo>
                    <a:cubicBezTo>
                      <a:pt x="0" y="2655"/>
                      <a:pt x="60" y="2937"/>
                      <a:pt x="232" y="2937"/>
                    </a:cubicBezTo>
                    <a:cubicBezTo>
                      <a:pt x="250" y="2937"/>
                      <a:pt x="270" y="2934"/>
                      <a:pt x="290" y="2927"/>
                    </a:cubicBezTo>
                    <a:cubicBezTo>
                      <a:pt x="2609" y="2066"/>
                      <a:pt x="4928" y="1229"/>
                      <a:pt x="7271" y="369"/>
                    </a:cubicBezTo>
                    <a:cubicBezTo>
                      <a:pt x="7467" y="303"/>
                      <a:pt x="7406" y="1"/>
                      <a:pt x="72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8"/>
              <p:cNvSpPr/>
              <p:nvPr/>
            </p:nvSpPr>
            <p:spPr>
              <a:xfrm>
                <a:off x="5377175" y="2715825"/>
                <a:ext cx="10175" cy="1944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777" extrusionOk="0">
                    <a:moveTo>
                      <a:pt x="191" y="0"/>
                    </a:moveTo>
                    <a:cubicBezTo>
                      <a:pt x="96" y="0"/>
                      <a:pt x="0" y="60"/>
                      <a:pt x="0" y="180"/>
                    </a:cubicBezTo>
                    <a:lnTo>
                      <a:pt x="48" y="7615"/>
                    </a:lnTo>
                    <a:cubicBezTo>
                      <a:pt x="48" y="7723"/>
                      <a:pt x="138" y="7776"/>
                      <a:pt x="227" y="7776"/>
                    </a:cubicBezTo>
                    <a:cubicBezTo>
                      <a:pt x="317" y="7776"/>
                      <a:pt x="407" y="7723"/>
                      <a:pt x="407" y="7615"/>
                    </a:cubicBezTo>
                    <a:lnTo>
                      <a:pt x="383" y="180"/>
                    </a:lnTo>
                    <a:cubicBezTo>
                      <a:pt x="383" y="60"/>
                      <a:pt x="287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8"/>
              <p:cNvSpPr/>
              <p:nvPr/>
            </p:nvSpPr>
            <p:spPr>
              <a:xfrm>
                <a:off x="5248925" y="2619575"/>
                <a:ext cx="13620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4074" extrusionOk="0">
                    <a:moveTo>
                      <a:pt x="247" y="0"/>
                    </a:moveTo>
                    <a:cubicBezTo>
                      <a:pt x="101" y="0"/>
                      <a:pt x="0" y="230"/>
                      <a:pt x="157" y="348"/>
                    </a:cubicBezTo>
                    <a:cubicBezTo>
                      <a:pt x="1831" y="1519"/>
                      <a:pt x="3457" y="2762"/>
                      <a:pt x="5058" y="4030"/>
                    </a:cubicBezTo>
                    <a:cubicBezTo>
                      <a:pt x="5095" y="4061"/>
                      <a:pt x="5136" y="4074"/>
                      <a:pt x="5175" y="4074"/>
                    </a:cubicBezTo>
                    <a:cubicBezTo>
                      <a:pt x="5318" y="4074"/>
                      <a:pt x="5447" y="3903"/>
                      <a:pt x="5297" y="3791"/>
                    </a:cubicBezTo>
                    <a:cubicBezTo>
                      <a:pt x="3696" y="2476"/>
                      <a:pt x="2046" y="1232"/>
                      <a:pt x="349" y="37"/>
                    </a:cubicBezTo>
                    <a:cubicBezTo>
                      <a:pt x="314" y="11"/>
                      <a:pt x="28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8"/>
              <p:cNvSpPr/>
              <p:nvPr/>
            </p:nvSpPr>
            <p:spPr>
              <a:xfrm>
                <a:off x="4918125" y="2981800"/>
                <a:ext cx="1080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653" extrusionOk="0">
                    <a:moveTo>
                      <a:pt x="180" y="0"/>
                    </a:moveTo>
                    <a:cubicBezTo>
                      <a:pt x="90" y="0"/>
                      <a:pt x="1" y="60"/>
                      <a:pt x="1" y="180"/>
                    </a:cubicBezTo>
                    <a:lnTo>
                      <a:pt x="72" y="6491"/>
                    </a:lnTo>
                    <a:cubicBezTo>
                      <a:pt x="72" y="6599"/>
                      <a:pt x="162" y="6653"/>
                      <a:pt x="252" y="6653"/>
                    </a:cubicBezTo>
                    <a:cubicBezTo>
                      <a:pt x="341" y="6653"/>
                      <a:pt x="431" y="6599"/>
                      <a:pt x="431" y="6491"/>
                    </a:cubicBezTo>
                    <a:lnTo>
                      <a:pt x="359" y="180"/>
                    </a:lnTo>
                    <a:cubicBezTo>
                      <a:pt x="359" y="60"/>
                      <a:pt x="27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8"/>
              <p:cNvSpPr/>
              <p:nvPr/>
            </p:nvSpPr>
            <p:spPr>
              <a:xfrm>
                <a:off x="5160200" y="2992400"/>
                <a:ext cx="11375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6654" extrusionOk="0">
                    <a:moveTo>
                      <a:pt x="275" y="1"/>
                    </a:moveTo>
                    <a:cubicBezTo>
                      <a:pt x="186" y="1"/>
                      <a:pt x="96" y="55"/>
                      <a:pt x="96" y="162"/>
                    </a:cubicBezTo>
                    <a:cubicBezTo>
                      <a:pt x="72" y="2266"/>
                      <a:pt x="48" y="4370"/>
                      <a:pt x="0" y="6474"/>
                    </a:cubicBezTo>
                    <a:cubicBezTo>
                      <a:pt x="0" y="6593"/>
                      <a:pt x="90" y="6653"/>
                      <a:pt x="183" y="6653"/>
                    </a:cubicBezTo>
                    <a:cubicBezTo>
                      <a:pt x="275" y="6653"/>
                      <a:pt x="371" y="6593"/>
                      <a:pt x="383" y="6474"/>
                    </a:cubicBezTo>
                    <a:cubicBezTo>
                      <a:pt x="407" y="4370"/>
                      <a:pt x="431" y="2266"/>
                      <a:pt x="455" y="162"/>
                    </a:cubicBezTo>
                    <a:cubicBezTo>
                      <a:pt x="455" y="55"/>
                      <a:pt x="36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48"/>
            <p:cNvGrpSpPr/>
            <p:nvPr/>
          </p:nvGrpSpPr>
          <p:grpSpPr>
            <a:xfrm>
              <a:off x="7827725" y="1657550"/>
              <a:ext cx="605500" cy="933350"/>
              <a:chOff x="7824975" y="1451700"/>
              <a:chExt cx="605500" cy="933350"/>
            </a:xfrm>
          </p:grpSpPr>
          <p:sp>
            <p:nvSpPr>
              <p:cNvPr id="497" name="Google Shape;497;p48"/>
              <p:cNvSpPr/>
              <p:nvPr/>
            </p:nvSpPr>
            <p:spPr>
              <a:xfrm>
                <a:off x="7890125" y="1946325"/>
                <a:ext cx="476375" cy="438725"/>
              </a:xfrm>
              <a:custGeom>
                <a:avLst/>
                <a:gdLst/>
                <a:ahLst/>
                <a:cxnLst/>
                <a:rect l="l" t="t" r="r" b="b"/>
                <a:pathLst>
                  <a:path w="19055" h="17549" extrusionOk="0">
                    <a:moveTo>
                      <a:pt x="7880" y="0"/>
                    </a:moveTo>
                    <a:cubicBezTo>
                      <a:pt x="7709" y="0"/>
                      <a:pt x="7604" y="246"/>
                      <a:pt x="7770" y="329"/>
                    </a:cubicBezTo>
                    <a:cubicBezTo>
                      <a:pt x="10807" y="1620"/>
                      <a:pt x="13986" y="2863"/>
                      <a:pt x="16306" y="5302"/>
                    </a:cubicBezTo>
                    <a:cubicBezTo>
                      <a:pt x="17405" y="6449"/>
                      <a:pt x="18386" y="7908"/>
                      <a:pt x="18505" y="9534"/>
                    </a:cubicBezTo>
                    <a:cubicBezTo>
                      <a:pt x="18601" y="10992"/>
                      <a:pt x="18051" y="12474"/>
                      <a:pt x="17023" y="13502"/>
                    </a:cubicBezTo>
                    <a:cubicBezTo>
                      <a:pt x="15827" y="14722"/>
                      <a:pt x="14082" y="15152"/>
                      <a:pt x="12504" y="15606"/>
                    </a:cubicBezTo>
                    <a:cubicBezTo>
                      <a:pt x="10735" y="16084"/>
                      <a:pt x="8942" y="16515"/>
                      <a:pt x="7125" y="16849"/>
                    </a:cubicBezTo>
                    <a:cubicBezTo>
                      <a:pt x="6298" y="17010"/>
                      <a:pt x="5369" y="17209"/>
                      <a:pt x="4469" y="17209"/>
                    </a:cubicBezTo>
                    <a:cubicBezTo>
                      <a:pt x="3627" y="17209"/>
                      <a:pt x="2810" y="17034"/>
                      <a:pt x="2128" y="16491"/>
                    </a:cubicBezTo>
                    <a:cubicBezTo>
                      <a:pt x="837" y="15439"/>
                      <a:pt x="431" y="13622"/>
                      <a:pt x="502" y="12020"/>
                    </a:cubicBezTo>
                    <a:cubicBezTo>
                      <a:pt x="526" y="11040"/>
                      <a:pt x="717" y="10060"/>
                      <a:pt x="980" y="9103"/>
                    </a:cubicBezTo>
                    <a:cubicBezTo>
                      <a:pt x="1196" y="8219"/>
                      <a:pt x="1459" y="7334"/>
                      <a:pt x="1865" y="6521"/>
                    </a:cubicBezTo>
                    <a:cubicBezTo>
                      <a:pt x="2678" y="4871"/>
                      <a:pt x="3802" y="3389"/>
                      <a:pt x="4519" y="1668"/>
                    </a:cubicBezTo>
                    <a:cubicBezTo>
                      <a:pt x="4577" y="1537"/>
                      <a:pt x="4468" y="1451"/>
                      <a:pt x="4357" y="1451"/>
                    </a:cubicBezTo>
                    <a:cubicBezTo>
                      <a:pt x="4285" y="1451"/>
                      <a:pt x="4212" y="1487"/>
                      <a:pt x="4184" y="1572"/>
                    </a:cubicBezTo>
                    <a:cubicBezTo>
                      <a:pt x="3467" y="3246"/>
                      <a:pt x="2343" y="4704"/>
                      <a:pt x="1554" y="6330"/>
                    </a:cubicBezTo>
                    <a:cubicBezTo>
                      <a:pt x="789" y="7884"/>
                      <a:pt x="335" y="9677"/>
                      <a:pt x="168" y="11374"/>
                    </a:cubicBezTo>
                    <a:cubicBezTo>
                      <a:pt x="0" y="13024"/>
                      <a:pt x="239" y="14841"/>
                      <a:pt x="1315" y="16156"/>
                    </a:cubicBezTo>
                    <a:cubicBezTo>
                      <a:pt x="2147" y="17210"/>
                      <a:pt x="3322" y="17549"/>
                      <a:pt x="4553" y="17549"/>
                    </a:cubicBezTo>
                    <a:cubicBezTo>
                      <a:pt x="4914" y="17549"/>
                      <a:pt x="5279" y="17520"/>
                      <a:pt x="5642" y="17471"/>
                    </a:cubicBezTo>
                    <a:cubicBezTo>
                      <a:pt x="7555" y="17208"/>
                      <a:pt x="9468" y="16754"/>
                      <a:pt x="11333" y="16276"/>
                    </a:cubicBezTo>
                    <a:cubicBezTo>
                      <a:pt x="13054" y="15845"/>
                      <a:pt x="14919" y="15439"/>
                      <a:pt x="16425" y="14459"/>
                    </a:cubicBezTo>
                    <a:cubicBezTo>
                      <a:pt x="17692" y="13622"/>
                      <a:pt x="18553" y="12283"/>
                      <a:pt x="18792" y="10801"/>
                    </a:cubicBezTo>
                    <a:cubicBezTo>
                      <a:pt x="19055" y="9223"/>
                      <a:pt x="18577" y="7740"/>
                      <a:pt x="17692" y="6425"/>
                    </a:cubicBezTo>
                    <a:cubicBezTo>
                      <a:pt x="15421" y="3078"/>
                      <a:pt x="11548" y="1548"/>
                      <a:pt x="7962" y="18"/>
                    </a:cubicBezTo>
                    <a:cubicBezTo>
                      <a:pt x="7933" y="6"/>
                      <a:pt x="7906" y="0"/>
                      <a:pt x="78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8"/>
              <p:cNvSpPr/>
              <p:nvPr/>
            </p:nvSpPr>
            <p:spPr>
              <a:xfrm>
                <a:off x="7929675" y="1760250"/>
                <a:ext cx="74750" cy="231850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9274" extrusionOk="0">
                    <a:moveTo>
                      <a:pt x="212" y="0"/>
                    </a:moveTo>
                    <a:cubicBezTo>
                      <a:pt x="106" y="0"/>
                      <a:pt x="0" y="87"/>
                      <a:pt x="44" y="217"/>
                    </a:cubicBezTo>
                    <a:cubicBezTo>
                      <a:pt x="976" y="3158"/>
                      <a:pt x="1885" y="6122"/>
                      <a:pt x="2602" y="9135"/>
                    </a:cubicBezTo>
                    <a:cubicBezTo>
                      <a:pt x="2621" y="9231"/>
                      <a:pt x="2691" y="9273"/>
                      <a:pt x="2765" y="9273"/>
                    </a:cubicBezTo>
                    <a:cubicBezTo>
                      <a:pt x="2873" y="9273"/>
                      <a:pt x="2989" y="9182"/>
                      <a:pt x="2961" y="9039"/>
                    </a:cubicBezTo>
                    <a:cubicBezTo>
                      <a:pt x="2220" y="6027"/>
                      <a:pt x="1335" y="3062"/>
                      <a:pt x="379" y="121"/>
                    </a:cubicBezTo>
                    <a:cubicBezTo>
                      <a:pt x="350" y="37"/>
                      <a:pt x="28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8"/>
              <p:cNvSpPr/>
              <p:nvPr/>
            </p:nvSpPr>
            <p:spPr>
              <a:xfrm>
                <a:off x="7886525" y="1698650"/>
                <a:ext cx="1488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2922" extrusionOk="0">
                    <a:moveTo>
                      <a:pt x="4981" y="0"/>
                    </a:moveTo>
                    <a:cubicBezTo>
                      <a:pt x="4827" y="0"/>
                      <a:pt x="4669" y="28"/>
                      <a:pt x="4543" y="51"/>
                    </a:cubicBezTo>
                    <a:cubicBezTo>
                      <a:pt x="3969" y="123"/>
                      <a:pt x="3420" y="314"/>
                      <a:pt x="2870" y="505"/>
                    </a:cubicBezTo>
                    <a:cubicBezTo>
                      <a:pt x="2320" y="720"/>
                      <a:pt x="1770" y="960"/>
                      <a:pt x="1268" y="1223"/>
                    </a:cubicBezTo>
                    <a:cubicBezTo>
                      <a:pt x="885" y="1438"/>
                      <a:pt x="455" y="1701"/>
                      <a:pt x="192" y="2059"/>
                    </a:cubicBezTo>
                    <a:cubicBezTo>
                      <a:pt x="1" y="2346"/>
                      <a:pt x="72" y="2681"/>
                      <a:pt x="407" y="2824"/>
                    </a:cubicBezTo>
                    <a:cubicBezTo>
                      <a:pt x="578" y="2897"/>
                      <a:pt x="777" y="2921"/>
                      <a:pt x="984" y="2921"/>
                    </a:cubicBezTo>
                    <a:cubicBezTo>
                      <a:pt x="1325" y="2921"/>
                      <a:pt x="1687" y="2854"/>
                      <a:pt x="1985" y="2824"/>
                    </a:cubicBezTo>
                    <a:cubicBezTo>
                      <a:pt x="2224" y="2824"/>
                      <a:pt x="2224" y="2466"/>
                      <a:pt x="1985" y="2466"/>
                    </a:cubicBezTo>
                    <a:cubicBezTo>
                      <a:pt x="1656" y="2486"/>
                      <a:pt x="1291" y="2542"/>
                      <a:pt x="952" y="2542"/>
                    </a:cubicBezTo>
                    <a:cubicBezTo>
                      <a:pt x="897" y="2542"/>
                      <a:pt x="843" y="2541"/>
                      <a:pt x="790" y="2538"/>
                    </a:cubicBezTo>
                    <a:cubicBezTo>
                      <a:pt x="718" y="2538"/>
                      <a:pt x="551" y="2538"/>
                      <a:pt x="503" y="2466"/>
                    </a:cubicBezTo>
                    <a:cubicBezTo>
                      <a:pt x="455" y="2418"/>
                      <a:pt x="527" y="2227"/>
                      <a:pt x="575" y="2179"/>
                    </a:cubicBezTo>
                    <a:cubicBezTo>
                      <a:pt x="646" y="2059"/>
                      <a:pt x="790" y="1964"/>
                      <a:pt x="885" y="1892"/>
                    </a:cubicBezTo>
                    <a:cubicBezTo>
                      <a:pt x="1531" y="1438"/>
                      <a:pt x="2296" y="1103"/>
                      <a:pt x="3037" y="840"/>
                    </a:cubicBezTo>
                    <a:cubicBezTo>
                      <a:pt x="3396" y="697"/>
                      <a:pt x="3778" y="577"/>
                      <a:pt x="4161" y="481"/>
                    </a:cubicBezTo>
                    <a:cubicBezTo>
                      <a:pt x="4321" y="446"/>
                      <a:pt x="4641" y="344"/>
                      <a:pt x="4883" y="344"/>
                    </a:cubicBezTo>
                    <a:cubicBezTo>
                      <a:pt x="4965" y="344"/>
                      <a:pt x="5038" y="355"/>
                      <a:pt x="5093" y="386"/>
                    </a:cubicBezTo>
                    <a:cubicBezTo>
                      <a:pt x="5452" y="553"/>
                      <a:pt x="4472" y="1199"/>
                      <a:pt x="4328" y="1342"/>
                    </a:cubicBezTo>
                    <a:cubicBezTo>
                      <a:pt x="4198" y="1472"/>
                      <a:pt x="4327" y="1659"/>
                      <a:pt x="4458" y="1659"/>
                    </a:cubicBezTo>
                    <a:cubicBezTo>
                      <a:pt x="4496" y="1659"/>
                      <a:pt x="4535" y="1643"/>
                      <a:pt x="4567" y="1605"/>
                    </a:cubicBezTo>
                    <a:cubicBezTo>
                      <a:pt x="4878" y="1318"/>
                      <a:pt x="5954" y="697"/>
                      <a:pt x="5428" y="147"/>
                    </a:cubicBezTo>
                    <a:cubicBezTo>
                      <a:pt x="5315" y="34"/>
                      <a:pt x="5150" y="0"/>
                      <a:pt x="49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8"/>
              <p:cNvSpPr/>
              <p:nvPr/>
            </p:nvSpPr>
            <p:spPr>
              <a:xfrm>
                <a:off x="7996625" y="1732750"/>
                <a:ext cx="96775" cy="2227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908" extrusionOk="0">
                    <a:moveTo>
                      <a:pt x="228" y="0"/>
                    </a:moveTo>
                    <a:cubicBezTo>
                      <a:pt x="115" y="0"/>
                      <a:pt x="0" y="87"/>
                      <a:pt x="44" y="217"/>
                    </a:cubicBezTo>
                    <a:cubicBezTo>
                      <a:pt x="1119" y="3110"/>
                      <a:pt x="2291" y="5979"/>
                      <a:pt x="3510" y="8824"/>
                    </a:cubicBezTo>
                    <a:cubicBezTo>
                      <a:pt x="3532" y="8883"/>
                      <a:pt x="3577" y="8908"/>
                      <a:pt x="3626" y="8908"/>
                    </a:cubicBezTo>
                    <a:cubicBezTo>
                      <a:pt x="3737" y="8908"/>
                      <a:pt x="3871" y="8782"/>
                      <a:pt x="3821" y="8633"/>
                    </a:cubicBezTo>
                    <a:cubicBezTo>
                      <a:pt x="2602" y="5812"/>
                      <a:pt x="1454" y="2991"/>
                      <a:pt x="402" y="122"/>
                    </a:cubicBezTo>
                    <a:cubicBezTo>
                      <a:pt x="374" y="37"/>
                      <a:pt x="301" y="0"/>
                      <a:pt x="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8"/>
              <p:cNvSpPr/>
              <p:nvPr/>
            </p:nvSpPr>
            <p:spPr>
              <a:xfrm>
                <a:off x="7948175" y="2052475"/>
                <a:ext cx="367525" cy="271825"/>
              </a:xfrm>
              <a:custGeom>
                <a:avLst/>
                <a:gdLst/>
                <a:ahLst/>
                <a:cxnLst/>
                <a:rect l="l" t="t" r="r" b="b"/>
                <a:pathLst>
                  <a:path w="14701" h="10873" extrusionOk="0">
                    <a:moveTo>
                      <a:pt x="571" y="4044"/>
                    </a:moveTo>
                    <a:lnTo>
                      <a:pt x="514" y="4243"/>
                    </a:lnTo>
                    <a:lnTo>
                      <a:pt x="514" y="4243"/>
                    </a:lnTo>
                    <a:cubicBezTo>
                      <a:pt x="526" y="4207"/>
                      <a:pt x="537" y="4170"/>
                      <a:pt x="549" y="4133"/>
                    </a:cubicBezTo>
                    <a:lnTo>
                      <a:pt x="549" y="4133"/>
                    </a:lnTo>
                    <a:cubicBezTo>
                      <a:pt x="557" y="4104"/>
                      <a:pt x="564" y="4074"/>
                      <a:pt x="571" y="4044"/>
                    </a:cubicBezTo>
                    <a:close/>
                    <a:moveTo>
                      <a:pt x="514" y="4243"/>
                    </a:moveTo>
                    <a:lnTo>
                      <a:pt x="514" y="4243"/>
                    </a:lnTo>
                    <a:cubicBezTo>
                      <a:pt x="462" y="4409"/>
                      <a:pt x="417" y="4567"/>
                      <a:pt x="380" y="4714"/>
                    </a:cubicBezTo>
                    <a:lnTo>
                      <a:pt x="514" y="4243"/>
                    </a:lnTo>
                    <a:close/>
                    <a:moveTo>
                      <a:pt x="8973" y="0"/>
                    </a:moveTo>
                    <a:cubicBezTo>
                      <a:pt x="8793" y="0"/>
                      <a:pt x="8614" y="31"/>
                      <a:pt x="8437" y="99"/>
                    </a:cubicBezTo>
                    <a:cubicBezTo>
                      <a:pt x="7720" y="362"/>
                      <a:pt x="7289" y="1175"/>
                      <a:pt x="6548" y="1295"/>
                    </a:cubicBezTo>
                    <a:cubicBezTo>
                      <a:pt x="6500" y="1303"/>
                      <a:pt x="6451" y="1306"/>
                      <a:pt x="6403" y="1306"/>
                    </a:cubicBezTo>
                    <a:cubicBezTo>
                      <a:pt x="5581" y="1306"/>
                      <a:pt x="4741" y="242"/>
                      <a:pt x="3921" y="242"/>
                    </a:cubicBezTo>
                    <a:cubicBezTo>
                      <a:pt x="3904" y="242"/>
                      <a:pt x="3887" y="242"/>
                      <a:pt x="3870" y="243"/>
                    </a:cubicBezTo>
                    <a:cubicBezTo>
                      <a:pt x="3225" y="291"/>
                      <a:pt x="2460" y="769"/>
                      <a:pt x="2029" y="1271"/>
                    </a:cubicBezTo>
                    <a:cubicBezTo>
                      <a:pt x="1398" y="1981"/>
                      <a:pt x="864" y="3164"/>
                      <a:pt x="549" y="4133"/>
                    </a:cubicBezTo>
                    <a:lnTo>
                      <a:pt x="549" y="4133"/>
                    </a:lnTo>
                    <a:cubicBezTo>
                      <a:pt x="270" y="5278"/>
                      <a:pt x="1" y="6466"/>
                      <a:pt x="141" y="7654"/>
                    </a:cubicBezTo>
                    <a:cubicBezTo>
                      <a:pt x="284" y="8874"/>
                      <a:pt x="930" y="10093"/>
                      <a:pt x="2029" y="10595"/>
                    </a:cubicBezTo>
                    <a:cubicBezTo>
                      <a:pt x="2504" y="10803"/>
                      <a:pt x="3016" y="10873"/>
                      <a:pt x="3531" y="10873"/>
                    </a:cubicBezTo>
                    <a:cubicBezTo>
                      <a:pt x="3845" y="10873"/>
                      <a:pt x="4160" y="10847"/>
                      <a:pt x="4468" y="10810"/>
                    </a:cubicBezTo>
                    <a:cubicBezTo>
                      <a:pt x="7026" y="10571"/>
                      <a:pt x="9513" y="9878"/>
                      <a:pt x="11832" y="8802"/>
                    </a:cubicBezTo>
                    <a:cubicBezTo>
                      <a:pt x="12692" y="8396"/>
                      <a:pt x="13601" y="7894"/>
                      <a:pt x="14079" y="7033"/>
                    </a:cubicBezTo>
                    <a:cubicBezTo>
                      <a:pt x="14701" y="5933"/>
                      <a:pt x="14414" y="4499"/>
                      <a:pt x="13721" y="3447"/>
                    </a:cubicBezTo>
                    <a:cubicBezTo>
                      <a:pt x="13027" y="2395"/>
                      <a:pt x="11975" y="1630"/>
                      <a:pt x="10947" y="888"/>
                    </a:cubicBezTo>
                    <a:cubicBezTo>
                      <a:pt x="10359" y="452"/>
                      <a:pt x="9665" y="0"/>
                      <a:pt x="8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8"/>
              <p:cNvSpPr/>
              <p:nvPr/>
            </p:nvSpPr>
            <p:spPr>
              <a:xfrm>
                <a:off x="8103500" y="2051950"/>
                <a:ext cx="125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4" extrusionOk="0">
                    <a:moveTo>
                      <a:pt x="263" y="1"/>
                    </a:moveTo>
                    <a:cubicBezTo>
                      <a:pt x="0" y="1"/>
                      <a:pt x="0" y="383"/>
                      <a:pt x="263" y="383"/>
                    </a:cubicBezTo>
                    <a:cubicBezTo>
                      <a:pt x="502" y="383"/>
                      <a:pt x="502" y="1"/>
                      <a:pt x="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8"/>
              <p:cNvSpPr/>
              <p:nvPr/>
            </p:nvSpPr>
            <p:spPr>
              <a:xfrm>
                <a:off x="8063225" y="2015475"/>
                <a:ext cx="229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57" extrusionOk="0">
                    <a:moveTo>
                      <a:pt x="430" y="0"/>
                    </a:moveTo>
                    <a:cubicBezTo>
                      <a:pt x="288" y="0"/>
                      <a:pt x="167" y="76"/>
                      <a:pt x="90" y="189"/>
                    </a:cubicBezTo>
                    <a:lnTo>
                      <a:pt x="90" y="189"/>
                    </a:lnTo>
                    <a:cubicBezTo>
                      <a:pt x="37" y="251"/>
                      <a:pt x="7" y="329"/>
                      <a:pt x="6" y="413"/>
                    </a:cubicBezTo>
                    <a:lnTo>
                      <a:pt x="6" y="413"/>
                    </a:lnTo>
                    <a:cubicBezTo>
                      <a:pt x="1" y="458"/>
                      <a:pt x="2" y="505"/>
                      <a:pt x="10" y="551"/>
                    </a:cubicBezTo>
                    <a:cubicBezTo>
                      <a:pt x="22" y="614"/>
                      <a:pt x="58" y="654"/>
                      <a:pt x="102" y="673"/>
                    </a:cubicBezTo>
                    <a:lnTo>
                      <a:pt x="102" y="673"/>
                    </a:lnTo>
                    <a:cubicBezTo>
                      <a:pt x="152" y="750"/>
                      <a:pt x="227" y="810"/>
                      <a:pt x="320" y="838"/>
                    </a:cubicBezTo>
                    <a:cubicBezTo>
                      <a:pt x="363" y="851"/>
                      <a:pt x="405" y="857"/>
                      <a:pt x="446" y="857"/>
                    </a:cubicBezTo>
                    <a:cubicBezTo>
                      <a:pt x="638" y="857"/>
                      <a:pt x="807" y="728"/>
                      <a:pt x="846" y="551"/>
                    </a:cubicBezTo>
                    <a:cubicBezTo>
                      <a:pt x="918" y="288"/>
                      <a:pt x="751" y="2"/>
                      <a:pt x="464" y="2"/>
                    </a:cubicBezTo>
                    <a:cubicBezTo>
                      <a:pt x="453" y="1"/>
                      <a:pt x="441" y="0"/>
                      <a:pt x="4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8"/>
              <p:cNvSpPr/>
              <p:nvPr/>
            </p:nvSpPr>
            <p:spPr>
              <a:xfrm>
                <a:off x="8119750" y="2019550"/>
                <a:ext cx="11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30" extrusionOk="0">
                    <a:moveTo>
                      <a:pt x="236" y="1"/>
                    </a:moveTo>
                    <a:cubicBezTo>
                      <a:pt x="122" y="1"/>
                      <a:pt x="1" y="101"/>
                      <a:pt x="44" y="245"/>
                    </a:cubicBezTo>
                    <a:cubicBezTo>
                      <a:pt x="44" y="269"/>
                      <a:pt x="44" y="269"/>
                      <a:pt x="44" y="293"/>
                    </a:cubicBezTo>
                    <a:cubicBezTo>
                      <a:pt x="63" y="388"/>
                      <a:pt x="134" y="430"/>
                      <a:pt x="211" y="430"/>
                    </a:cubicBezTo>
                    <a:cubicBezTo>
                      <a:pt x="327" y="430"/>
                      <a:pt x="455" y="332"/>
                      <a:pt x="426" y="173"/>
                    </a:cubicBezTo>
                    <a:cubicBezTo>
                      <a:pt x="426" y="173"/>
                      <a:pt x="402" y="149"/>
                      <a:pt x="402" y="149"/>
                    </a:cubicBezTo>
                    <a:cubicBezTo>
                      <a:pt x="383" y="45"/>
                      <a:pt x="311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8"/>
              <p:cNvSpPr/>
              <p:nvPr/>
            </p:nvSpPr>
            <p:spPr>
              <a:xfrm>
                <a:off x="8013175" y="2238950"/>
                <a:ext cx="497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1669" extrusionOk="0">
                    <a:moveTo>
                      <a:pt x="886" y="732"/>
                    </a:moveTo>
                    <a:cubicBezTo>
                      <a:pt x="917" y="732"/>
                      <a:pt x="945" y="750"/>
                      <a:pt x="960" y="793"/>
                    </a:cubicBezTo>
                    <a:cubicBezTo>
                      <a:pt x="989" y="868"/>
                      <a:pt x="954" y="905"/>
                      <a:pt x="906" y="905"/>
                    </a:cubicBezTo>
                    <a:cubicBezTo>
                      <a:pt x="877" y="905"/>
                      <a:pt x="843" y="892"/>
                      <a:pt x="816" y="865"/>
                    </a:cubicBezTo>
                    <a:cubicBezTo>
                      <a:pt x="799" y="842"/>
                      <a:pt x="780" y="826"/>
                      <a:pt x="760" y="815"/>
                    </a:cubicBezTo>
                    <a:lnTo>
                      <a:pt x="760" y="815"/>
                    </a:lnTo>
                    <a:cubicBezTo>
                      <a:pt x="787" y="770"/>
                      <a:pt x="840" y="732"/>
                      <a:pt x="886" y="732"/>
                    </a:cubicBezTo>
                    <a:close/>
                    <a:moveTo>
                      <a:pt x="856" y="1"/>
                    </a:moveTo>
                    <a:cubicBezTo>
                      <a:pt x="500" y="1"/>
                      <a:pt x="183" y="259"/>
                      <a:pt x="123" y="602"/>
                    </a:cubicBezTo>
                    <a:cubicBezTo>
                      <a:pt x="1" y="1228"/>
                      <a:pt x="542" y="1669"/>
                      <a:pt x="1061" y="1669"/>
                    </a:cubicBezTo>
                    <a:cubicBezTo>
                      <a:pt x="1354" y="1669"/>
                      <a:pt x="1641" y="1528"/>
                      <a:pt x="1796" y="1200"/>
                    </a:cubicBezTo>
                    <a:cubicBezTo>
                      <a:pt x="1988" y="769"/>
                      <a:pt x="1725" y="219"/>
                      <a:pt x="1270" y="76"/>
                    </a:cubicBezTo>
                    <a:cubicBezTo>
                      <a:pt x="1219" y="60"/>
                      <a:pt x="1167" y="50"/>
                      <a:pt x="1115" y="45"/>
                    </a:cubicBezTo>
                    <a:lnTo>
                      <a:pt x="1115" y="45"/>
                    </a:lnTo>
                    <a:cubicBezTo>
                      <a:pt x="1096" y="39"/>
                      <a:pt x="1076" y="33"/>
                      <a:pt x="1055" y="28"/>
                    </a:cubicBezTo>
                    <a:cubicBezTo>
                      <a:pt x="988" y="9"/>
                      <a:pt x="921" y="1"/>
                      <a:pt x="8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8"/>
              <p:cNvSpPr/>
              <p:nvPr/>
            </p:nvSpPr>
            <p:spPr>
              <a:xfrm>
                <a:off x="8027000" y="2187000"/>
                <a:ext cx="211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29" extrusionOk="0">
                    <a:moveTo>
                      <a:pt x="356" y="0"/>
                    </a:moveTo>
                    <a:cubicBezTo>
                      <a:pt x="276" y="0"/>
                      <a:pt x="194" y="29"/>
                      <a:pt x="120" y="98"/>
                    </a:cubicBezTo>
                    <a:cubicBezTo>
                      <a:pt x="0" y="217"/>
                      <a:pt x="0" y="433"/>
                      <a:pt x="120" y="576"/>
                    </a:cubicBezTo>
                    <a:cubicBezTo>
                      <a:pt x="202" y="675"/>
                      <a:pt x="308" y="728"/>
                      <a:pt x="420" y="728"/>
                    </a:cubicBezTo>
                    <a:cubicBezTo>
                      <a:pt x="470" y="728"/>
                      <a:pt x="522" y="718"/>
                      <a:pt x="574" y="695"/>
                    </a:cubicBezTo>
                    <a:cubicBezTo>
                      <a:pt x="609" y="678"/>
                      <a:pt x="635" y="656"/>
                      <a:pt x="653" y="631"/>
                    </a:cubicBezTo>
                    <a:lnTo>
                      <a:pt x="653" y="631"/>
                    </a:lnTo>
                    <a:cubicBezTo>
                      <a:pt x="678" y="613"/>
                      <a:pt x="700" y="587"/>
                      <a:pt x="717" y="552"/>
                    </a:cubicBezTo>
                    <a:cubicBezTo>
                      <a:pt x="845" y="297"/>
                      <a:pt x="61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8"/>
              <p:cNvSpPr/>
              <p:nvPr/>
            </p:nvSpPr>
            <p:spPr>
              <a:xfrm>
                <a:off x="8072925" y="2214425"/>
                <a:ext cx="153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97" extrusionOk="0">
                    <a:moveTo>
                      <a:pt x="331" y="1"/>
                    </a:moveTo>
                    <a:cubicBezTo>
                      <a:pt x="318" y="1"/>
                      <a:pt x="305" y="2"/>
                      <a:pt x="291" y="5"/>
                    </a:cubicBezTo>
                    <a:cubicBezTo>
                      <a:pt x="267" y="5"/>
                      <a:pt x="243" y="5"/>
                      <a:pt x="219" y="29"/>
                    </a:cubicBezTo>
                    <a:cubicBezTo>
                      <a:pt x="1" y="73"/>
                      <a:pt x="62" y="396"/>
                      <a:pt x="257" y="396"/>
                    </a:cubicBezTo>
                    <a:cubicBezTo>
                      <a:pt x="275" y="396"/>
                      <a:pt x="294" y="394"/>
                      <a:pt x="315" y="387"/>
                    </a:cubicBezTo>
                    <a:lnTo>
                      <a:pt x="387" y="387"/>
                    </a:lnTo>
                    <a:cubicBezTo>
                      <a:pt x="612" y="342"/>
                      <a:pt x="540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8"/>
              <p:cNvSpPr/>
              <p:nvPr/>
            </p:nvSpPr>
            <p:spPr>
              <a:xfrm>
                <a:off x="7928975" y="1549650"/>
                <a:ext cx="831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093" extrusionOk="0">
                    <a:moveTo>
                      <a:pt x="1633" y="378"/>
                    </a:moveTo>
                    <a:cubicBezTo>
                      <a:pt x="1967" y="378"/>
                      <a:pt x="2310" y="527"/>
                      <a:pt x="2558" y="799"/>
                    </a:cubicBezTo>
                    <a:cubicBezTo>
                      <a:pt x="3060" y="1349"/>
                      <a:pt x="3084" y="2186"/>
                      <a:pt x="2391" y="2568"/>
                    </a:cubicBezTo>
                    <a:cubicBezTo>
                      <a:pt x="2176" y="2690"/>
                      <a:pt x="1927" y="2753"/>
                      <a:pt x="1681" y="2753"/>
                    </a:cubicBezTo>
                    <a:cubicBezTo>
                      <a:pt x="1300" y="2753"/>
                      <a:pt x="926" y="2601"/>
                      <a:pt x="694" y="2281"/>
                    </a:cubicBezTo>
                    <a:cubicBezTo>
                      <a:pt x="673" y="2249"/>
                      <a:pt x="646" y="2227"/>
                      <a:pt x="617" y="2213"/>
                    </a:cubicBezTo>
                    <a:lnTo>
                      <a:pt x="617" y="2213"/>
                    </a:lnTo>
                    <a:cubicBezTo>
                      <a:pt x="427" y="1787"/>
                      <a:pt x="489" y="1268"/>
                      <a:pt x="741" y="871"/>
                    </a:cubicBezTo>
                    <a:cubicBezTo>
                      <a:pt x="959" y="533"/>
                      <a:pt x="1292" y="378"/>
                      <a:pt x="1633" y="378"/>
                    </a:cubicBezTo>
                    <a:close/>
                    <a:moveTo>
                      <a:pt x="1643" y="1"/>
                    </a:moveTo>
                    <a:cubicBezTo>
                      <a:pt x="1133" y="1"/>
                      <a:pt x="659" y="291"/>
                      <a:pt x="383" y="751"/>
                    </a:cubicBezTo>
                    <a:cubicBezTo>
                      <a:pt x="0" y="1421"/>
                      <a:pt x="48" y="2305"/>
                      <a:pt x="622" y="2855"/>
                    </a:cubicBezTo>
                    <a:cubicBezTo>
                      <a:pt x="661" y="2884"/>
                      <a:pt x="701" y="2897"/>
                      <a:pt x="740" y="2897"/>
                    </a:cubicBezTo>
                    <a:cubicBezTo>
                      <a:pt x="777" y="2897"/>
                      <a:pt x="811" y="2886"/>
                      <a:pt x="841" y="2868"/>
                    </a:cubicBezTo>
                    <a:lnTo>
                      <a:pt x="841" y="2868"/>
                    </a:lnTo>
                    <a:cubicBezTo>
                      <a:pt x="1102" y="3020"/>
                      <a:pt x="1407" y="3093"/>
                      <a:pt x="1711" y="3093"/>
                    </a:cubicBezTo>
                    <a:cubicBezTo>
                      <a:pt x="2485" y="3093"/>
                      <a:pt x="3256" y="2619"/>
                      <a:pt x="3300" y="1755"/>
                    </a:cubicBezTo>
                    <a:cubicBezTo>
                      <a:pt x="3323" y="1014"/>
                      <a:pt x="2797" y="321"/>
                      <a:pt x="2104" y="82"/>
                    </a:cubicBezTo>
                    <a:cubicBezTo>
                      <a:pt x="1950" y="27"/>
                      <a:pt x="1795" y="1"/>
                      <a:pt x="1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8"/>
              <p:cNvSpPr/>
              <p:nvPr/>
            </p:nvSpPr>
            <p:spPr>
              <a:xfrm>
                <a:off x="7824975" y="1475550"/>
                <a:ext cx="597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156" extrusionOk="0">
                    <a:moveTo>
                      <a:pt x="1190" y="367"/>
                    </a:moveTo>
                    <a:cubicBezTo>
                      <a:pt x="1357" y="367"/>
                      <a:pt x="1534" y="437"/>
                      <a:pt x="1698" y="607"/>
                    </a:cubicBezTo>
                    <a:cubicBezTo>
                      <a:pt x="1985" y="894"/>
                      <a:pt x="2008" y="1348"/>
                      <a:pt x="1674" y="1611"/>
                    </a:cubicBezTo>
                    <a:cubicBezTo>
                      <a:pt x="1519" y="1727"/>
                      <a:pt x="1323" y="1795"/>
                      <a:pt x="1133" y="1795"/>
                    </a:cubicBezTo>
                    <a:cubicBezTo>
                      <a:pt x="972" y="1795"/>
                      <a:pt x="815" y="1745"/>
                      <a:pt x="694" y="1635"/>
                    </a:cubicBezTo>
                    <a:cubicBezTo>
                      <a:pt x="677" y="1619"/>
                      <a:pt x="660" y="1607"/>
                      <a:pt x="643" y="1598"/>
                    </a:cubicBezTo>
                    <a:lnTo>
                      <a:pt x="643" y="1598"/>
                    </a:lnTo>
                    <a:cubicBezTo>
                      <a:pt x="638" y="1587"/>
                      <a:pt x="631" y="1575"/>
                      <a:pt x="622" y="1564"/>
                    </a:cubicBezTo>
                    <a:cubicBezTo>
                      <a:pt x="261" y="1040"/>
                      <a:pt x="677" y="367"/>
                      <a:pt x="1190" y="367"/>
                    </a:cubicBezTo>
                    <a:close/>
                    <a:moveTo>
                      <a:pt x="1148" y="1"/>
                    </a:moveTo>
                    <a:cubicBezTo>
                      <a:pt x="920" y="1"/>
                      <a:pt x="692" y="79"/>
                      <a:pt x="502" y="249"/>
                    </a:cubicBezTo>
                    <a:cubicBezTo>
                      <a:pt x="96" y="631"/>
                      <a:pt x="0" y="1277"/>
                      <a:pt x="311" y="1755"/>
                    </a:cubicBezTo>
                    <a:cubicBezTo>
                      <a:pt x="333" y="1785"/>
                      <a:pt x="360" y="1805"/>
                      <a:pt x="388" y="1818"/>
                    </a:cubicBezTo>
                    <a:lnTo>
                      <a:pt x="388" y="1818"/>
                    </a:lnTo>
                    <a:cubicBezTo>
                      <a:pt x="396" y="1838"/>
                      <a:pt x="410" y="1857"/>
                      <a:pt x="431" y="1874"/>
                    </a:cubicBezTo>
                    <a:cubicBezTo>
                      <a:pt x="646" y="2066"/>
                      <a:pt x="909" y="2155"/>
                      <a:pt x="1172" y="2155"/>
                    </a:cubicBezTo>
                    <a:cubicBezTo>
                      <a:pt x="1435" y="2155"/>
                      <a:pt x="1698" y="2066"/>
                      <a:pt x="1913" y="1898"/>
                    </a:cubicBezTo>
                    <a:cubicBezTo>
                      <a:pt x="2391" y="1516"/>
                      <a:pt x="2391" y="846"/>
                      <a:pt x="2008" y="416"/>
                    </a:cubicBezTo>
                    <a:cubicBezTo>
                      <a:pt x="1786" y="152"/>
                      <a:pt x="1466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8"/>
              <p:cNvSpPr/>
              <p:nvPr/>
            </p:nvSpPr>
            <p:spPr>
              <a:xfrm>
                <a:off x="7897375" y="1672875"/>
                <a:ext cx="308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979" extrusionOk="0">
                    <a:moveTo>
                      <a:pt x="603" y="356"/>
                    </a:moveTo>
                    <a:cubicBezTo>
                      <a:pt x="626" y="356"/>
                      <a:pt x="649" y="359"/>
                      <a:pt x="666" y="365"/>
                    </a:cubicBezTo>
                    <a:cubicBezTo>
                      <a:pt x="762" y="389"/>
                      <a:pt x="834" y="437"/>
                      <a:pt x="810" y="508"/>
                    </a:cubicBezTo>
                    <a:cubicBezTo>
                      <a:pt x="799" y="583"/>
                      <a:pt x="718" y="614"/>
                      <a:pt x="633" y="614"/>
                    </a:cubicBezTo>
                    <a:cubicBezTo>
                      <a:pt x="545" y="614"/>
                      <a:pt x="453" y="580"/>
                      <a:pt x="431" y="523"/>
                    </a:cubicBezTo>
                    <a:lnTo>
                      <a:pt x="431" y="523"/>
                    </a:lnTo>
                    <a:cubicBezTo>
                      <a:pt x="444" y="499"/>
                      <a:pt x="451" y="470"/>
                      <a:pt x="451" y="437"/>
                    </a:cubicBezTo>
                    <a:cubicBezTo>
                      <a:pt x="451" y="383"/>
                      <a:pt x="532" y="356"/>
                      <a:pt x="603" y="356"/>
                    </a:cubicBezTo>
                    <a:close/>
                    <a:moveTo>
                      <a:pt x="605" y="0"/>
                    </a:moveTo>
                    <a:cubicBezTo>
                      <a:pt x="403" y="0"/>
                      <a:pt x="206" y="90"/>
                      <a:pt x="127" y="284"/>
                    </a:cubicBezTo>
                    <a:lnTo>
                      <a:pt x="127" y="284"/>
                    </a:lnTo>
                    <a:cubicBezTo>
                      <a:pt x="100" y="306"/>
                      <a:pt x="78" y="341"/>
                      <a:pt x="69" y="389"/>
                    </a:cubicBezTo>
                    <a:cubicBezTo>
                      <a:pt x="0" y="758"/>
                      <a:pt x="339" y="979"/>
                      <a:pt x="660" y="979"/>
                    </a:cubicBezTo>
                    <a:cubicBezTo>
                      <a:pt x="899" y="979"/>
                      <a:pt x="1128" y="856"/>
                      <a:pt x="1169" y="580"/>
                    </a:cubicBezTo>
                    <a:cubicBezTo>
                      <a:pt x="1235" y="210"/>
                      <a:pt x="913" y="0"/>
                      <a:pt x="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8"/>
              <p:cNvSpPr/>
              <p:nvPr/>
            </p:nvSpPr>
            <p:spPr>
              <a:xfrm>
                <a:off x="8133975" y="1451700"/>
                <a:ext cx="296500" cy="23712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9485" extrusionOk="0">
                    <a:moveTo>
                      <a:pt x="7125" y="2207"/>
                    </a:moveTo>
                    <a:cubicBezTo>
                      <a:pt x="7137" y="2210"/>
                      <a:pt x="7146" y="2212"/>
                      <a:pt x="7153" y="2213"/>
                    </a:cubicBezTo>
                    <a:lnTo>
                      <a:pt x="7153" y="2213"/>
                    </a:lnTo>
                    <a:cubicBezTo>
                      <a:pt x="7153" y="2213"/>
                      <a:pt x="7153" y="2213"/>
                      <a:pt x="7153" y="2213"/>
                    </a:cubicBezTo>
                    <a:cubicBezTo>
                      <a:pt x="7144" y="2213"/>
                      <a:pt x="7134" y="2211"/>
                      <a:pt x="7125" y="2207"/>
                    </a:cubicBezTo>
                    <a:close/>
                    <a:moveTo>
                      <a:pt x="3788" y="4700"/>
                    </a:moveTo>
                    <a:lnTo>
                      <a:pt x="3788" y="4700"/>
                    </a:lnTo>
                    <a:cubicBezTo>
                      <a:pt x="3792" y="4700"/>
                      <a:pt x="3795" y="4709"/>
                      <a:pt x="3789" y="4735"/>
                    </a:cubicBezTo>
                    <a:lnTo>
                      <a:pt x="3789" y="4735"/>
                    </a:lnTo>
                    <a:cubicBezTo>
                      <a:pt x="3776" y="4716"/>
                      <a:pt x="3783" y="4700"/>
                      <a:pt x="3788" y="4700"/>
                    </a:cubicBezTo>
                    <a:close/>
                    <a:moveTo>
                      <a:pt x="3794" y="4742"/>
                    </a:moveTo>
                    <a:cubicBezTo>
                      <a:pt x="3813" y="4755"/>
                      <a:pt x="3826" y="4765"/>
                      <a:pt x="3826" y="4765"/>
                    </a:cubicBezTo>
                    <a:cubicBezTo>
                      <a:pt x="3811" y="4758"/>
                      <a:pt x="3801" y="4750"/>
                      <a:pt x="3794" y="4742"/>
                    </a:cubicBezTo>
                    <a:close/>
                    <a:moveTo>
                      <a:pt x="5948" y="523"/>
                    </a:moveTo>
                    <a:cubicBezTo>
                      <a:pt x="6175" y="981"/>
                      <a:pt x="6395" y="1427"/>
                      <a:pt x="6647" y="1872"/>
                    </a:cubicBezTo>
                    <a:cubicBezTo>
                      <a:pt x="6758" y="2093"/>
                      <a:pt x="6889" y="2478"/>
                      <a:pt x="7153" y="2478"/>
                    </a:cubicBezTo>
                    <a:cubicBezTo>
                      <a:pt x="7175" y="2478"/>
                      <a:pt x="7198" y="2475"/>
                      <a:pt x="7221" y="2470"/>
                    </a:cubicBezTo>
                    <a:cubicBezTo>
                      <a:pt x="7364" y="2446"/>
                      <a:pt x="7556" y="2350"/>
                      <a:pt x="7699" y="2278"/>
                    </a:cubicBezTo>
                    <a:cubicBezTo>
                      <a:pt x="7986" y="2159"/>
                      <a:pt x="8249" y="2015"/>
                      <a:pt x="8536" y="1896"/>
                    </a:cubicBezTo>
                    <a:cubicBezTo>
                      <a:pt x="9037" y="1654"/>
                      <a:pt x="9524" y="1413"/>
                      <a:pt x="10031" y="1194"/>
                    </a:cubicBezTo>
                    <a:lnTo>
                      <a:pt x="10031" y="1194"/>
                    </a:lnTo>
                    <a:cubicBezTo>
                      <a:pt x="9522" y="1959"/>
                      <a:pt x="9029" y="2737"/>
                      <a:pt x="8536" y="3498"/>
                    </a:cubicBezTo>
                    <a:cubicBezTo>
                      <a:pt x="8503" y="3556"/>
                      <a:pt x="8510" y="3611"/>
                      <a:pt x="8537" y="3651"/>
                    </a:cubicBezTo>
                    <a:lnTo>
                      <a:pt x="8537" y="3651"/>
                    </a:lnTo>
                    <a:cubicBezTo>
                      <a:pt x="8542" y="3699"/>
                      <a:pt x="8572" y="3744"/>
                      <a:pt x="8632" y="3761"/>
                    </a:cubicBezTo>
                    <a:cubicBezTo>
                      <a:pt x="9482" y="4004"/>
                      <a:pt x="10332" y="4264"/>
                      <a:pt x="11182" y="4555"/>
                    </a:cubicBezTo>
                    <a:lnTo>
                      <a:pt x="11182" y="4555"/>
                    </a:lnTo>
                    <a:cubicBezTo>
                      <a:pt x="10217" y="4772"/>
                      <a:pt x="9266" y="5016"/>
                      <a:pt x="8297" y="5243"/>
                    </a:cubicBezTo>
                    <a:cubicBezTo>
                      <a:pt x="8249" y="5267"/>
                      <a:pt x="8201" y="5339"/>
                      <a:pt x="8201" y="5387"/>
                    </a:cubicBezTo>
                    <a:cubicBezTo>
                      <a:pt x="8159" y="6555"/>
                      <a:pt x="8116" y="7741"/>
                      <a:pt x="8107" y="8914"/>
                    </a:cubicBezTo>
                    <a:lnTo>
                      <a:pt x="8107" y="8914"/>
                    </a:lnTo>
                    <a:cubicBezTo>
                      <a:pt x="7462" y="8038"/>
                      <a:pt x="6703" y="7246"/>
                      <a:pt x="6073" y="6343"/>
                    </a:cubicBezTo>
                    <a:cubicBezTo>
                      <a:pt x="6059" y="6301"/>
                      <a:pt x="6013" y="6276"/>
                      <a:pt x="5963" y="6276"/>
                    </a:cubicBezTo>
                    <a:cubicBezTo>
                      <a:pt x="5927" y="6276"/>
                      <a:pt x="5888" y="6289"/>
                      <a:pt x="5858" y="6319"/>
                    </a:cubicBezTo>
                    <a:cubicBezTo>
                      <a:pt x="5165" y="7180"/>
                      <a:pt x="4417" y="8023"/>
                      <a:pt x="3694" y="8863"/>
                    </a:cubicBezTo>
                    <a:lnTo>
                      <a:pt x="3694" y="8863"/>
                    </a:lnTo>
                    <a:cubicBezTo>
                      <a:pt x="3780" y="8135"/>
                      <a:pt x="3839" y="7410"/>
                      <a:pt x="3898" y="6701"/>
                    </a:cubicBezTo>
                    <a:cubicBezTo>
                      <a:pt x="3922" y="6271"/>
                      <a:pt x="3969" y="5841"/>
                      <a:pt x="3993" y="5410"/>
                    </a:cubicBezTo>
                    <a:cubicBezTo>
                      <a:pt x="4017" y="5195"/>
                      <a:pt x="4089" y="4932"/>
                      <a:pt x="4065" y="4717"/>
                    </a:cubicBezTo>
                    <a:cubicBezTo>
                      <a:pt x="4041" y="4574"/>
                      <a:pt x="3993" y="4550"/>
                      <a:pt x="3898" y="4478"/>
                    </a:cubicBezTo>
                    <a:cubicBezTo>
                      <a:pt x="3683" y="4311"/>
                      <a:pt x="3443" y="4143"/>
                      <a:pt x="3228" y="3952"/>
                    </a:cubicBezTo>
                    <a:cubicBezTo>
                      <a:pt x="2356" y="3308"/>
                      <a:pt x="1501" y="2664"/>
                      <a:pt x="633" y="2020"/>
                    </a:cubicBezTo>
                    <a:lnTo>
                      <a:pt x="633" y="2020"/>
                    </a:lnTo>
                    <a:cubicBezTo>
                      <a:pt x="2199" y="2122"/>
                      <a:pt x="3764" y="2304"/>
                      <a:pt x="5308" y="2565"/>
                    </a:cubicBezTo>
                    <a:cubicBezTo>
                      <a:pt x="5380" y="2565"/>
                      <a:pt x="5452" y="2541"/>
                      <a:pt x="5476" y="2470"/>
                    </a:cubicBezTo>
                    <a:cubicBezTo>
                      <a:pt x="5638" y="1821"/>
                      <a:pt x="5800" y="1172"/>
                      <a:pt x="5948" y="523"/>
                    </a:cubicBezTo>
                    <a:close/>
                    <a:moveTo>
                      <a:pt x="5902" y="0"/>
                    </a:moveTo>
                    <a:cubicBezTo>
                      <a:pt x="5839" y="0"/>
                      <a:pt x="5776" y="37"/>
                      <a:pt x="5763" y="103"/>
                    </a:cubicBezTo>
                    <a:cubicBezTo>
                      <a:pt x="5605" y="821"/>
                      <a:pt x="5427" y="1539"/>
                      <a:pt x="5248" y="2257"/>
                    </a:cubicBezTo>
                    <a:lnTo>
                      <a:pt x="5248" y="2257"/>
                    </a:lnTo>
                    <a:cubicBezTo>
                      <a:pt x="3569" y="1982"/>
                      <a:pt x="1869" y="1798"/>
                      <a:pt x="168" y="1705"/>
                    </a:cubicBezTo>
                    <a:cubicBezTo>
                      <a:pt x="25" y="1705"/>
                      <a:pt x="1" y="1896"/>
                      <a:pt x="96" y="1968"/>
                    </a:cubicBezTo>
                    <a:cubicBezTo>
                      <a:pt x="1077" y="2685"/>
                      <a:pt x="2057" y="3426"/>
                      <a:pt x="3013" y="4143"/>
                    </a:cubicBezTo>
                    <a:cubicBezTo>
                      <a:pt x="3252" y="4335"/>
                      <a:pt x="3491" y="4502"/>
                      <a:pt x="3706" y="4693"/>
                    </a:cubicBezTo>
                    <a:cubicBezTo>
                      <a:pt x="3720" y="4693"/>
                      <a:pt x="3758" y="4717"/>
                      <a:pt x="3788" y="4738"/>
                    </a:cubicBezTo>
                    <a:lnTo>
                      <a:pt x="3788" y="4738"/>
                    </a:lnTo>
                    <a:cubicBezTo>
                      <a:pt x="3785" y="4745"/>
                      <a:pt x="3782" y="4754"/>
                      <a:pt x="3778" y="4765"/>
                    </a:cubicBezTo>
                    <a:cubicBezTo>
                      <a:pt x="3706" y="5004"/>
                      <a:pt x="3730" y="5315"/>
                      <a:pt x="3706" y="5554"/>
                    </a:cubicBezTo>
                    <a:cubicBezTo>
                      <a:pt x="3683" y="5960"/>
                      <a:pt x="3635" y="6367"/>
                      <a:pt x="3611" y="6773"/>
                    </a:cubicBezTo>
                    <a:cubicBezTo>
                      <a:pt x="3539" y="7634"/>
                      <a:pt x="3467" y="8471"/>
                      <a:pt x="3372" y="9331"/>
                    </a:cubicBezTo>
                    <a:cubicBezTo>
                      <a:pt x="3355" y="9400"/>
                      <a:pt x="3436" y="9456"/>
                      <a:pt x="3509" y="9456"/>
                    </a:cubicBezTo>
                    <a:cubicBezTo>
                      <a:pt x="3539" y="9456"/>
                      <a:pt x="3567" y="9447"/>
                      <a:pt x="3587" y="9427"/>
                    </a:cubicBezTo>
                    <a:cubicBezTo>
                      <a:pt x="4383" y="8494"/>
                      <a:pt x="5179" y="7605"/>
                      <a:pt x="5955" y="6656"/>
                    </a:cubicBezTo>
                    <a:lnTo>
                      <a:pt x="5955" y="6656"/>
                    </a:lnTo>
                    <a:cubicBezTo>
                      <a:pt x="6649" y="7613"/>
                      <a:pt x="7475" y="8456"/>
                      <a:pt x="8129" y="9427"/>
                    </a:cubicBezTo>
                    <a:cubicBezTo>
                      <a:pt x="8158" y="9465"/>
                      <a:pt x="8206" y="9484"/>
                      <a:pt x="8253" y="9484"/>
                    </a:cubicBezTo>
                    <a:cubicBezTo>
                      <a:pt x="8324" y="9484"/>
                      <a:pt x="8392" y="9441"/>
                      <a:pt x="8392" y="9355"/>
                    </a:cubicBezTo>
                    <a:cubicBezTo>
                      <a:pt x="8369" y="8078"/>
                      <a:pt x="8436" y="6779"/>
                      <a:pt x="8484" y="5501"/>
                    </a:cubicBezTo>
                    <a:lnTo>
                      <a:pt x="8484" y="5501"/>
                    </a:lnTo>
                    <a:cubicBezTo>
                      <a:pt x="9568" y="5223"/>
                      <a:pt x="10630" y="4948"/>
                      <a:pt x="11716" y="4717"/>
                    </a:cubicBezTo>
                    <a:cubicBezTo>
                      <a:pt x="11859" y="4693"/>
                      <a:pt x="11835" y="4502"/>
                      <a:pt x="11716" y="4454"/>
                    </a:cubicBezTo>
                    <a:cubicBezTo>
                      <a:pt x="10781" y="4089"/>
                      <a:pt x="9802" y="3811"/>
                      <a:pt x="8842" y="3537"/>
                    </a:cubicBezTo>
                    <a:lnTo>
                      <a:pt x="8842" y="3537"/>
                    </a:lnTo>
                    <a:cubicBezTo>
                      <a:pt x="9394" y="2686"/>
                      <a:pt x="9946" y="1813"/>
                      <a:pt x="10520" y="940"/>
                    </a:cubicBezTo>
                    <a:cubicBezTo>
                      <a:pt x="10577" y="845"/>
                      <a:pt x="10499" y="751"/>
                      <a:pt x="10405" y="751"/>
                    </a:cubicBezTo>
                    <a:cubicBezTo>
                      <a:pt x="10380" y="751"/>
                      <a:pt x="10354" y="757"/>
                      <a:pt x="10329" y="772"/>
                    </a:cubicBezTo>
                    <a:cubicBezTo>
                      <a:pt x="9301" y="1203"/>
                      <a:pt x="8273" y="1681"/>
                      <a:pt x="7269" y="2159"/>
                    </a:cubicBezTo>
                    <a:cubicBezTo>
                      <a:pt x="7237" y="2175"/>
                      <a:pt x="7205" y="2202"/>
                      <a:pt x="7173" y="2210"/>
                    </a:cubicBezTo>
                    <a:lnTo>
                      <a:pt x="7173" y="2210"/>
                    </a:lnTo>
                    <a:cubicBezTo>
                      <a:pt x="7167" y="2200"/>
                      <a:pt x="7139" y="2175"/>
                      <a:pt x="7125" y="2135"/>
                    </a:cubicBezTo>
                    <a:cubicBezTo>
                      <a:pt x="7030" y="1944"/>
                      <a:pt x="6886" y="1753"/>
                      <a:pt x="6791" y="1561"/>
                    </a:cubicBezTo>
                    <a:cubicBezTo>
                      <a:pt x="6528" y="1059"/>
                      <a:pt x="6265" y="557"/>
                      <a:pt x="6026" y="79"/>
                    </a:cubicBezTo>
                    <a:cubicBezTo>
                      <a:pt x="6004" y="25"/>
                      <a:pt x="5953" y="0"/>
                      <a:pt x="59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8"/>
              <p:cNvSpPr/>
              <p:nvPr/>
            </p:nvSpPr>
            <p:spPr>
              <a:xfrm>
                <a:off x="8228600" y="1514050"/>
                <a:ext cx="11520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3685" extrusionOk="0">
                    <a:moveTo>
                      <a:pt x="2330" y="575"/>
                    </a:moveTo>
                    <a:lnTo>
                      <a:pt x="2330" y="575"/>
                    </a:lnTo>
                    <a:cubicBezTo>
                      <a:pt x="2443" y="828"/>
                      <a:pt x="2592" y="1099"/>
                      <a:pt x="2790" y="1099"/>
                    </a:cubicBezTo>
                    <a:cubicBezTo>
                      <a:pt x="2910" y="1099"/>
                      <a:pt x="3125" y="956"/>
                      <a:pt x="3245" y="908"/>
                    </a:cubicBezTo>
                    <a:cubicBezTo>
                      <a:pt x="3358" y="846"/>
                      <a:pt x="3472" y="789"/>
                      <a:pt x="3586" y="734"/>
                    </a:cubicBezTo>
                    <a:lnTo>
                      <a:pt x="3586" y="734"/>
                    </a:lnTo>
                    <a:cubicBezTo>
                      <a:pt x="3456" y="935"/>
                      <a:pt x="3326" y="1137"/>
                      <a:pt x="3197" y="1339"/>
                    </a:cubicBezTo>
                    <a:cubicBezTo>
                      <a:pt x="3172" y="1376"/>
                      <a:pt x="3170" y="1414"/>
                      <a:pt x="3182" y="1446"/>
                    </a:cubicBezTo>
                    <a:lnTo>
                      <a:pt x="3182" y="1446"/>
                    </a:lnTo>
                    <a:cubicBezTo>
                      <a:pt x="3190" y="1493"/>
                      <a:pt x="3225" y="1537"/>
                      <a:pt x="3292" y="1554"/>
                    </a:cubicBezTo>
                    <a:cubicBezTo>
                      <a:pt x="3499" y="1622"/>
                      <a:pt x="3713" y="1691"/>
                      <a:pt x="3926" y="1760"/>
                    </a:cubicBezTo>
                    <a:lnTo>
                      <a:pt x="3926" y="1760"/>
                    </a:lnTo>
                    <a:cubicBezTo>
                      <a:pt x="3672" y="1821"/>
                      <a:pt x="3415" y="1886"/>
                      <a:pt x="3149" y="1960"/>
                    </a:cubicBezTo>
                    <a:cubicBezTo>
                      <a:pt x="3101" y="1960"/>
                      <a:pt x="3053" y="2032"/>
                      <a:pt x="3053" y="2080"/>
                    </a:cubicBezTo>
                    <a:cubicBezTo>
                      <a:pt x="3037" y="2432"/>
                      <a:pt x="3032" y="2773"/>
                      <a:pt x="3030" y="3111"/>
                    </a:cubicBezTo>
                    <a:lnTo>
                      <a:pt x="3030" y="3111"/>
                    </a:lnTo>
                    <a:cubicBezTo>
                      <a:pt x="2840" y="2831"/>
                      <a:pt x="2653" y="2551"/>
                      <a:pt x="2456" y="2271"/>
                    </a:cubicBezTo>
                    <a:cubicBezTo>
                      <a:pt x="2428" y="2229"/>
                      <a:pt x="2384" y="2204"/>
                      <a:pt x="2338" y="2204"/>
                    </a:cubicBezTo>
                    <a:cubicBezTo>
                      <a:pt x="2305" y="2204"/>
                      <a:pt x="2271" y="2217"/>
                      <a:pt x="2241" y="2247"/>
                    </a:cubicBezTo>
                    <a:cubicBezTo>
                      <a:pt x="2027" y="2510"/>
                      <a:pt x="1813" y="2795"/>
                      <a:pt x="1600" y="3072"/>
                    </a:cubicBezTo>
                    <a:lnTo>
                      <a:pt x="1600" y="3072"/>
                    </a:lnTo>
                    <a:cubicBezTo>
                      <a:pt x="1617" y="2883"/>
                      <a:pt x="1630" y="2693"/>
                      <a:pt x="1643" y="2510"/>
                    </a:cubicBezTo>
                    <a:cubicBezTo>
                      <a:pt x="1667" y="2295"/>
                      <a:pt x="1738" y="2008"/>
                      <a:pt x="1691" y="1817"/>
                    </a:cubicBezTo>
                    <a:cubicBezTo>
                      <a:pt x="1667" y="1673"/>
                      <a:pt x="1523" y="1601"/>
                      <a:pt x="1404" y="1530"/>
                    </a:cubicBezTo>
                    <a:cubicBezTo>
                      <a:pt x="1154" y="1327"/>
                      <a:pt x="905" y="1135"/>
                      <a:pt x="655" y="946"/>
                    </a:cubicBezTo>
                    <a:lnTo>
                      <a:pt x="655" y="946"/>
                    </a:lnTo>
                    <a:cubicBezTo>
                      <a:pt x="1120" y="985"/>
                      <a:pt x="1585" y="1034"/>
                      <a:pt x="2049" y="1123"/>
                    </a:cubicBezTo>
                    <a:cubicBezTo>
                      <a:pt x="2121" y="1123"/>
                      <a:pt x="2193" y="1099"/>
                      <a:pt x="2217" y="1028"/>
                    </a:cubicBezTo>
                    <a:cubicBezTo>
                      <a:pt x="2254" y="877"/>
                      <a:pt x="2292" y="726"/>
                      <a:pt x="2330" y="575"/>
                    </a:cubicBezTo>
                    <a:close/>
                    <a:moveTo>
                      <a:pt x="2304" y="0"/>
                    </a:moveTo>
                    <a:cubicBezTo>
                      <a:pt x="2245" y="0"/>
                      <a:pt x="2183" y="40"/>
                      <a:pt x="2169" y="95"/>
                    </a:cubicBezTo>
                    <a:cubicBezTo>
                      <a:pt x="2107" y="342"/>
                      <a:pt x="2045" y="589"/>
                      <a:pt x="1984" y="836"/>
                    </a:cubicBezTo>
                    <a:lnTo>
                      <a:pt x="1984" y="836"/>
                    </a:lnTo>
                    <a:cubicBezTo>
                      <a:pt x="1409" y="735"/>
                      <a:pt x="835" y="673"/>
                      <a:pt x="260" y="648"/>
                    </a:cubicBezTo>
                    <a:lnTo>
                      <a:pt x="260" y="648"/>
                    </a:lnTo>
                    <a:cubicBezTo>
                      <a:pt x="259" y="647"/>
                      <a:pt x="257" y="646"/>
                      <a:pt x="256" y="645"/>
                    </a:cubicBezTo>
                    <a:cubicBezTo>
                      <a:pt x="256" y="646"/>
                      <a:pt x="256" y="647"/>
                      <a:pt x="255" y="648"/>
                    </a:cubicBezTo>
                    <a:lnTo>
                      <a:pt x="255" y="648"/>
                    </a:lnTo>
                    <a:cubicBezTo>
                      <a:pt x="232" y="647"/>
                      <a:pt x="208" y="646"/>
                      <a:pt x="184" y="645"/>
                    </a:cubicBezTo>
                    <a:cubicBezTo>
                      <a:pt x="175" y="644"/>
                      <a:pt x="165" y="643"/>
                      <a:pt x="157" y="643"/>
                    </a:cubicBezTo>
                    <a:cubicBezTo>
                      <a:pt x="15" y="643"/>
                      <a:pt x="0" y="817"/>
                      <a:pt x="113" y="884"/>
                    </a:cubicBezTo>
                    <a:cubicBezTo>
                      <a:pt x="447" y="1147"/>
                      <a:pt x="806" y="1410"/>
                      <a:pt x="1141" y="1673"/>
                    </a:cubicBezTo>
                    <a:cubicBezTo>
                      <a:pt x="1212" y="1721"/>
                      <a:pt x="1356" y="1864"/>
                      <a:pt x="1428" y="1888"/>
                    </a:cubicBezTo>
                    <a:cubicBezTo>
                      <a:pt x="1332" y="2056"/>
                      <a:pt x="1380" y="2438"/>
                      <a:pt x="1356" y="2630"/>
                    </a:cubicBezTo>
                    <a:cubicBezTo>
                      <a:pt x="1332" y="2940"/>
                      <a:pt x="1308" y="3227"/>
                      <a:pt x="1260" y="3538"/>
                    </a:cubicBezTo>
                    <a:cubicBezTo>
                      <a:pt x="1260" y="3619"/>
                      <a:pt x="1337" y="3678"/>
                      <a:pt x="1409" y="3678"/>
                    </a:cubicBezTo>
                    <a:cubicBezTo>
                      <a:pt x="1443" y="3678"/>
                      <a:pt x="1476" y="3665"/>
                      <a:pt x="1499" y="3634"/>
                    </a:cubicBezTo>
                    <a:cubicBezTo>
                      <a:pt x="1797" y="3294"/>
                      <a:pt x="2056" y="2935"/>
                      <a:pt x="2329" y="2574"/>
                    </a:cubicBezTo>
                    <a:lnTo>
                      <a:pt x="2329" y="2574"/>
                    </a:lnTo>
                    <a:lnTo>
                      <a:pt x="3053" y="3610"/>
                    </a:lnTo>
                    <a:cubicBezTo>
                      <a:pt x="3083" y="3660"/>
                      <a:pt x="3134" y="3684"/>
                      <a:pt x="3181" y="3684"/>
                    </a:cubicBezTo>
                    <a:cubicBezTo>
                      <a:pt x="3247" y="3684"/>
                      <a:pt x="3306" y="3636"/>
                      <a:pt x="3292" y="3538"/>
                    </a:cubicBezTo>
                    <a:cubicBezTo>
                      <a:pt x="3292" y="3097"/>
                      <a:pt x="3313" y="2657"/>
                      <a:pt x="3335" y="2197"/>
                    </a:cubicBezTo>
                    <a:lnTo>
                      <a:pt x="3335" y="2197"/>
                    </a:lnTo>
                    <a:cubicBezTo>
                      <a:pt x="3711" y="2089"/>
                      <a:pt x="4088" y="2001"/>
                      <a:pt x="4464" y="1912"/>
                    </a:cubicBezTo>
                    <a:cubicBezTo>
                      <a:pt x="4607" y="1888"/>
                      <a:pt x="4584" y="1697"/>
                      <a:pt x="4464" y="1649"/>
                    </a:cubicBezTo>
                    <a:cubicBezTo>
                      <a:pt x="4159" y="1527"/>
                      <a:pt x="3836" y="1440"/>
                      <a:pt x="3526" y="1343"/>
                    </a:cubicBezTo>
                    <a:lnTo>
                      <a:pt x="3526" y="1343"/>
                    </a:lnTo>
                    <a:cubicBezTo>
                      <a:pt x="3711" y="1054"/>
                      <a:pt x="3896" y="766"/>
                      <a:pt x="4081" y="478"/>
                    </a:cubicBezTo>
                    <a:cubicBezTo>
                      <a:pt x="4142" y="377"/>
                      <a:pt x="4049" y="276"/>
                      <a:pt x="3947" y="276"/>
                    </a:cubicBezTo>
                    <a:cubicBezTo>
                      <a:pt x="3928" y="276"/>
                      <a:pt x="3909" y="279"/>
                      <a:pt x="3890" y="287"/>
                    </a:cubicBezTo>
                    <a:cubicBezTo>
                      <a:pt x="3699" y="382"/>
                      <a:pt x="3508" y="478"/>
                      <a:pt x="3316" y="550"/>
                    </a:cubicBezTo>
                    <a:cubicBezTo>
                      <a:pt x="3173" y="621"/>
                      <a:pt x="2934" y="693"/>
                      <a:pt x="2814" y="789"/>
                    </a:cubicBezTo>
                    <a:cubicBezTo>
                      <a:pt x="2805" y="789"/>
                      <a:pt x="2795" y="793"/>
                      <a:pt x="2785" y="797"/>
                    </a:cubicBezTo>
                    <a:lnTo>
                      <a:pt x="2785" y="797"/>
                    </a:lnTo>
                    <a:cubicBezTo>
                      <a:pt x="2760" y="731"/>
                      <a:pt x="2717" y="664"/>
                      <a:pt x="2695" y="597"/>
                    </a:cubicBezTo>
                    <a:cubicBezTo>
                      <a:pt x="2599" y="430"/>
                      <a:pt x="2504" y="239"/>
                      <a:pt x="2408" y="71"/>
                    </a:cubicBezTo>
                    <a:cubicBezTo>
                      <a:pt x="2388" y="21"/>
                      <a:pt x="2347" y="0"/>
                      <a:pt x="2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48"/>
            <p:cNvGrpSpPr/>
            <p:nvPr/>
          </p:nvGrpSpPr>
          <p:grpSpPr>
            <a:xfrm>
              <a:off x="3370300" y="419888"/>
              <a:ext cx="504925" cy="509725"/>
              <a:chOff x="1964875" y="2473875"/>
              <a:chExt cx="504925" cy="509725"/>
            </a:xfrm>
          </p:grpSpPr>
          <p:sp>
            <p:nvSpPr>
              <p:cNvPr id="514" name="Google Shape;514;p48"/>
              <p:cNvSpPr/>
              <p:nvPr/>
            </p:nvSpPr>
            <p:spPr>
              <a:xfrm>
                <a:off x="1964875" y="2575950"/>
                <a:ext cx="500300" cy="304300"/>
              </a:xfrm>
              <a:custGeom>
                <a:avLst/>
                <a:gdLst/>
                <a:ahLst/>
                <a:cxnLst/>
                <a:rect l="l" t="t" r="r" b="b"/>
                <a:pathLst>
                  <a:path w="20012" h="12172" extrusionOk="0">
                    <a:moveTo>
                      <a:pt x="4921" y="1"/>
                    </a:moveTo>
                    <a:cubicBezTo>
                      <a:pt x="4131" y="1"/>
                      <a:pt x="3346" y="99"/>
                      <a:pt x="2630" y="395"/>
                    </a:cubicBezTo>
                    <a:cubicBezTo>
                      <a:pt x="1196" y="1017"/>
                      <a:pt x="1" y="2475"/>
                      <a:pt x="455" y="4101"/>
                    </a:cubicBezTo>
                    <a:cubicBezTo>
                      <a:pt x="909" y="5751"/>
                      <a:pt x="2391" y="6970"/>
                      <a:pt x="3515" y="8189"/>
                    </a:cubicBezTo>
                    <a:cubicBezTo>
                      <a:pt x="3548" y="8222"/>
                      <a:pt x="3585" y="8236"/>
                      <a:pt x="3620" y="8236"/>
                    </a:cubicBezTo>
                    <a:cubicBezTo>
                      <a:pt x="3739" y="8236"/>
                      <a:pt x="3841" y="8079"/>
                      <a:pt x="3730" y="7950"/>
                    </a:cubicBezTo>
                    <a:cubicBezTo>
                      <a:pt x="2774" y="6898"/>
                      <a:pt x="1626" y="5894"/>
                      <a:pt x="1005" y="4603"/>
                    </a:cubicBezTo>
                    <a:cubicBezTo>
                      <a:pt x="670" y="3934"/>
                      <a:pt x="574" y="3240"/>
                      <a:pt x="837" y="2547"/>
                    </a:cubicBezTo>
                    <a:cubicBezTo>
                      <a:pt x="1100" y="1854"/>
                      <a:pt x="1674" y="1280"/>
                      <a:pt x="2320" y="921"/>
                    </a:cubicBezTo>
                    <a:cubicBezTo>
                      <a:pt x="3115" y="462"/>
                      <a:pt x="4018" y="336"/>
                      <a:pt x="4929" y="336"/>
                    </a:cubicBezTo>
                    <a:cubicBezTo>
                      <a:pt x="5442" y="336"/>
                      <a:pt x="5956" y="376"/>
                      <a:pt x="6456" y="419"/>
                    </a:cubicBezTo>
                    <a:cubicBezTo>
                      <a:pt x="7914" y="563"/>
                      <a:pt x="9373" y="873"/>
                      <a:pt x="10759" y="1328"/>
                    </a:cubicBezTo>
                    <a:cubicBezTo>
                      <a:pt x="13652" y="2260"/>
                      <a:pt x="16354" y="3886"/>
                      <a:pt x="18290" y="6253"/>
                    </a:cubicBezTo>
                    <a:cubicBezTo>
                      <a:pt x="18792" y="6874"/>
                      <a:pt x="19342" y="7568"/>
                      <a:pt x="19510" y="8381"/>
                    </a:cubicBezTo>
                    <a:cubicBezTo>
                      <a:pt x="19701" y="9217"/>
                      <a:pt x="19342" y="10078"/>
                      <a:pt x="18721" y="10652"/>
                    </a:cubicBezTo>
                    <a:cubicBezTo>
                      <a:pt x="17661" y="11649"/>
                      <a:pt x="16024" y="11834"/>
                      <a:pt x="14578" y="11834"/>
                    </a:cubicBezTo>
                    <a:cubicBezTo>
                      <a:pt x="14360" y="11834"/>
                      <a:pt x="14146" y="11830"/>
                      <a:pt x="13939" y="11823"/>
                    </a:cubicBezTo>
                    <a:cubicBezTo>
                      <a:pt x="10281" y="11704"/>
                      <a:pt x="7030" y="10006"/>
                      <a:pt x="4017" y="8094"/>
                    </a:cubicBezTo>
                    <a:cubicBezTo>
                      <a:pt x="3989" y="8079"/>
                      <a:pt x="3961" y="8073"/>
                      <a:pt x="3936" y="8073"/>
                    </a:cubicBezTo>
                    <a:cubicBezTo>
                      <a:pt x="3790" y="8073"/>
                      <a:pt x="3707" y="8279"/>
                      <a:pt x="3850" y="8381"/>
                    </a:cubicBezTo>
                    <a:cubicBezTo>
                      <a:pt x="6791" y="10222"/>
                      <a:pt x="9922" y="11895"/>
                      <a:pt x="13461" y="12134"/>
                    </a:cubicBezTo>
                    <a:cubicBezTo>
                      <a:pt x="13825" y="12156"/>
                      <a:pt x="14210" y="12171"/>
                      <a:pt x="14604" y="12171"/>
                    </a:cubicBezTo>
                    <a:cubicBezTo>
                      <a:pt x="15966" y="12171"/>
                      <a:pt x="17435" y="11986"/>
                      <a:pt x="18529" y="11226"/>
                    </a:cubicBezTo>
                    <a:cubicBezTo>
                      <a:pt x="19127" y="10819"/>
                      <a:pt x="19605" y="10222"/>
                      <a:pt x="19797" y="9528"/>
                    </a:cubicBezTo>
                    <a:cubicBezTo>
                      <a:pt x="20012" y="8739"/>
                      <a:pt x="19797" y="7974"/>
                      <a:pt x="19414" y="7281"/>
                    </a:cubicBezTo>
                    <a:cubicBezTo>
                      <a:pt x="18625" y="5894"/>
                      <a:pt x="17406" y="4699"/>
                      <a:pt x="16139" y="3742"/>
                    </a:cubicBezTo>
                    <a:cubicBezTo>
                      <a:pt x="14824" y="2714"/>
                      <a:pt x="13341" y="1925"/>
                      <a:pt x="11787" y="1352"/>
                    </a:cubicBezTo>
                    <a:cubicBezTo>
                      <a:pt x="10281" y="778"/>
                      <a:pt x="8703" y="395"/>
                      <a:pt x="7101" y="180"/>
                    </a:cubicBezTo>
                    <a:cubicBezTo>
                      <a:pt x="6407" y="88"/>
                      <a:pt x="5662" y="1"/>
                      <a:pt x="4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8"/>
              <p:cNvSpPr/>
              <p:nvPr/>
            </p:nvSpPr>
            <p:spPr>
              <a:xfrm>
                <a:off x="2080825" y="2473875"/>
                <a:ext cx="267800" cy="509725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20389" extrusionOk="0">
                    <a:moveTo>
                      <a:pt x="6477" y="1"/>
                    </a:moveTo>
                    <a:cubicBezTo>
                      <a:pt x="6253" y="1"/>
                      <a:pt x="6015" y="26"/>
                      <a:pt x="5763" y="79"/>
                    </a:cubicBezTo>
                    <a:cubicBezTo>
                      <a:pt x="4161" y="438"/>
                      <a:pt x="3181" y="1681"/>
                      <a:pt x="2463" y="3044"/>
                    </a:cubicBezTo>
                    <a:cubicBezTo>
                      <a:pt x="1722" y="4526"/>
                      <a:pt x="1172" y="6104"/>
                      <a:pt x="790" y="7706"/>
                    </a:cubicBezTo>
                    <a:cubicBezTo>
                      <a:pt x="1" y="11173"/>
                      <a:pt x="96" y="14926"/>
                      <a:pt x="1627" y="18202"/>
                    </a:cubicBezTo>
                    <a:cubicBezTo>
                      <a:pt x="1937" y="18871"/>
                      <a:pt x="2344" y="19564"/>
                      <a:pt x="2989" y="19995"/>
                    </a:cubicBezTo>
                    <a:cubicBezTo>
                      <a:pt x="3417" y="20270"/>
                      <a:pt x="3913" y="20388"/>
                      <a:pt x="4409" y="20388"/>
                    </a:cubicBezTo>
                    <a:cubicBezTo>
                      <a:pt x="4689" y="20388"/>
                      <a:pt x="4969" y="20351"/>
                      <a:pt x="5237" y="20282"/>
                    </a:cubicBezTo>
                    <a:cubicBezTo>
                      <a:pt x="6862" y="19851"/>
                      <a:pt x="7914" y="18273"/>
                      <a:pt x="8679" y="16887"/>
                    </a:cubicBezTo>
                    <a:cubicBezTo>
                      <a:pt x="10568" y="13492"/>
                      <a:pt x="10712" y="9619"/>
                      <a:pt x="10496" y="5817"/>
                    </a:cubicBezTo>
                    <a:cubicBezTo>
                      <a:pt x="10484" y="5710"/>
                      <a:pt x="10401" y="5656"/>
                      <a:pt x="10320" y="5656"/>
                    </a:cubicBezTo>
                    <a:cubicBezTo>
                      <a:pt x="10239" y="5656"/>
                      <a:pt x="10162" y="5710"/>
                      <a:pt x="10162" y="5817"/>
                    </a:cubicBezTo>
                    <a:cubicBezTo>
                      <a:pt x="10329" y="8901"/>
                      <a:pt x="10329" y="12057"/>
                      <a:pt x="9205" y="14998"/>
                    </a:cubicBezTo>
                    <a:cubicBezTo>
                      <a:pt x="8656" y="16456"/>
                      <a:pt x="7843" y="17986"/>
                      <a:pt x="6695" y="19062"/>
                    </a:cubicBezTo>
                    <a:cubicBezTo>
                      <a:pt x="6073" y="19636"/>
                      <a:pt x="5284" y="20066"/>
                      <a:pt x="4424" y="20066"/>
                    </a:cubicBezTo>
                    <a:cubicBezTo>
                      <a:pt x="3539" y="20066"/>
                      <a:pt x="2822" y="19588"/>
                      <a:pt x="2344" y="18847"/>
                    </a:cubicBezTo>
                    <a:cubicBezTo>
                      <a:pt x="1483" y="17532"/>
                      <a:pt x="1029" y="15859"/>
                      <a:pt x="790" y="14305"/>
                    </a:cubicBezTo>
                    <a:cubicBezTo>
                      <a:pt x="527" y="12607"/>
                      <a:pt x="575" y="10862"/>
                      <a:pt x="838" y="9164"/>
                    </a:cubicBezTo>
                    <a:cubicBezTo>
                      <a:pt x="1077" y="7658"/>
                      <a:pt x="1507" y="6152"/>
                      <a:pt x="2081" y="4717"/>
                    </a:cubicBezTo>
                    <a:cubicBezTo>
                      <a:pt x="2607" y="3402"/>
                      <a:pt x="3228" y="1872"/>
                      <a:pt x="4424" y="1036"/>
                    </a:cubicBezTo>
                    <a:cubicBezTo>
                      <a:pt x="5015" y="616"/>
                      <a:pt x="5743" y="333"/>
                      <a:pt x="6475" y="333"/>
                    </a:cubicBezTo>
                    <a:cubicBezTo>
                      <a:pt x="6660" y="333"/>
                      <a:pt x="6846" y="351"/>
                      <a:pt x="7030" y="390"/>
                    </a:cubicBezTo>
                    <a:cubicBezTo>
                      <a:pt x="7723" y="533"/>
                      <a:pt x="8225" y="988"/>
                      <a:pt x="8608" y="1561"/>
                    </a:cubicBezTo>
                    <a:cubicBezTo>
                      <a:pt x="9397" y="2733"/>
                      <a:pt x="9731" y="4191"/>
                      <a:pt x="10186" y="5506"/>
                    </a:cubicBezTo>
                    <a:cubicBezTo>
                      <a:pt x="10205" y="5585"/>
                      <a:pt x="10269" y="5619"/>
                      <a:pt x="10334" y="5619"/>
                    </a:cubicBezTo>
                    <a:cubicBezTo>
                      <a:pt x="10428" y="5619"/>
                      <a:pt x="10525" y="5548"/>
                      <a:pt x="10496" y="5435"/>
                    </a:cubicBezTo>
                    <a:cubicBezTo>
                      <a:pt x="9792" y="3366"/>
                      <a:pt x="9068" y="1"/>
                      <a:pt x="6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8"/>
              <p:cNvSpPr/>
              <p:nvPr/>
            </p:nvSpPr>
            <p:spPr>
              <a:xfrm>
                <a:off x="1985200" y="2552400"/>
                <a:ext cx="467425" cy="347675"/>
              </a:xfrm>
              <a:custGeom>
                <a:avLst/>
                <a:gdLst/>
                <a:ahLst/>
                <a:cxnLst/>
                <a:rect l="l" t="t" r="r" b="b"/>
                <a:pathLst>
                  <a:path w="18697" h="13907" extrusionOk="0">
                    <a:moveTo>
                      <a:pt x="14610" y="1"/>
                    </a:moveTo>
                    <a:cubicBezTo>
                      <a:pt x="13739" y="1"/>
                      <a:pt x="12855" y="195"/>
                      <a:pt x="12002" y="429"/>
                    </a:cubicBezTo>
                    <a:cubicBezTo>
                      <a:pt x="10448" y="859"/>
                      <a:pt x="8942" y="1433"/>
                      <a:pt x="7508" y="2198"/>
                    </a:cubicBezTo>
                    <a:cubicBezTo>
                      <a:pt x="4663" y="3752"/>
                      <a:pt x="2104" y="6047"/>
                      <a:pt x="670" y="8988"/>
                    </a:cubicBezTo>
                    <a:cubicBezTo>
                      <a:pt x="311" y="9729"/>
                      <a:pt x="0" y="10566"/>
                      <a:pt x="144" y="11403"/>
                    </a:cubicBezTo>
                    <a:cubicBezTo>
                      <a:pt x="263" y="12096"/>
                      <a:pt x="718" y="12718"/>
                      <a:pt x="1292" y="13148"/>
                    </a:cubicBezTo>
                    <a:cubicBezTo>
                      <a:pt x="2090" y="13720"/>
                      <a:pt x="3065" y="13907"/>
                      <a:pt x="4054" y="13907"/>
                    </a:cubicBezTo>
                    <a:cubicBezTo>
                      <a:pt x="4842" y="13907"/>
                      <a:pt x="5639" y="13788"/>
                      <a:pt x="6360" y="13650"/>
                    </a:cubicBezTo>
                    <a:cubicBezTo>
                      <a:pt x="10090" y="12957"/>
                      <a:pt x="13126" y="10638"/>
                      <a:pt x="15875" y="8175"/>
                    </a:cubicBezTo>
                    <a:cubicBezTo>
                      <a:pt x="16007" y="8063"/>
                      <a:pt x="15888" y="7892"/>
                      <a:pt x="15762" y="7892"/>
                    </a:cubicBezTo>
                    <a:cubicBezTo>
                      <a:pt x="15727" y="7892"/>
                      <a:pt x="15691" y="7905"/>
                      <a:pt x="15660" y="7936"/>
                    </a:cubicBezTo>
                    <a:cubicBezTo>
                      <a:pt x="13365" y="9992"/>
                      <a:pt x="10926" y="11952"/>
                      <a:pt x="7986" y="12909"/>
                    </a:cubicBezTo>
                    <a:cubicBezTo>
                      <a:pt x="6774" y="13293"/>
                      <a:pt x="5439" y="13585"/>
                      <a:pt x="4142" y="13585"/>
                    </a:cubicBezTo>
                    <a:cubicBezTo>
                      <a:pt x="3827" y="13585"/>
                      <a:pt x="3513" y="13568"/>
                      <a:pt x="3204" y="13530"/>
                    </a:cubicBezTo>
                    <a:cubicBezTo>
                      <a:pt x="2391" y="13411"/>
                      <a:pt x="1578" y="13100"/>
                      <a:pt x="1005" y="12455"/>
                    </a:cubicBezTo>
                    <a:cubicBezTo>
                      <a:pt x="383" y="11737"/>
                      <a:pt x="311" y="10829"/>
                      <a:pt x="598" y="9968"/>
                    </a:cubicBezTo>
                    <a:cubicBezTo>
                      <a:pt x="1100" y="8510"/>
                      <a:pt x="2080" y="7123"/>
                      <a:pt x="3109" y="5999"/>
                    </a:cubicBezTo>
                    <a:cubicBezTo>
                      <a:pt x="4137" y="4900"/>
                      <a:pt x="5308" y="3919"/>
                      <a:pt x="6575" y="3130"/>
                    </a:cubicBezTo>
                    <a:cubicBezTo>
                      <a:pt x="7866" y="2318"/>
                      <a:pt x="9253" y="1672"/>
                      <a:pt x="10664" y="1170"/>
                    </a:cubicBezTo>
                    <a:cubicBezTo>
                      <a:pt x="11912" y="746"/>
                      <a:pt x="13306" y="302"/>
                      <a:pt x="14651" y="302"/>
                    </a:cubicBezTo>
                    <a:cubicBezTo>
                      <a:pt x="14749" y="302"/>
                      <a:pt x="14846" y="304"/>
                      <a:pt x="14943" y="309"/>
                    </a:cubicBezTo>
                    <a:cubicBezTo>
                      <a:pt x="16545" y="405"/>
                      <a:pt x="18338" y="1600"/>
                      <a:pt x="18147" y="3369"/>
                    </a:cubicBezTo>
                    <a:cubicBezTo>
                      <a:pt x="17979" y="4995"/>
                      <a:pt x="16736" y="6430"/>
                      <a:pt x="15899" y="7745"/>
                    </a:cubicBezTo>
                    <a:cubicBezTo>
                      <a:pt x="15817" y="7876"/>
                      <a:pt x="15927" y="7996"/>
                      <a:pt x="16035" y="7996"/>
                    </a:cubicBezTo>
                    <a:cubicBezTo>
                      <a:pt x="16084" y="7996"/>
                      <a:pt x="16133" y="7972"/>
                      <a:pt x="16162" y="7912"/>
                    </a:cubicBezTo>
                    <a:cubicBezTo>
                      <a:pt x="17023" y="6597"/>
                      <a:pt x="18123" y="5282"/>
                      <a:pt x="18434" y="3704"/>
                    </a:cubicBezTo>
                    <a:cubicBezTo>
                      <a:pt x="18697" y="2246"/>
                      <a:pt x="17812" y="979"/>
                      <a:pt x="16497" y="381"/>
                    </a:cubicBezTo>
                    <a:cubicBezTo>
                      <a:pt x="15888" y="107"/>
                      <a:pt x="15252" y="1"/>
                      <a:pt x="14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8"/>
              <p:cNvSpPr/>
              <p:nvPr/>
            </p:nvSpPr>
            <p:spPr>
              <a:xfrm>
                <a:off x="2189875" y="2685725"/>
                <a:ext cx="68450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2754" extrusionOk="0">
                    <a:moveTo>
                      <a:pt x="1573" y="0"/>
                    </a:moveTo>
                    <a:cubicBezTo>
                      <a:pt x="1494" y="0"/>
                      <a:pt x="1413" y="14"/>
                      <a:pt x="1329" y="45"/>
                    </a:cubicBezTo>
                    <a:cubicBezTo>
                      <a:pt x="1260" y="68"/>
                      <a:pt x="1192" y="96"/>
                      <a:pt x="1126" y="130"/>
                    </a:cubicBezTo>
                    <a:lnTo>
                      <a:pt x="1126" y="130"/>
                    </a:lnTo>
                    <a:cubicBezTo>
                      <a:pt x="688" y="230"/>
                      <a:pt x="287" y="542"/>
                      <a:pt x="134" y="977"/>
                    </a:cubicBezTo>
                    <a:cubicBezTo>
                      <a:pt x="1" y="1354"/>
                      <a:pt x="73" y="1854"/>
                      <a:pt x="389" y="2116"/>
                    </a:cubicBezTo>
                    <a:lnTo>
                      <a:pt x="389" y="2116"/>
                    </a:lnTo>
                    <a:cubicBezTo>
                      <a:pt x="426" y="2251"/>
                      <a:pt x="491" y="2377"/>
                      <a:pt x="588" y="2483"/>
                    </a:cubicBezTo>
                    <a:cubicBezTo>
                      <a:pt x="764" y="2659"/>
                      <a:pt x="964" y="2734"/>
                      <a:pt x="1166" y="2734"/>
                    </a:cubicBezTo>
                    <a:cubicBezTo>
                      <a:pt x="1235" y="2734"/>
                      <a:pt x="1305" y="2725"/>
                      <a:pt x="1374" y="2708"/>
                    </a:cubicBezTo>
                    <a:lnTo>
                      <a:pt x="1374" y="2708"/>
                    </a:lnTo>
                    <a:cubicBezTo>
                      <a:pt x="1447" y="2739"/>
                      <a:pt x="1519" y="2753"/>
                      <a:pt x="1587" y="2753"/>
                    </a:cubicBezTo>
                    <a:cubicBezTo>
                      <a:pt x="1831" y="2753"/>
                      <a:pt x="2035" y="2570"/>
                      <a:pt x="2150" y="2328"/>
                    </a:cubicBezTo>
                    <a:lnTo>
                      <a:pt x="2150" y="2328"/>
                    </a:lnTo>
                    <a:cubicBezTo>
                      <a:pt x="2155" y="2324"/>
                      <a:pt x="2160" y="2320"/>
                      <a:pt x="2166" y="2316"/>
                    </a:cubicBezTo>
                    <a:cubicBezTo>
                      <a:pt x="2698" y="1911"/>
                      <a:pt x="2737" y="1108"/>
                      <a:pt x="2367" y="582"/>
                    </a:cubicBezTo>
                    <a:lnTo>
                      <a:pt x="2367" y="582"/>
                    </a:lnTo>
                    <a:cubicBezTo>
                      <a:pt x="2191" y="255"/>
                      <a:pt x="1908" y="0"/>
                      <a:pt x="1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8"/>
              <p:cNvSpPr/>
              <p:nvPr/>
            </p:nvSpPr>
            <p:spPr>
              <a:xfrm>
                <a:off x="2122000" y="2532275"/>
                <a:ext cx="39675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0" extrusionOk="0">
                    <a:moveTo>
                      <a:pt x="806" y="632"/>
                    </a:moveTo>
                    <a:cubicBezTo>
                      <a:pt x="980" y="632"/>
                      <a:pt x="949" y="947"/>
                      <a:pt x="792" y="947"/>
                    </a:cubicBezTo>
                    <a:cubicBezTo>
                      <a:pt x="754" y="951"/>
                      <a:pt x="723" y="965"/>
                      <a:pt x="698" y="985"/>
                    </a:cubicBezTo>
                    <a:lnTo>
                      <a:pt x="698" y="985"/>
                    </a:lnTo>
                    <a:cubicBezTo>
                      <a:pt x="534" y="902"/>
                      <a:pt x="585" y="659"/>
                      <a:pt x="768" y="636"/>
                    </a:cubicBezTo>
                    <a:cubicBezTo>
                      <a:pt x="782" y="633"/>
                      <a:pt x="794" y="632"/>
                      <a:pt x="806" y="632"/>
                    </a:cubicBezTo>
                    <a:close/>
                    <a:moveTo>
                      <a:pt x="736" y="1"/>
                    </a:moveTo>
                    <a:cubicBezTo>
                      <a:pt x="578" y="1"/>
                      <a:pt x="421" y="68"/>
                      <a:pt x="290" y="230"/>
                    </a:cubicBezTo>
                    <a:cubicBezTo>
                      <a:pt x="220" y="309"/>
                      <a:pt x="170" y="401"/>
                      <a:pt x="137" y="499"/>
                    </a:cubicBezTo>
                    <a:lnTo>
                      <a:pt x="137" y="499"/>
                    </a:lnTo>
                    <a:cubicBezTo>
                      <a:pt x="1" y="735"/>
                      <a:pt x="55" y="1039"/>
                      <a:pt x="237" y="1256"/>
                    </a:cubicBezTo>
                    <a:lnTo>
                      <a:pt x="237" y="1256"/>
                    </a:lnTo>
                    <a:cubicBezTo>
                      <a:pt x="326" y="1388"/>
                      <a:pt x="457" y="1493"/>
                      <a:pt x="625" y="1545"/>
                    </a:cubicBezTo>
                    <a:cubicBezTo>
                      <a:pt x="639" y="1548"/>
                      <a:pt x="652" y="1550"/>
                      <a:pt x="664" y="1550"/>
                    </a:cubicBezTo>
                    <a:cubicBezTo>
                      <a:pt x="691" y="1550"/>
                      <a:pt x="714" y="1543"/>
                      <a:pt x="735" y="1531"/>
                    </a:cubicBezTo>
                    <a:lnTo>
                      <a:pt x="735" y="1531"/>
                    </a:lnTo>
                    <a:cubicBezTo>
                      <a:pt x="773" y="1537"/>
                      <a:pt x="810" y="1540"/>
                      <a:pt x="846" y="1540"/>
                    </a:cubicBezTo>
                    <a:cubicBezTo>
                      <a:pt x="1277" y="1540"/>
                      <a:pt x="1587" y="1126"/>
                      <a:pt x="1486" y="660"/>
                    </a:cubicBezTo>
                    <a:cubicBezTo>
                      <a:pt x="1405" y="303"/>
                      <a:pt x="1070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8"/>
              <p:cNvSpPr/>
              <p:nvPr/>
            </p:nvSpPr>
            <p:spPr>
              <a:xfrm>
                <a:off x="2147650" y="2815600"/>
                <a:ext cx="39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49" extrusionOk="0">
                    <a:moveTo>
                      <a:pt x="782" y="631"/>
                    </a:moveTo>
                    <a:cubicBezTo>
                      <a:pt x="934" y="631"/>
                      <a:pt x="904" y="924"/>
                      <a:pt x="771" y="946"/>
                    </a:cubicBezTo>
                    <a:cubicBezTo>
                      <a:pt x="732" y="951"/>
                      <a:pt x="700" y="965"/>
                      <a:pt x="676" y="985"/>
                    </a:cubicBezTo>
                    <a:lnTo>
                      <a:pt x="676" y="985"/>
                    </a:lnTo>
                    <a:cubicBezTo>
                      <a:pt x="487" y="903"/>
                      <a:pt x="540" y="659"/>
                      <a:pt x="747" y="636"/>
                    </a:cubicBezTo>
                    <a:cubicBezTo>
                      <a:pt x="759" y="632"/>
                      <a:pt x="771" y="631"/>
                      <a:pt x="782" y="631"/>
                    </a:cubicBezTo>
                    <a:close/>
                    <a:moveTo>
                      <a:pt x="707" y="0"/>
                    </a:moveTo>
                    <a:cubicBezTo>
                      <a:pt x="546" y="0"/>
                      <a:pt x="383" y="68"/>
                      <a:pt x="245" y="229"/>
                    </a:cubicBezTo>
                    <a:cubicBezTo>
                      <a:pt x="169" y="321"/>
                      <a:pt x="118" y="429"/>
                      <a:pt x="90" y="544"/>
                    </a:cubicBezTo>
                    <a:lnTo>
                      <a:pt x="90" y="544"/>
                    </a:lnTo>
                    <a:cubicBezTo>
                      <a:pt x="1" y="738"/>
                      <a:pt x="32" y="968"/>
                      <a:pt x="153" y="1159"/>
                    </a:cubicBezTo>
                    <a:lnTo>
                      <a:pt x="153" y="1159"/>
                    </a:lnTo>
                    <a:cubicBezTo>
                      <a:pt x="237" y="1336"/>
                      <a:pt x="381" y="1481"/>
                      <a:pt x="579" y="1544"/>
                    </a:cubicBezTo>
                    <a:cubicBezTo>
                      <a:pt x="595" y="1547"/>
                      <a:pt x="609" y="1549"/>
                      <a:pt x="623" y="1549"/>
                    </a:cubicBezTo>
                    <a:cubicBezTo>
                      <a:pt x="653" y="1549"/>
                      <a:pt x="680" y="1541"/>
                      <a:pt x="702" y="1528"/>
                    </a:cubicBezTo>
                    <a:lnTo>
                      <a:pt x="702" y="1528"/>
                    </a:lnTo>
                    <a:cubicBezTo>
                      <a:pt x="744" y="1536"/>
                      <a:pt x="784" y="1539"/>
                      <a:pt x="824" y="1539"/>
                    </a:cubicBezTo>
                    <a:cubicBezTo>
                      <a:pt x="1255" y="1539"/>
                      <a:pt x="1565" y="1125"/>
                      <a:pt x="1464" y="659"/>
                    </a:cubicBezTo>
                    <a:cubicBezTo>
                      <a:pt x="1383" y="302"/>
                      <a:pt x="1048" y="0"/>
                      <a:pt x="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8"/>
              <p:cNvSpPr/>
              <p:nvPr/>
            </p:nvSpPr>
            <p:spPr>
              <a:xfrm>
                <a:off x="2419475" y="2608900"/>
                <a:ext cx="50325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198" extrusionOk="0">
                    <a:moveTo>
                      <a:pt x="1158" y="852"/>
                    </a:moveTo>
                    <a:cubicBezTo>
                      <a:pt x="1218" y="855"/>
                      <a:pt x="1276" y="870"/>
                      <a:pt x="1330" y="900"/>
                    </a:cubicBezTo>
                    <a:lnTo>
                      <a:pt x="1330" y="900"/>
                    </a:lnTo>
                    <a:cubicBezTo>
                      <a:pt x="1346" y="928"/>
                      <a:pt x="1360" y="957"/>
                      <a:pt x="1371" y="988"/>
                    </a:cubicBezTo>
                    <a:lnTo>
                      <a:pt x="1371" y="988"/>
                    </a:lnTo>
                    <a:cubicBezTo>
                      <a:pt x="1337" y="1005"/>
                      <a:pt x="1300" y="1013"/>
                      <a:pt x="1263" y="1013"/>
                    </a:cubicBezTo>
                    <a:cubicBezTo>
                      <a:pt x="1253" y="1013"/>
                      <a:pt x="1244" y="1012"/>
                      <a:pt x="1235" y="1012"/>
                    </a:cubicBezTo>
                    <a:lnTo>
                      <a:pt x="1235" y="1012"/>
                    </a:lnTo>
                    <a:cubicBezTo>
                      <a:pt x="1216" y="955"/>
                      <a:pt x="1191" y="901"/>
                      <a:pt x="1158" y="852"/>
                    </a:cubicBezTo>
                    <a:close/>
                    <a:moveTo>
                      <a:pt x="1398" y="1321"/>
                    </a:moveTo>
                    <a:lnTo>
                      <a:pt x="1398" y="1321"/>
                    </a:lnTo>
                    <a:cubicBezTo>
                      <a:pt x="1395" y="1342"/>
                      <a:pt x="1391" y="1362"/>
                      <a:pt x="1386" y="1383"/>
                    </a:cubicBezTo>
                    <a:lnTo>
                      <a:pt x="1386" y="1383"/>
                    </a:lnTo>
                    <a:cubicBezTo>
                      <a:pt x="1369" y="1384"/>
                      <a:pt x="1352" y="1384"/>
                      <a:pt x="1335" y="1384"/>
                    </a:cubicBezTo>
                    <a:cubicBezTo>
                      <a:pt x="1307" y="1384"/>
                      <a:pt x="1279" y="1383"/>
                      <a:pt x="1251" y="1380"/>
                    </a:cubicBezTo>
                    <a:lnTo>
                      <a:pt x="1251" y="1380"/>
                    </a:lnTo>
                    <a:cubicBezTo>
                      <a:pt x="1255" y="1363"/>
                      <a:pt x="1258" y="1346"/>
                      <a:pt x="1261" y="1329"/>
                    </a:cubicBezTo>
                    <a:lnTo>
                      <a:pt x="1261" y="1329"/>
                    </a:lnTo>
                    <a:cubicBezTo>
                      <a:pt x="1273" y="1329"/>
                      <a:pt x="1285" y="1329"/>
                      <a:pt x="1297" y="1329"/>
                    </a:cubicBezTo>
                    <a:cubicBezTo>
                      <a:pt x="1331" y="1329"/>
                      <a:pt x="1365" y="1327"/>
                      <a:pt x="1398" y="1321"/>
                    </a:cubicBezTo>
                    <a:close/>
                    <a:moveTo>
                      <a:pt x="1117" y="1"/>
                    </a:moveTo>
                    <a:cubicBezTo>
                      <a:pt x="950" y="1"/>
                      <a:pt x="778" y="61"/>
                      <a:pt x="632" y="201"/>
                    </a:cubicBezTo>
                    <a:cubicBezTo>
                      <a:pt x="630" y="203"/>
                      <a:pt x="629" y="204"/>
                      <a:pt x="627" y="206"/>
                    </a:cubicBezTo>
                    <a:lnTo>
                      <a:pt x="627" y="206"/>
                    </a:lnTo>
                    <a:cubicBezTo>
                      <a:pt x="342" y="329"/>
                      <a:pt x="108" y="578"/>
                      <a:pt x="35" y="894"/>
                    </a:cubicBezTo>
                    <a:cubicBezTo>
                      <a:pt x="0" y="1032"/>
                      <a:pt x="4" y="1171"/>
                      <a:pt x="38" y="1303"/>
                    </a:cubicBezTo>
                    <a:lnTo>
                      <a:pt x="38" y="1303"/>
                    </a:lnTo>
                    <a:cubicBezTo>
                      <a:pt x="50" y="1489"/>
                      <a:pt x="111" y="1673"/>
                      <a:pt x="226" y="1827"/>
                    </a:cubicBezTo>
                    <a:cubicBezTo>
                      <a:pt x="409" y="2062"/>
                      <a:pt x="713" y="2197"/>
                      <a:pt x="1014" y="2197"/>
                    </a:cubicBezTo>
                    <a:cubicBezTo>
                      <a:pt x="1264" y="2197"/>
                      <a:pt x="1511" y="2104"/>
                      <a:pt x="1684" y="1898"/>
                    </a:cubicBezTo>
                    <a:cubicBezTo>
                      <a:pt x="1789" y="1779"/>
                      <a:pt x="1849" y="1627"/>
                      <a:pt x="1868" y="1467"/>
                    </a:cubicBezTo>
                    <a:lnTo>
                      <a:pt x="1868" y="1467"/>
                    </a:lnTo>
                    <a:cubicBezTo>
                      <a:pt x="2013" y="1219"/>
                      <a:pt x="1985" y="910"/>
                      <a:pt x="1856" y="653"/>
                    </a:cubicBezTo>
                    <a:lnTo>
                      <a:pt x="1856" y="653"/>
                    </a:lnTo>
                    <a:cubicBezTo>
                      <a:pt x="1820" y="281"/>
                      <a:pt x="1478" y="1"/>
                      <a:pt x="1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8"/>
              <p:cNvSpPr/>
              <p:nvPr/>
            </p:nvSpPr>
            <p:spPr>
              <a:xfrm>
                <a:off x="2128725" y="2536925"/>
                <a:ext cx="195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978" extrusionOk="0">
                    <a:moveTo>
                      <a:pt x="305" y="0"/>
                    </a:moveTo>
                    <a:cubicBezTo>
                      <a:pt x="280" y="0"/>
                      <a:pt x="257" y="6"/>
                      <a:pt x="237" y="20"/>
                    </a:cubicBezTo>
                    <a:cubicBezTo>
                      <a:pt x="46" y="141"/>
                      <a:pt x="6" y="350"/>
                      <a:pt x="71" y="537"/>
                    </a:cubicBezTo>
                    <a:lnTo>
                      <a:pt x="71" y="537"/>
                    </a:lnTo>
                    <a:cubicBezTo>
                      <a:pt x="70" y="540"/>
                      <a:pt x="70" y="543"/>
                      <a:pt x="69" y="546"/>
                    </a:cubicBezTo>
                    <a:cubicBezTo>
                      <a:pt x="0" y="786"/>
                      <a:pt x="215" y="977"/>
                      <a:pt x="431" y="977"/>
                    </a:cubicBezTo>
                    <a:cubicBezTo>
                      <a:pt x="515" y="977"/>
                      <a:pt x="599" y="948"/>
                      <a:pt x="667" y="880"/>
                    </a:cubicBezTo>
                    <a:cubicBezTo>
                      <a:pt x="696" y="856"/>
                      <a:pt x="710" y="827"/>
                      <a:pt x="713" y="798"/>
                    </a:cubicBezTo>
                    <a:lnTo>
                      <a:pt x="713" y="798"/>
                    </a:lnTo>
                    <a:cubicBezTo>
                      <a:pt x="772" y="728"/>
                      <a:pt x="783" y="625"/>
                      <a:pt x="739" y="522"/>
                    </a:cubicBezTo>
                    <a:cubicBezTo>
                      <a:pt x="702" y="441"/>
                      <a:pt x="630" y="380"/>
                      <a:pt x="548" y="345"/>
                    </a:cubicBezTo>
                    <a:lnTo>
                      <a:pt x="548" y="345"/>
                    </a:lnTo>
                    <a:cubicBezTo>
                      <a:pt x="532" y="257"/>
                      <a:pt x="500" y="172"/>
                      <a:pt x="452" y="91"/>
                    </a:cubicBezTo>
                    <a:cubicBezTo>
                      <a:pt x="434" y="40"/>
                      <a:pt x="368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8"/>
              <p:cNvSpPr/>
              <p:nvPr/>
            </p:nvSpPr>
            <p:spPr>
              <a:xfrm>
                <a:off x="2154950" y="2822075"/>
                <a:ext cx="185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2" extrusionOk="0">
                    <a:moveTo>
                      <a:pt x="407" y="257"/>
                    </a:moveTo>
                    <a:cubicBezTo>
                      <a:pt x="423" y="257"/>
                      <a:pt x="433" y="259"/>
                      <a:pt x="437" y="262"/>
                    </a:cubicBezTo>
                    <a:lnTo>
                      <a:pt x="437" y="262"/>
                    </a:lnTo>
                    <a:cubicBezTo>
                      <a:pt x="427" y="260"/>
                      <a:pt x="417" y="258"/>
                      <a:pt x="407" y="257"/>
                    </a:cubicBezTo>
                    <a:close/>
                    <a:moveTo>
                      <a:pt x="383" y="0"/>
                    </a:moveTo>
                    <a:cubicBezTo>
                      <a:pt x="325" y="0"/>
                      <a:pt x="267" y="20"/>
                      <a:pt x="216" y="66"/>
                    </a:cubicBezTo>
                    <a:cubicBezTo>
                      <a:pt x="0" y="257"/>
                      <a:pt x="168" y="568"/>
                      <a:pt x="407" y="592"/>
                    </a:cubicBezTo>
                    <a:cubicBezTo>
                      <a:pt x="482" y="592"/>
                      <a:pt x="531" y="554"/>
                      <a:pt x="553" y="504"/>
                    </a:cubicBezTo>
                    <a:lnTo>
                      <a:pt x="553" y="504"/>
                    </a:lnTo>
                    <a:cubicBezTo>
                      <a:pt x="606" y="498"/>
                      <a:pt x="653" y="466"/>
                      <a:pt x="670" y="400"/>
                    </a:cubicBezTo>
                    <a:cubicBezTo>
                      <a:pt x="743" y="200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3" name="Google Shape;523;p48"/>
            <p:cNvGrpSpPr/>
            <p:nvPr/>
          </p:nvGrpSpPr>
          <p:grpSpPr>
            <a:xfrm rot="1509030">
              <a:off x="2361431" y="3912625"/>
              <a:ext cx="962081" cy="959206"/>
              <a:chOff x="2754175" y="3560650"/>
              <a:chExt cx="962075" cy="959200"/>
            </a:xfrm>
          </p:grpSpPr>
          <p:sp>
            <p:nvSpPr>
              <p:cNvPr id="524" name="Google Shape;524;p48"/>
              <p:cNvSpPr/>
              <p:nvPr/>
            </p:nvSpPr>
            <p:spPr>
              <a:xfrm>
                <a:off x="2872525" y="4240550"/>
                <a:ext cx="93200" cy="17635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054" extrusionOk="0">
                    <a:moveTo>
                      <a:pt x="247" y="1"/>
                    </a:moveTo>
                    <a:cubicBezTo>
                      <a:pt x="124" y="1"/>
                      <a:pt x="0" y="127"/>
                      <a:pt x="83" y="276"/>
                    </a:cubicBezTo>
                    <a:cubicBezTo>
                      <a:pt x="1159" y="2499"/>
                      <a:pt x="2258" y="4723"/>
                      <a:pt x="3334" y="6970"/>
                    </a:cubicBezTo>
                    <a:cubicBezTo>
                      <a:pt x="3371" y="7029"/>
                      <a:pt x="3426" y="7054"/>
                      <a:pt x="3481" y="7054"/>
                    </a:cubicBezTo>
                    <a:cubicBezTo>
                      <a:pt x="3604" y="7054"/>
                      <a:pt x="3728" y="6928"/>
                      <a:pt x="3645" y="6779"/>
                    </a:cubicBezTo>
                    <a:cubicBezTo>
                      <a:pt x="2569" y="4555"/>
                      <a:pt x="1469" y="2332"/>
                      <a:pt x="394" y="84"/>
                    </a:cubicBezTo>
                    <a:cubicBezTo>
                      <a:pt x="357" y="26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8"/>
              <p:cNvSpPr/>
              <p:nvPr/>
            </p:nvSpPr>
            <p:spPr>
              <a:xfrm>
                <a:off x="2914300" y="4284750"/>
                <a:ext cx="801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2251" extrusionOk="0">
                    <a:moveTo>
                      <a:pt x="2960" y="1"/>
                    </a:moveTo>
                    <a:cubicBezTo>
                      <a:pt x="2928" y="1"/>
                      <a:pt x="2893" y="12"/>
                      <a:pt x="2859" y="38"/>
                    </a:cubicBezTo>
                    <a:cubicBezTo>
                      <a:pt x="1950" y="659"/>
                      <a:pt x="1066" y="1281"/>
                      <a:pt x="157" y="1903"/>
                    </a:cubicBezTo>
                    <a:cubicBezTo>
                      <a:pt x="0" y="2020"/>
                      <a:pt x="101" y="2250"/>
                      <a:pt x="247" y="2250"/>
                    </a:cubicBezTo>
                    <a:cubicBezTo>
                      <a:pt x="279" y="2250"/>
                      <a:pt x="314" y="2239"/>
                      <a:pt x="348" y="2214"/>
                    </a:cubicBezTo>
                    <a:cubicBezTo>
                      <a:pt x="1233" y="1592"/>
                      <a:pt x="2141" y="970"/>
                      <a:pt x="3050" y="349"/>
                    </a:cubicBezTo>
                    <a:cubicBezTo>
                      <a:pt x="3207" y="231"/>
                      <a:pt x="3106" y="1"/>
                      <a:pt x="29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8"/>
              <p:cNvSpPr/>
              <p:nvPr/>
            </p:nvSpPr>
            <p:spPr>
              <a:xfrm>
                <a:off x="2936275" y="4194525"/>
                <a:ext cx="109125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7879" extrusionOk="0">
                    <a:moveTo>
                      <a:pt x="247" y="1"/>
                    </a:moveTo>
                    <a:cubicBezTo>
                      <a:pt x="129" y="1"/>
                      <a:pt x="1" y="127"/>
                      <a:pt x="67" y="276"/>
                    </a:cubicBezTo>
                    <a:cubicBezTo>
                      <a:pt x="1382" y="2786"/>
                      <a:pt x="2673" y="5273"/>
                      <a:pt x="3988" y="7783"/>
                    </a:cubicBezTo>
                    <a:cubicBezTo>
                      <a:pt x="4018" y="7851"/>
                      <a:pt x="4069" y="7878"/>
                      <a:pt x="4122" y="7878"/>
                    </a:cubicBezTo>
                    <a:cubicBezTo>
                      <a:pt x="4239" y="7878"/>
                      <a:pt x="4364" y="7747"/>
                      <a:pt x="4299" y="7616"/>
                    </a:cubicBezTo>
                    <a:cubicBezTo>
                      <a:pt x="2984" y="5105"/>
                      <a:pt x="1693" y="2595"/>
                      <a:pt x="378" y="85"/>
                    </a:cubicBezTo>
                    <a:cubicBezTo>
                      <a:pt x="348" y="26"/>
                      <a:pt x="299" y="1"/>
                      <a:pt x="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8"/>
              <p:cNvSpPr/>
              <p:nvPr/>
            </p:nvSpPr>
            <p:spPr>
              <a:xfrm>
                <a:off x="3051025" y="4280125"/>
                <a:ext cx="10237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3605" extrusionOk="0">
                    <a:moveTo>
                      <a:pt x="1706" y="1"/>
                    </a:moveTo>
                    <a:cubicBezTo>
                      <a:pt x="955" y="1"/>
                      <a:pt x="290" y="485"/>
                      <a:pt x="43" y="1179"/>
                    </a:cubicBezTo>
                    <a:cubicBezTo>
                      <a:pt x="0" y="1310"/>
                      <a:pt x="106" y="1396"/>
                      <a:pt x="217" y="1396"/>
                    </a:cubicBezTo>
                    <a:cubicBezTo>
                      <a:pt x="290" y="1396"/>
                      <a:pt x="364" y="1360"/>
                      <a:pt x="402" y="1275"/>
                    </a:cubicBezTo>
                    <a:cubicBezTo>
                      <a:pt x="599" y="728"/>
                      <a:pt x="1116" y="381"/>
                      <a:pt x="1697" y="381"/>
                    </a:cubicBezTo>
                    <a:cubicBezTo>
                      <a:pt x="1704" y="381"/>
                      <a:pt x="1710" y="381"/>
                      <a:pt x="1717" y="381"/>
                    </a:cubicBezTo>
                    <a:lnTo>
                      <a:pt x="1717" y="381"/>
                    </a:lnTo>
                    <a:cubicBezTo>
                      <a:pt x="2051" y="1368"/>
                      <a:pt x="2038" y="2395"/>
                      <a:pt x="1741" y="3379"/>
                    </a:cubicBezTo>
                    <a:cubicBezTo>
                      <a:pt x="1707" y="3498"/>
                      <a:pt x="1806" y="3605"/>
                      <a:pt x="1918" y="3605"/>
                    </a:cubicBezTo>
                    <a:cubicBezTo>
                      <a:pt x="1963" y="3605"/>
                      <a:pt x="2010" y="3587"/>
                      <a:pt x="2052" y="3546"/>
                    </a:cubicBezTo>
                    <a:cubicBezTo>
                      <a:pt x="2673" y="2877"/>
                      <a:pt x="3319" y="2183"/>
                      <a:pt x="3964" y="1514"/>
                    </a:cubicBezTo>
                    <a:cubicBezTo>
                      <a:pt x="4094" y="1384"/>
                      <a:pt x="3966" y="1197"/>
                      <a:pt x="3834" y="1197"/>
                    </a:cubicBezTo>
                    <a:cubicBezTo>
                      <a:pt x="3796" y="1197"/>
                      <a:pt x="3758" y="1213"/>
                      <a:pt x="3725" y="1251"/>
                    </a:cubicBezTo>
                    <a:cubicBezTo>
                      <a:pt x="3231" y="1782"/>
                      <a:pt x="2737" y="2299"/>
                      <a:pt x="2243" y="2823"/>
                    </a:cubicBezTo>
                    <a:lnTo>
                      <a:pt x="2243" y="2823"/>
                    </a:lnTo>
                    <a:cubicBezTo>
                      <a:pt x="2411" y="1927"/>
                      <a:pt x="2335" y="1016"/>
                      <a:pt x="2028" y="151"/>
                    </a:cubicBezTo>
                    <a:cubicBezTo>
                      <a:pt x="2004" y="79"/>
                      <a:pt x="1932" y="32"/>
                      <a:pt x="1861" y="8"/>
                    </a:cubicBezTo>
                    <a:cubicBezTo>
                      <a:pt x="1809" y="3"/>
                      <a:pt x="1757" y="1"/>
                      <a:pt x="1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8"/>
              <p:cNvSpPr/>
              <p:nvPr/>
            </p:nvSpPr>
            <p:spPr>
              <a:xfrm>
                <a:off x="3137575" y="4086775"/>
                <a:ext cx="163500" cy="189600"/>
              </a:xfrm>
              <a:custGeom>
                <a:avLst/>
                <a:gdLst/>
                <a:ahLst/>
                <a:cxnLst/>
                <a:rect l="l" t="t" r="r" b="b"/>
                <a:pathLst>
                  <a:path w="6540" h="7584" extrusionOk="0">
                    <a:moveTo>
                      <a:pt x="2651" y="1"/>
                    </a:moveTo>
                    <a:cubicBezTo>
                      <a:pt x="1942" y="1"/>
                      <a:pt x="1307" y="394"/>
                      <a:pt x="861" y="976"/>
                    </a:cubicBezTo>
                    <a:cubicBezTo>
                      <a:pt x="239" y="1741"/>
                      <a:pt x="0" y="2697"/>
                      <a:pt x="72" y="3653"/>
                    </a:cubicBezTo>
                    <a:cubicBezTo>
                      <a:pt x="239" y="5590"/>
                      <a:pt x="1602" y="7407"/>
                      <a:pt x="3634" y="7574"/>
                    </a:cubicBezTo>
                    <a:cubicBezTo>
                      <a:pt x="3720" y="7580"/>
                      <a:pt x="3806" y="7583"/>
                      <a:pt x="3892" y="7583"/>
                    </a:cubicBezTo>
                    <a:cubicBezTo>
                      <a:pt x="4839" y="7583"/>
                      <a:pt x="5796" y="7220"/>
                      <a:pt x="6432" y="6475"/>
                    </a:cubicBezTo>
                    <a:cubicBezTo>
                      <a:pt x="6540" y="6349"/>
                      <a:pt x="6417" y="6169"/>
                      <a:pt x="6289" y="6169"/>
                    </a:cubicBezTo>
                    <a:cubicBezTo>
                      <a:pt x="6247" y="6169"/>
                      <a:pt x="6204" y="6188"/>
                      <a:pt x="6169" y="6235"/>
                    </a:cubicBezTo>
                    <a:cubicBezTo>
                      <a:pt x="5592" y="6892"/>
                      <a:pt x="4750" y="7234"/>
                      <a:pt x="3892" y="7234"/>
                    </a:cubicBezTo>
                    <a:cubicBezTo>
                      <a:pt x="3718" y="7234"/>
                      <a:pt x="3544" y="7220"/>
                      <a:pt x="3371" y="7192"/>
                    </a:cubicBezTo>
                    <a:cubicBezTo>
                      <a:pt x="2296" y="7001"/>
                      <a:pt x="1411" y="6259"/>
                      <a:pt x="909" y="5303"/>
                    </a:cubicBezTo>
                    <a:cubicBezTo>
                      <a:pt x="407" y="4323"/>
                      <a:pt x="263" y="3104"/>
                      <a:pt x="646" y="2075"/>
                    </a:cubicBezTo>
                    <a:cubicBezTo>
                      <a:pt x="958" y="1221"/>
                      <a:pt x="1707" y="367"/>
                      <a:pt x="2637" y="367"/>
                    </a:cubicBezTo>
                    <a:cubicBezTo>
                      <a:pt x="2775" y="367"/>
                      <a:pt x="2916" y="386"/>
                      <a:pt x="3061" y="426"/>
                    </a:cubicBezTo>
                    <a:cubicBezTo>
                      <a:pt x="3075" y="429"/>
                      <a:pt x="3089" y="430"/>
                      <a:pt x="3102" y="430"/>
                    </a:cubicBezTo>
                    <a:cubicBezTo>
                      <a:pt x="3287" y="430"/>
                      <a:pt x="3357" y="134"/>
                      <a:pt x="3156" y="67"/>
                    </a:cubicBezTo>
                    <a:cubicBezTo>
                      <a:pt x="2985" y="22"/>
                      <a:pt x="2816" y="1"/>
                      <a:pt x="2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8"/>
              <p:cNvSpPr/>
              <p:nvPr/>
            </p:nvSpPr>
            <p:spPr>
              <a:xfrm>
                <a:off x="3272100" y="4002975"/>
                <a:ext cx="178100" cy="186450"/>
              </a:xfrm>
              <a:custGeom>
                <a:avLst/>
                <a:gdLst/>
                <a:ahLst/>
                <a:cxnLst/>
                <a:rect l="l" t="t" r="r" b="b"/>
                <a:pathLst>
                  <a:path w="7124" h="7458" extrusionOk="0">
                    <a:moveTo>
                      <a:pt x="2872" y="361"/>
                    </a:moveTo>
                    <a:cubicBezTo>
                      <a:pt x="3631" y="361"/>
                      <a:pt x="4406" y="633"/>
                      <a:pt x="4972" y="1100"/>
                    </a:cubicBezTo>
                    <a:cubicBezTo>
                      <a:pt x="6143" y="2080"/>
                      <a:pt x="6860" y="3945"/>
                      <a:pt x="6550" y="5451"/>
                    </a:cubicBezTo>
                    <a:cubicBezTo>
                      <a:pt x="6314" y="6573"/>
                      <a:pt x="5313" y="7092"/>
                      <a:pt x="4280" y="7092"/>
                    </a:cubicBezTo>
                    <a:cubicBezTo>
                      <a:pt x="3948" y="7092"/>
                      <a:pt x="3612" y="7038"/>
                      <a:pt x="3298" y="6934"/>
                    </a:cubicBezTo>
                    <a:cubicBezTo>
                      <a:pt x="2241" y="6571"/>
                      <a:pt x="1547" y="5675"/>
                      <a:pt x="1052" y="4672"/>
                    </a:cubicBezTo>
                    <a:lnTo>
                      <a:pt x="1052" y="4672"/>
                    </a:lnTo>
                    <a:cubicBezTo>
                      <a:pt x="1098" y="4702"/>
                      <a:pt x="1145" y="4731"/>
                      <a:pt x="1194" y="4758"/>
                    </a:cubicBezTo>
                    <a:cubicBezTo>
                      <a:pt x="1226" y="4776"/>
                      <a:pt x="1257" y="4784"/>
                      <a:pt x="1286" y="4784"/>
                    </a:cubicBezTo>
                    <a:cubicBezTo>
                      <a:pt x="1451" y="4784"/>
                      <a:pt x="1548" y="4529"/>
                      <a:pt x="1385" y="4447"/>
                    </a:cubicBezTo>
                    <a:cubicBezTo>
                      <a:pt x="993" y="4235"/>
                      <a:pt x="718" y="3891"/>
                      <a:pt x="561" y="3494"/>
                    </a:cubicBezTo>
                    <a:lnTo>
                      <a:pt x="561" y="3494"/>
                    </a:lnTo>
                    <a:cubicBezTo>
                      <a:pt x="542" y="3440"/>
                      <a:pt x="523" y="3388"/>
                      <a:pt x="505" y="3335"/>
                    </a:cubicBezTo>
                    <a:lnTo>
                      <a:pt x="505" y="3335"/>
                    </a:lnTo>
                    <a:cubicBezTo>
                      <a:pt x="277" y="2598"/>
                      <a:pt x="427" y="1720"/>
                      <a:pt x="955" y="1148"/>
                    </a:cubicBezTo>
                    <a:cubicBezTo>
                      <a:pt x="1454" y="603"/>
                      <a:pt x="2156" y="361"/>
                      <a:pt x="2872" y="361"/>
                    </a:cubicBezTo>
                    <a:close/>
                    <a:moveTo>
                      <a:pt x="2867" y="1"/>
                    </a:moveTo>
                    <a:cubicBezTo>
                      <a:pt x="2147" y="1"/>
                      <a:pt x="1441" y="224"/>
                      <a:pt x="883" y="718"/>
                    </a:cubicBezTo>
                    <a:cubicBezTo>
                      <a:pt x="287" y="1242"/>
                      <a:pt x="6" y="2052"/>
                      <a:pt x="52" y="2830"/>
                    </a:cubicBezTo>
                    <a:lnTo>
                      <a:pt x="52" y="2830"/>
                    </a:lnTo>
                    <a:cubicBezTo>
                      <a:pt x="17" y="2868"/>
                      <a:pt x="1" y="2923"/>
                      <a:pt x="23" y="2989"/>
                    </a:cubicBezTo>
                    <a:cubicBezTo>
                      <a:pt x="54" y="3091"/>
                      <a:pt x="87" y="3193"/>
                      <a:pt x="120" y="3297"/>
                    </a:cubicBezTo>
                    <a:lnTo>
                      <a:pt x="120" y="3297"/>
                    </a:lnTo>
                    <a:cubicBezTo>
                      <a:pt x="159" y="3460"/>
                      <a:pt x="214" y="3619"/>
                      <a:pt x="284" y="3769"/>
                    </a:cubicBezTo>
                    <a:lnTo>
                      <a:pt x="284" y="3769"/>
                    </a:lnTo>
                    <a:cubicBezTo>
                      <a:pt x="795" y="5174"/>
                      <a:pt x="1577" y="6592"/>
                      <a:pt x="2987" y="7197"/>
                    </a:cubicBezTo>
                    <a:cubicBezTo>
                      <a:pt x="3396" y="7368"/>
                      <a:pt x="3855" y="7458"/>
                      <a:pt x="4313" y="7458"/>
                    </a:cubicBezTo>
                    <a:cubicBezTo>
                      <a:pt x="5328" y="7458"/>
                      <a:pt x="6336" y="7014"/>
                      <a:pt x="6765" y="6025"/>
                    </a:cubicBezTo>
                    <a:cubicBezTo>
                      <a:pt x="7123" y="5141"/>
                      <a:pt x="6980" y="4089"/>
                      <a:pt x="6717" y="3204"/>
                    </a:cubicBezTo>
                    <a:cubicBezTo>
                      <a:pt x="6454" y="2343"/>
                      <a:pt x="6000" y="1530"/>
                      <a:pt x="5330" y="933"/>
                    </a:cubicBezTo>
                    <a:cubicBezTo>
                      <a:pt x="4658" y="339"/>
                      <a:pt x="3752" y="1"/>
                      <a:pt x="2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8"/>
              <p:cNvSpPr/>
              <p:nvPr/>
            </p:nvSpPr>
            <p:spPr>
              <a:xfrm>
                <a:off x="3490525" y="4050150"/>
                <a:ext cx="69350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3700" extrusionOk="0">
                    <a:moveTo>
                      <a:pt x="873" y="1"/>
                    </a:moveTo>
                    <a:cubicBezTo>
                      <a:pt x="395" y="1"/>
                      <a:pt x="35" y="353"/>
                      <a:pt x="12" y="839"/>
                    </a:cubicBezTo>
                    <a:cubicBezTo>
                      <a:pt x="0" y="958"/>
                      <a:pt x="84" y="1018"/>
                      <a:pt x="173" y="1018"/>
                    </a:cubicBezTo>
                    <a:cubicBezTo>
                      <a:pt x="263" y="1018"/>
                      <a:pt x="359" y="958"/>
                      <a:pt x="371" y="839"/>
                    </a:cubicBezTo>
                    <a:cubicBezTo>
                      <a:pt x="391" y="575"/>
                      <a:pt x="567" y="397"/>
                      <a:pt x="795" y="364"/>
                    </a:cubicBezTo>
                    <a:lnTo>
                      <a:pt x="795" y="364"/>
                    </a:lnTo>
                    <a:cubicBezTo>
                      <a:pt x="964" y="1005"/>
                      <a:pt x="924" y="1627"/>
                      <a:pt x="658" y="2249"/>
                    </a:cubicBezTo>
                    <a:cubicBezTo>
                      <a:pt x="607" y="2384"/>
                      <a:pt x="722" y="2459"/>
                      <a:pt x="836" y="2459"/>
                    </a:cubicBezTo>
                    <a:cubicBezTo>
                      <a:pt x="884" y="2459"/>
                      <a:pt x="933" y="2445"/>
                      <a:pt x="968" y="2417"/>
                    </a:cubicBezTo>
                    <a:cubicBezTo>
                      <a:pt x="1131" y="2292"/>
                      <a:pt x="1359" y="2219"/>
                      <a:pt x="1580" y="2219"/>
                    </a:cubicBezTo>
                    <a:cubicBezTo>
                      <a:pt x="1782" y="2219"/>
                      <a:pt x="1979" y="2280"/>
                      <a:pt x="2116" y="2417"/>
                    </a:cubicBezTo>
                    <a:cubicBezTo>
                      <a:pt x="2413" y="2736"/>
                      <a:pt x="2144" y="3356"/>
                      <a:pt x="1745" y="3356"/>
                    </a:cubicBezTo>
                    <a:cubicBezTo>
                      <a:pt x="1695" y="3356"/>
                      <a:pt x="1643" y="3347"/>
                      <a:pt x="1590" y="3325"/>
                    </a:cubicBezTo>
                    <a:cubicBezTo>
                      <a:pt x="1562" y="3313"/>
                      <a:pt x="1534" y="3307"/>
                      <a:pt x="1508" y="3307"/>
                    </a:cubicBezTo>
                    <a:cubicBezTo>
                      <a:pt x="1332" y="3307"/>
                      <a:pt x="1212" y="3553"/>
                      <a:pt x="1399" y="3636"/>
                    </a:cubicBezTo>
                    <a:cubicBezTo>
                      <a:pt x="1504" y="3680"/>
                      <a:pt x="1609" y="3699"/>
                      <a:pt x="1712" y="3699"/>
                    </a:cubicBezTo>
                    <a:cubicBezTo>
                      <a:pt x="2288" y="3699"/>
                      <a:pt x="2773" y="3077"/>
                      <a:pt x="2570" y="2489"/>
                    </a:cubicBezTo>
                    <a:cubicBezTo>
                      <a:pt x="2423" y="2048"/>
                      <a:pt x="2030" y="1861"/>
                      <a:pt x="1616" y="1861"/>
                    </a:cubicBezTo>
                    <a:cubicBezTo>
                      <a:pt x="1459" y="1861"/>
                      <a:pt x="1300" y="1887"/>
                      <a:pt x="1150" y="1937"/>
                    </a:cubicBezTo>
                    <a:lnTo>
                      <a:pt x="1150" y="1937"/>
                    </a:lnTo>
                    <a:cubicBezTo>
                      <a:pt x="1303" y="1342"/>
                      <a:pt x="1282" y="724"/>
                      <a:pt x="1088" y="122"/>
                    </a:cubicBezTo>
                    <a:cubicBezTo>
                      <a:pt x="1064" y="50"/>
                      <a:pt x="1016" y="2"/>
                      <a:pt x="921" y="2"/>
                    </a:cubicBezTo>
                    <a:cubicBezTo>
                      <a:pt x="905" y="1"/>
                      <a:pt x="889" y="1"/>
                      <a:pt x="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8"/>
              <p:cNvSpPr/>
              <p:nvPr/>
            </p:nvSpPr>
            <p:spPr>
              <a:xfrm>
                <a:off x="2754175" y="4226525"/>
                <a:ext cx="177475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11322" extrusionOk="0">
                    <a:moveTo>
                      <a:pt x="244" y="1"/>
                    </a:moveTo>
                    <a:cubicBezTo>
                      <a:pt x="121" y="1"/>
                      <a:pt x="1" y="132"/>
                      <a:pt x="83" y="263"/>
                    </a:cubicBezTo>
                    <a:cubicBezTo>
                      <a:pt x="2187" y="3993"/>
                      <a:pt x="4386" y="7651"/>
                      <a:pt x="6706" y="11237"/>
                    </a:cubicBezTo>
                    <a:cubicBezTo>
                      <a:pt x="6743" y="11296"/>
                      <a:pt x="6799" y="11321"/>
                      <a:pt x="6854" y="11321"/>
                    </a:cubicBezTo>
                    <a:cubicBezTo>
                      <a:pt x="6977" y="11321"/>
                      <a:pt x="7099" y="11201"/>
                      <a:pt x="7016" y="11069"/>
                    </a:cubicBezTo>
                    <a:cubicBezTo>
                      <a:pt x="4697" y="7459"/>
                      <a:pt x="2498" y="3801"/>
                      <a:pt x="394" y="96"/>
                    </a:cubicBezTo>
                    <a:cubicBezTo>
                      <a:pt x="356" y="28"/>
                      <a:pt x="300" y="1"/>
                      <a:pt x="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8"/>
              <p:cNvSpPr/>
              <p:nvPr/>
            </p:nvSpPr>
            <p:spPr>
              <a:xfrm>
                <a:off x="2760575" y="3804450"/>
                <a:ext cx="679225" cy="411400"/>
              </a:xfrm>
              <a:custGeom>
                <a:avLst/>
                <a:gdLst/>
                <a:ahLst/>
                <a:cxnLst/>
                <a:rect l="l" t="t" r="r" b="b"/>
                <a:pathLst>
                  <a:path w="27169" h="16456" extrusionOk="0">
                    <a:moveTo>
                      <a:pt x="26893" y="1"/>
                    </a:moveTo>
                    <a:cubicBezTo>
                      <a:pt x="26862" y="1"/>
                      <a:pt x="26829" y="9"/>
                      <a:pt x="26795" y="28"/>
                    </a:cubicBezTo>
                    <a:cubicBezTo>
                      <a:pt x="19838" y="4116"/>
                      <a:pt x="12905" y="8300"/>
                      <a:pt x="6019" y="12508"/>
                    </a:cubicBezTo>
                    <a:cubicBezTo>
                      <a:pt x="4059" y="13703"/>
                      <a:pt x="2122" y="14923"/>
                      <a:pt x="162" y="16118"/>
                    </a:cubicBezTo>
                    <a:cubicBezTo>
                      <a:pt x="0" y="16219"/>
                      <a:pt x="111" y="16456"/>
                      <a:pt x="265" y="16456"/>
                    </a:cubicBezTo>
                    <a:cubicBezTo>
                      <a:pt x="293" y="16456"/>
                      <a:pt x="323" y="16447"/>
                      <a:pt x="353" y="16429"/>
                    </a:cubicBezTo>
                    <a:cubicBezTo>
                      <a:pt x="7215" y="12173"/>
                      <a:pt x="14148" y="7965"/>
                      <a:pt x="21081" y="3829"/>
                    </a:cubicBezTo>
                    <a:cubicBezTo>
                      <a:pt x="23042" y="2658"/>
                      <a:pt x="25026" y="1510"/>
                      <a:pt x="26987" y="339"/>
                    </a:cubicBezTo>
                    <a:cubicBezTo>
                      <a:pt x="27168" y="238"/>
                      <a:pt x="27060" y="1"/>
                      <a:pt x="26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8"/>
              <p:cNvSpPr/>
              <p:nvPr/>
            </p:nvSpPr>
            <p:spPr>
              <a:xfrm>
                <a:off x="3440925" y="3809625"/>
                <a:ext cx="178750" cy="276050"/>
              </a:xfrm>
              <a:custGeom>
                <a:avLst/>
                <a:gdLst/>
                <a:ahLst/>
                <a:cxnLst/>
                <a:rect l="l" t="t" r="r" b="b"/>
                <a:pathLst>
                  <a:path w="7150" h="11042" extrusionOk="0">
                    <a:moveTo>
                      <a:pt x="258" y="0"/>
                    </a:moveTo>
                    <a:cubicBezTo>
                      <a:pt x="136" y="0"/>
                      <a:pt x="1" y="126"/>
                      <a:pt x="83" y="275"/>
                    </a:cubicBezTo>
                    <a:cubicBezTo>
                      <a:pt x="2068" y="3981"/>
                      <a:pt x="4291" y="7543"/>
                      <a:pt x="6730" y="10962"/>
                    </a:cubicBezTo>
                    <a:cubicBezTo>
                      <a:pt x="6772" y="11018"/>
                      <a:pt x="6828" y="11041"/>
                      <a:pt x="6884" y="11041"/>
                    </a:cubicBezTo>
                    <a:cubicBezTo>
                      <a:pt x="7018" y="11041"/>
                      <a:pt x="7149" y="10906"/>
                      <a:pt x="7065" y="10771"/>
                    </a:cubicBezTo>
                    <a:cubicBezTo>
                      <a:pt x="4602" y="7352"/>
                      <a:pt x="2379" y="3790"/>
                      <a:pt x="394" y="84"/>
                    </a:cubicBezTo>
                    <a:cubicBezTo>
                      <a:pt x="365" y="25"/>
                      <a:pt x="313" y="0"/>
                      <a:pt x="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8"/>
              <p:cNvSpPr/>
              <p:nvPr/>
            </p:nvSpPr>
            <p:spPr>
              <a:xfrm>
                <a:off x="3033675" y="4117400"/>
                <a:ext cx="636200" cy="402450"/>
              </a:xfrm>
              <a:custGeom>
                <a:avLst/>
                <a:gdLst/>
                <a:ahLst/>
                <a:cxnLst/>
                <a:rect l="l" t="t" r="r" b="b"/>
                <a:pathLst>
                  <a:path w="25448" h="16098" extrusionOk="0">
                    <a:moveTo>
                      <a:pt x="25201" y="1"/>
                    </a:moveTo>
                    <a:cubicBezTo>
                      <a:pt x="25169" y="1"/>
                      <a:pt x="25134" y="12"/>
                      <a:pt x="25100" y="38"/>
                    </a:cubicBezTo>
                    <a:cubicBezTo>
                      <a:pt x="18908" y="4580"/>
                      <a:pt x="12476" y="8764"/>
                      <a:pt x="5830" y="12613"/>
                    </a:cubicBezTo>
                    <a:cubicBezTo>
                      <a:pt x="3965" y="13689"/>
                      <a:pt x="2076" y="14741"/>
                      <a:pt x="188" y="15769"/>
                    </a:cubicBezTo>
                    <a:cubicBezTo>
                      <a:pt x="1" y="15852"/>
                      <a:pt x="121" y="16098"/>
                      <a:pt x="281" y="16098"/>
                    </a:cubicBezTo>
                    <a:cubicBezTo>
                      <a:pt x="305" y="16098"/>
                      <a:pt x="330" y="16092"/>
                      <a:pt x="355" y="16080"/>
                    </a:cubicBezTo>
                    <a:cubicBezTo>
                      <a:pt x="7121" y="12446"/>
                      <a:pt x="13696" y="8429"/>
                      <a:pt x="20007" y="4078"/>
                    </a:cubicBezTo>
                    <a:cubicBezTo>
                      <a:pt x="21801" y="2859"/>
                      <a:pt x="23546" y="1616"/>
                      <a:pt x="25291" y="348"/>
                    </a:cubicBezTo>
                    <a:cubicBezTo>
                      <a:pt x="25448" y="231"/>
                      <a:pt x="25348" y="1"/>
                      <a:pt x="25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8"/>
              <p:cNvSpPr/>
              <p:nvPr/>
            </p:nvSpPr>
            <p:spPr>
              <a:xfrm>
                <a:off x="3568725" y="3572025"/>
                <a:ext cx="125925" cy="31530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2612" extrusionOk="0">
                    <a:moveTo>
                      <a:pt x="3551" y="0"/>
                    </a:moveTo>
                    <a:cubicBezTo>
                      <a:pt x="3426" y="0"/>
                      <a:pt x="3304" y="93"/>
                      <a:pt x="3363" y="240"/>
                    </a:cubicBezTo>
                    <a:cubicBezTo>
                      <a:pt x="5037" y="4304"/>
                      <a:pt x="3817" y="9636"/>
                      <a:pt x="159" y="12265"/>
                    </a:cubicBezTo>
                    <a:cubicBezTo>
                      <a:pt x="1" y="12365"/>
                      <a:pt x="105" y="12611"/>
                      <a:pt x="254" y="12611"/>
                    </a:cubicBezTo>
                    <a:cubicBezTo>
                      <a:pt x="285" y="12611"/>
                      <a:pt x="318" y="12601"/>
                      <a:pt x="351" y="12576"/>
                    </a:cubicBezTo>
                    <a:cubicBezTo>
                      <a:pt x="3291" y="10496"/>
                      <a:pt x="4726" y="6695"/>
                      <a:pt x="4439" y="3156"/>
                    </a:cubicBezTo>
                    <a:cubicBezTo>
                      <a:pt x="4367" y="2105"/>
                      <a:pt x="4128" y="1100"/>
                      <a:pt x="3746" y="120"/>
                    </a:cubicBezTo>
                    <a:cubicBezTo>
                      <a:pt x="3709" y="37"/>
                      <a:pt x="3629" y="0"/>
                      <a:pt x="3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8"/>
              <p:cNvSpPr/>
              <p:nvPr/>
            </p:nvSpPr>
            <p:spPr>
              <a:xfrm>
                <a:off x="3643225" y="3560650"/>
                <a:ext cx="730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4078" extrusionOk="0">
                    <a:moveTo>
                      <a:pt x="247" y="0"/>
                    </a:moveTo>
                    <a:cubicBezTo>
                      <a:pt x="158" y="0"/>
                      <a:pt x="72" y="55"/>
                      <a:pt x="72" y="169"/>
                    </a:cubicBezTo>
                    <a:cubicBezTo>
                      <a:pt x="48" y="1412"/>
                      <a:pt x="25" y="2655"/>
                      <a:pt x="1" y="3898"/>
                    </a:cubicBezTo>
                    <a:cubicBezTo>
                      <a:pt x="1" y="4018"/>
                      <a:pt x="90" y="4078"/>
                      <a:pt x="183" y="4078"/>
                    </a:cubicBezTo>
                    <a:cubicBezTo>
                      <a:pt x="276" y="4078"/>
                      <a:pt x="371" y="4018"/>
                      <a:pt x="383" y="3898"/>
                    </a:cubicBezTo>
                    <a:cubicBezTo>
                      <a:pt x="383" y="2837"/>
                      <a:pt x="401" y="1776"/>
                      <a:pt x="421" y="714"/>
                    </a:cubicBezTo>
                    <a:lnTo>
                      <a:pt x="421" y="714"/>
                    </a:lnTo>
                    <a:cubicBezTo>
                      <a:pt x="1120" y="1688"/>
                      <a:pt x="1807" y="2658"/>
                      <a:pt x="2511" y="3611"/>
                    </a:cubicBezTo>
                    <a:cubicBezTo>
                      <a:pt x="2556" y="3671"/>
                      <a:pt x="2617" y="3696"/>
                      <a:pt x="2675" y="3696"/>
                    </a:cubicBezTo>
                    <a:cubicBezTo>
                      <a:pt x="2804" y="3696"/>
                      <a:pt x="2920" y="3576"/>
                      <a:pt x="2822" y="3444"/>
                    </a:cubicBezTo>
                    <a:cubicBezTo>
                      <a:pt x="2009" y="2320"/>
                      <a:pt x="1220" y="1197"/>
                      <a:pt x="407" y="73"/>
                    </a:cubicBezTo>
                    <a:cubicBezTo>
                      <a:pt x="369" y="25"/>
                      <a:pt x="307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48"/>
            <p:cNvGrpSpPr/>
            <p:nvPr/>
          </p:nvGrpSpPr>
          <p:grpSpPr>
            <a:xfrm>
              <a:off x="604316" y="3527655"/>
              <a:ext cx="1092399" cy="1078568"/>
              <a:chOff x="462455" y="2771570"/>
              <a:chExt cx="1237285" cy="1221619"/>
            </a:xfrm>
          </p:grpSpPr>
          <p:sp>
            <p:nvSpPr>
              <p:cNvPr id="538" name="Google Shape;538;p48"/>
              <p:cNvSpPr/>
              <p:nvPr/>
            </p:nvSpPr>
            <p:spPr>
              <a:xfrm>
                <a:off x="1335215" y="2771570"/>
                <a:ext cx="15360" cy="185336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74" extrusionOk="0">
                    <a:moveTo>
                      <a:pt x="384" y="0"/>
                    </a:moveTo>
                    <a:cubicBezTo>
                      <a:pt x="226" y="0"/>
                      <a:pt x="67" y="100"/>
                      <a:pt x="67" y="300"/>
                    </a:cubicBezTo>
                    <a:cubicBezTo>
                      <a:pt x="1" y="3102"/>
                      <a:pt x="34" y="5938"/>
                      <a:pt x="101" y="8773"/>
                    </a:cubicBezTo>
                    <a:cubicBezTo>
                      <a:pt x="117" y="8973"/>
                      <a:pt x="284" y="9073"/>
                      <a:pt x="443" y="9073"/>
                    </a:cubicBezTo>
                    <a:cubicBezTo>
                      <a:pt x="601" y="9073"/>
                      <a:pt x="751" y="8973"/>
                      <a:pt x="735" y="8773"/>
                    </a:cubicBezTo>
                    <a:cubicBezTo>
                      <a:pt x="634" y="5938"/>
                      <a:pt x="634" y="3102"/>
                      <a:pt x="701" y="300"/>
                    </a:cubicBezTo>
                    <a:cubicBezTo>
                      <a:pt x="701" y="100"/>
                      <a:pt x="543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8"/>
              <p:cNvSpPr/>
              <p:nvPr/>
            </p:nvSpPr>
            <p:spPr>
              <a:xfrm>
                <a:off x="1293283" y="2837052"/>
                <a:ext cx="144139" cy="44241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2166" extrusionOk="0">
                    <a:moveTo>
                      <a:pt x="386" y="1"/>
                    </a:moveTo>
                    <a:cubicBezTo>
                      <a:pt x="87" y="1"/>
                      <a:pt x="0" y="483"/>
                      <a:pt x="352" y="630"/>
                    </a:cubicBezTo>
                    <a:cubicBezTo>
                      <a:pt x="2387" y="1397"/>
                      <a:pt x="4489" y="1898"/>
                      <a:pt x="6657" y="2165"/>
                    </a:cubicBezTo>
                    <a:cubicBezTo>
                      <a:pt x="6667" y="2166"/>
                      <a:pt x="6677" y="2166"/>
                      <a:pt x="6687" y="2166"/>
                    </a:cubicBezTo>
                    <a:cubicBezTo>
                      <a:pt x="7057" y="2166"/>
                      <a:pt x="7047" y="1563"/>
                      <a:pt x="6657" y="1531"/>
                    </a:cubicBezTo>
                    <a:cubicBezTo>
                      <a:pt x="4522" y="1297"/>
                      <a:pt x="2487" y="797"/>
                      <a:pt x="519" y="30"/>
                    </a:cubicBezTo>
                    <a:cubicBezTo>
                      <a:pt x="471" y="10"/>
                      <a:pt x="427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8"/>
              <p:cNvSpPr/>
              <p:nvPr/>
            </p:nvSpPr>
            <p:spPr>
              <a:xfrm>
                <a:off x="1413913" y="2786562"/>
                <a:ext cx="21487" cy="16532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094" extrusionOk="0">
                    <a:moveTo>
                      <a:pt x="747" y="0"/>
                    </a:moveTo>
                    <a:cubicBezTo>
                      <a:pt x="593" y="0"/>
                      <a:pt x="434" y="100"/>
                      <a:pt x="417" y="300"/>
                    </a:cubicBezTo>
                    <a:cubicBezTo>
                      <a:pt x="417" y="2802"/>
                      <a:pt x="284" y="5304"/>
                      <a:pt x="17" y="7806"/>
                    </a:cubicBezTo>
                    <a:cubicBezTo>
                      <a:pt x="1" y="8001"/>
                      <a:pt x="144" y="8093"/>
                      <a:pt x="299" y="8093"/>
                    </a:cubicBezTo>
                    <a:cubicBezTo>
                      <a:pt x="460" y="8093"/>
                      <a:pt x="634" y="7993"/>
                      <a:pt x="651" y="7806"/>
                    </a:cubicBezTo>
                    <a:cubicBezTo>
                      <a:pt x="884" y="5304"/>
                      <a:pt x="1051" y="2802"/>
                      <a:pt x="1051" y="300"/>
                    </a:cubicBezTo>
                    <a:cubicBezTo>
                      <a:pt x="1051" y="100"/>
                      <a:pt x="901" y="0"/>
                      <a:pt x="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8"/>
              <p:cNvSpPr/>
              <p:nvPr/>
            </p:nvSpPr>
            <p:spPr>
              <a:xfrm>
                <a:off x="829635" y="3485526"/>
                <a:ext cx="538995" cy="501761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4566" extrusionOk="0">
                    <a:moveTo>
                      <a:pt x="13485" y="583"/>
                    </a:moveTo>
                    <a:cubicBezTo>
                      <a:pt x="16497" y="583"/>
                      <a:pt x="19041" y="2905"/>
                      <a:pt x="21051" y="4974"/>
                    </a:cubicBezTo>
                    <a:cubicBezTo>
                      <a:pt x="26021" y="10044"/>
                      <a:pt x="25354" y="17616"/>
                      <a:pt x="19717" y="21886"/>
                    </a:cubicBezTo>
                    <a:cubicBezTo>
                      <a:pt x="17775" y="23339"/>
                      <a:pt x="15551" y="24007"/>
                      <a:pt x="13333" y="24007"/>
                    </a:cubicBezTo>
                    <a:cubicBezTo>
                      <a:pt x="10103" y="24007"/>
                      <a:pt x="6887" y="22590"/>
                      <a:pt x="4573" y="20118"/>
                    </a:cubicBezTo>
                    <a:cubicBezTo>
                      <a:pt x="443" y="15722"/>
                      <a:pt x="1268" y="8566"/>
                      <a:pt x="5387" y="4526"/>
                    </a:cubicBezTo>
                    <a:lnTo>
                      <a:pt x="5387" y="4526"/>
                    </a:lnTo>
                    <a:cubicBezTo>
                      <a:pt x="7405" y="2860"/>
                      <a:pt x="9541" y="1373"/>
                      <a:pt x="12145" y="737"/>
                    </a:cubicBezTo>
                    <a:cubicBezTo>
                      <a:pt x="12601" y="632"/>
                      <a:pt x="13048" y="583"/>
                      <a:pt x="13485" y="583"/>
                    </a:cubicBezTo>
                    <a:close/>
                    <a:moveTo>
                      <a:pt x="13155" y="1"/>
                    </a:moveTo>
                    <a:cubicBezTo>
                      <a:pt x="10122" y="1"/>
                      <a:pt x="7355" y="2100"/>
                      <a:pt x="5063" y="4002"/>
                    </a:cubicBezTo>
                    <a:lnTo>
                      <a:pt x="5063" y="4002"/>
                    </a:lnTo>
                    <a:cubicBezTo>
                      <a:pt x="5021" y="4015"/>
                      <a:pt x="4979" y="4038"/>
                      <a:pt x="4940" y="4073"/>
                    </a:cubicBezTo>
                    <a:cubicBezTo>
                      <a:pt x="4878" y="4134"/>
                      <a:pt x="4817" y="4195"/>
                      <a:pt x="4756" y="4257"/>
                    </a:cubicBezTo>
                    <a:lnTo>
                      <a:pt x="4756" y="4257"/>
                    </a:lnTo>
                    <a:cubicBezTo>
                      <a:pt x="4615" y="4375"/>
                      <a:pt x="4476" y="4492"/>
                      <a:pt x="4339" y="4607"/>
                    </a:cubicBezTo>
                    <a:cubicBezTo>
                      <a:pt x="4259" y="4669"/>
                      <a:pt x="4231" y="4748"/>
                      <a:pt x="4239" y="4825"/>
                    </a:cubicBezTo>
                    <a:lnTo>
                      <a:pt x="4239" y="4825"/>
                    </a:lnTo>
                    <a:cubicBezTo>
                      <a:pt x="641" y="9039"/>
                      <a:pt x="0" y="15686"/>
                      <a:pt x="3739" y="20085"/>
                    </a:cubicBezTo>
                    <a:cubicBezTo>
                      <a:pt x="6223" y="23032"/>
                      <a:pt x="9642" y="24566"/>
                      <a:pt x="13116" y="24566"/>
                    </a:cubicBezTo>
                    <a:cubicBezTo>
                      <a:pt x="15658" y="24566"/>
                      <a:pt x="18229" y="23744"/>
                      <a:pt x="20484" y="22053"/>
                    </a:cubicBezTo>
                    <a:cubicBezTo>
                      <a:pt x="26121" y="17816"/>
                      <a:pt x="26388" y="10111"/>
                      <a:pt x="21918" y="5007"/>
                    </a:cubicBezTo>
                    <a:cubicBezTo>
                      <a:pt x="19717" y="2439"/>
                      <a:pt x="16848" y="104"/>
                      <a:pt x="13346" y="4"/>
                    </a:cubicBezTo>
                    <a:cubicBezTo>
                      <a:pt x="13282" y="2"/>
                      <a:pt x="13219" y="1"/>
                      <a:pt x="13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8"/>
              <p:cNvSpPr/>
              <p:nvPr/>
            </p:nvSpPr>
            <p:spPr>
              <a:xfrm>
                <a:off x="513660" y="3172329"/>
                <a:ext cx="180455" cy="16460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059" extrusionOk="0">
                    <a:moveTo>
                      <a:pt x="4462" y="641"/>
                    </a:moveTo>
                    <a:cubicBezTo>
                      <a:pt x="5100" y="641"/>
                      <a:pt x="5752" y="903"/>
                      <a:pt x="6433" y="1528"/>
                    </a:cubicBezTo>
                    <a:cubicBezTo>
                      <a:pt x="8034" y="2995"/>
                      <a:pt x="8167" y="5063"/>
                      <a:pt x="6600" y="6598"/>
                    </a:cubicBezTo>
                    <a:cubicBezTo>
                      <a:pt x="6004" y="7179"/>
                      <a:pt x="5275" y="7431"/>
                      <a:pt x="4537" y="7431"/>
                    </a:cubicBezTo>
                    <a:cubicBezTo>
                      <a:pt x="3582" y="7431"/>
                      <a:pt x="2612" y="7009"/>
                      <a:pt x="1896" y="6331"/>
                    </a:cubicBezTo>
                    <a:cubicBezTo>
                      <a:pt x="570" y="5071"/>
                      <a:pt x="924" y="2922"/>
                      <a:pt x="2075" y="1684"/>
                    </a:cubicBezTo>
                    <a:lnTo>
                      <a:pt x="2075" y="1684"/>
                    </a:lnTo>
                    <a:cubicBezTo>
                      <a:pt x="2875" y="1055"/>
                      <a:pt x="3658" y="641"/>
                      <a:pt x="4462" y="641"/>
                    </a:cubicBezTo>
                    <a:close/>
                    <a:moveTo>
                      <a:pt x="4548" y="1"/>
                    </a:moveTo>
                    <a:cubicBezTo>
                      <a:pt x="3635" y="1"/>
                      <a:pt x="2706" y="431"/>
                      <a:pt x="1769" y="1149"/>
                    </a:cubicBezTo>
                    <a:lnTo>
                      <a:pt x="1769" y="1149"/>
                    </a:lnTo>
                    <a:cubicBezTo>
                      <a:pt x="1732" y="1165"/>
                      <a:pt x="1696" y="1190"/>
                      <a:pt x="1663" y="1227"/>
                    </a:cubicBezTo>
                    <a:cubicBezTo>
                      <a:pt x="1657" y="1234"/>
                      <a:pt x="1651" y="1240"/>
                      <a:pt x="1645" y="1246"/>
                    </a:cubicBezTo>
                    <a:lnTo>
                      <a:pt x="1645" y="1246"/>
                    </a:lnTo>
                    <a:cubicBezTo>
                      <a:pt x="1584" y="1294"/>
                      <a:pt x="1524" y="1344"/>
                      <a:pt x="1463" y="1394"/>
                    </a:cubicBezTo>
                    <a:cubicBezTo>
                      <a:pt x="1399" y="1451"/>
                      <a:pt x="1368" y="1516"/>
                      <a:pt x="1362" y="1580"/>
                    </a:cubicBezTo>
                    <a:lnTo>
                      <a:pt x="1362" y="1580"/>
                    </a:lnTo>
                    <a:cubicBezTo>
                      <a:pt x="298" y="2970"/>
                      <a:pt x="1" y="5055"/>
                      <a:pt x="1196" y="6464"/>
                    </a:cubicBezTo>
                    <a:cubicBezTo>
                      <a:pt x="2039" y="7451"/>
                      <a:pt x="3275" y="8058"/>
                      <a:pt x="4505" y="8058"/>
                    </a:cubicBezTo>
                    <a:cubicBezTo>
                      <a:pt x="5271" y="8058"/>
                      <a:pt x="6034" y="7823"/>
                      <a:pt x="6700" y="7298"/>
                    </a:cubicBezTo>
                    <a:cubicBezTo>
                      <a:pt x="8701" y="5731"/>
                      <a:pt x="8835" y="3262"/>
                      <a:pt x="7200" y="1394"/>
                    </a:cubicBezTo>
                    <a:cubicBezTo>
                      <a:pt x="6336" y="420"/>
                      <a:pt x="5450" y="1"/>
                      <a:pt x="4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8"/>
              <p:cNvSpPr/>
              <p:nvPr/>
            </p:nvSpPr>
            <p:spPr>
              <a:xfrm>
                <a:off x="1461911" y="3154661"/>
                <a:ext cx="237829" cy="216771"/>
              </a:xfrm>
              <a:custGeom>
                <a:avLst/>
                <a:gdLst/>
                <a:ahLst/>
                <a:cxnLst/>
                <a:rect l="l" t="t" r="r" b="b"/>
                <a:pathLst>
                  <a:path w="11644" h="10613" extrusionOk="0">
                    <a:moveTo>
                      <a:pt x="5911" y="654"/>
                    </a:moveTo>
                    <a:cubicBezTo>
                      <a:pt x="6784" y="654"/>
                      <a:pt x="7675" y="1010"/>
                      <a:pt x="8608" y="1859"/>
                    </a:cubicBezTo>
                    <a:cubicBezTo>
                      <a:pt x="10810" y="3860"/>
                      <a:pt x="10977" y="6729"/>
                      <a:pt x="8808" y="8831"/>
                    </a:cubicBezTo>
                    <a:cubicBezTo>
                      <a:pt x="7989" y="9636"/>
                      <a:pt x="6989" y="9985"/>
                      <a:pt x="5978" y="9985"/>
                    </a:cubicBezTo>
                    <a:cubicBezTo>
                      <a:pt x="4687" y="9985"/>
                      <a:pt x="3377" y="9414"/>
                      <a:pt x="2404" y="8497"/>
                    </a:cubicBezTo>
                    <a:cubicBezTo>
                      <a:pt x="592" y="6783"/>
                      <a:pt x="1008" y="3939"/>
                      <a:pt x="2495" y="2217"/>
                    </a:cubicBezTo>
                    <a:lnTo>
                      <a:pt x="2495" y="2217"/>
                    </a:lnTo>
                    <a:cubicBezTo>
                      <a:pt x="3636" y="1279"/>
                      <a:pt x="4757" y="654"/>
                      <a:pt x="5911" y="654"/>
                    </a:cubicBezTo>
                    <a:close/>
                    <a:moveTo>
                      <a:pt x="6008" y="1"/>
                    </a:moveTo>
                    <a:cubicBezTo>
                      <a:pt x="4804" y="1"/>
                      <a:pt x="3576" y="580"/>
                      <a:pt x="2333" y="1541"/>
                    </a:cubicBezTo>
                    <a:lnTo>
                      <a:pt x="2333" y="1541"/>
                    </a:lnTo>
                    <a:cubicBezTo>
                      <a:pt x="2289" y="1557"/>
                      <a:pt x="2245" y="1584"/>
                      <a:pt x="2204" y="1625"/>
                    </a:cubicBezTo>
                    <a:cubicBezTo>
                      <a:pt x="2184" y="1647"/>
                      <a:pt x="2164" y="1668"/>
                      <a:pt x="2144" y="1689"/>
                    </a:cubicBezTo>
                    <a:lnTo>
                      <a:pt x="2144" y="1689"/>
                    </a:lnTo>
                    <a:cubicBezTo>
                      <a:pt x="2075" y="1745"/>
                      <a:pt x="2006" y="1801"/>
                      <a:pt x="1937" y="1859"/>
                    </a:cubicBezTo>
                    <a:cubicBezTo>
                      <a:pt x="1863" y="1916"/>
                      <a:pt x="1833" y="1986"/>
                      <a:pt x="1836" y="2055"/>
                    </a:cubicBezTo>
                    <a:lnTo>
                      <a:pt x="1836" y="2055"/>
                    </a:lnTo>
                    <a:cubicBezTo>
                      <a:pt x="420" y="3881"/>
                      <a:pt x="0" y="6619"/>
                      <a:pt x="1603" y="8530"/>
                    </a:cubicBezTo>
                    <a:cubicBezTo>
                      <a:pt x="2694" y="9806"/>
                      <a:pt x="4317" y="10612"/>
                      <a:pt x="5941" y="10612"/>
                    </a:cubicBezTo>
                    <a:cubicBezTo>
                      <a:pt x="6950" y="10612"/>
                      <a:pt x="7960" y="10301"/>
                      <a:pt x="8842" y="9598"/>
                    </a:cubicBezTo>
                    <a:cubicBezTo>
                      <a:pt x="11444" y="7563"/>
                      <a:pt x="11644" y="4327"/>
                      <a:pt x="9476" y="1859"/>
                    </a:cubicBezTo>
                    <a:cubicBezTo>
                      <a:pt x="8347" y="558"/>
                      <a:pt x="7189" y="1"/>
                      <a:pt x="6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8"/>
              <p:cNvSpPr/>
              <p:nvPr/>
            </p:nvSpPr>
            <p:spPr>
              <a:xfrm>
                <a:off x="730880" y="3369409"/>
                <a:ext cx="119425" cy="1090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339" extrusionOk="0">
                    <a:moveTo>
                      <a:pt x="459" y="1"/>
                    </a:moveTo>
                    <a:cubicBezTo>
                      <a:pt x="212" y="1"/>
                      <a:pt x="0" y="310"/>
                      <a:pt x="234" y="518"/>
                    </a:cubicBezTo>
                    <a:cubicBezTo>
                      <a:pt x="1969" y="2019"/>
                      <a:pt x="3603" y="3587"/>
                      <a:pt x="5205" y="5255"/>
                    </a:cubicBezTo>
                    <a:cubicBezTo>
                      <a:pt x="5263" y="5313"/>
                      <a:pt x="5329" y="5338"/>
                      <a:pt x="5395" y="5338"/>
                    </a:cubicBezTo>
                    <a:cubicBezTo>
                      <a:pt x="5628" y="5338"/>
                      <a:pt x="5847" y="5022"/>
                      <a:pt x="5638" y="4788"/>
                    </a:cubicBezTo>
                    <a:cubicBezTo>
                      <a:pt x="4070" y="3153"/>
                      <a:pt x="2403" y="1586"/>
                      <a:pt x="668" y="84"/>
                    </a:cubicBezTo>
                    <a:cubicBezTo>
                      <a:pt x="602" y="26"/>
                      <a:pt x="529" y="1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8"/>
              <p:cNvSpPr/>
              <p:nvPr/>
            </p:nvSpPr>
            <p:spPr>
              <a:xfrm>
                <a:off x="734822" y="3358074"/>
                <a:ext cx="67545" cy="86827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4251" extrusionOk="0">
                    <a:moveTo>
                      <a:pt x="2967" y="1"/>
                    </a:moveTo>
                    <a:cubicBezTo>
                      <a:pt x="2949" y="1"/>
                      <a:pt x="2930" y="2"/>
                      <a:pt x="2910" y="6"/>
                    </a:cubicBezTo>
                    <a:cubicBezTo>
                      <a:pt x="2076" y="72"/>
                      <a:pt x="1242" y="172"/>
                      <a:pt x="408" y="273"/>
                    </a:cubicBezTo>
                    <a:cubicBezTo>
                      <a:pt x="161" y="303"/>
                      <a:pt x="29" y="477"/>
                      <a:pt x="90" y="688"/>
                    </a:cubicBezTo>
                    <a:lnTo>
                      <a:pt x="90" y="688"/>
                    </a:lnTo>
                    <a:cubicBezTo>
                      <a:pt x="28" y="754"/>
                      <a:pt x="1" y="851"/>
                      <a:pt x="41" y="973"/>
                    </a:cubicBezTo>
                    <a:cubicBezTo>
                      <a:pt x="375" y="2007"/>
                      <a:pt x="742" y="3008"/>
                      <a:pt x="1142" y="4009"/>
                    </a:cubicBezTo>
                    <a:cubicBezTo>
                      <a:pt x="1212" y="4176"/>
                      <a:pt x="1346" y="4250"/>
                      <a:pt x="1471" y="4250"/>
                    </a:cubicBezTo>
                    <a:cubicBezTo>
                      <a:pt x="1645" y="4250"/>
                      <a:pt x="1801" y="4108"/>
                      <a:pt x="1743" y="3875"/>
                    </a:cubicBezTo>
                    <a:cubicBezTo>
                      <a:pt x="1538" y="2824"/>
                      <a:pt x="1232" y="1825"/>
                      <a:pt x="846" y="854"/>
                    </a:cubicBezTo>
                    <a:lnTo>
                      <a:pt x="846" y="854"/>
                    </a:lnTo>
                    <a:cubicBezTo>
                      <a:pt x="1534" y="771"/>
                      <a:pt x="2222" y="689"/>
                      <a:pt x="2910" y="606"/>
                    </a:cubicBezTo>
                    <a:cubicBezTo>
                      <a:pt x="3259" y="574"/>
                      <a:pt x="3306" y="1"/>
                      <a:pt x="2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8"/>
              <p:cNvSpPr/>
              <p:nvPr/>
            </p:nvSpPr>
            <p:spPr>
              <a:xfrm>
                <a:off x="1323634" y="3416060"/>
                <a:ext cx="98714" cy="93056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4556" extrusionOk="0">
                    <a:moveTo>
                      <a:pt x="4382" y="1"/>
                    </a:moveTo>
                    <a:cubicBezTo>
                      <a:pt x="4309" y="1"/>
                      <a:pt x="4234" y="31"/>
                      <a:pt x="4170" y="102"/>
                    </a:cubicBezTo>
                    <a:lnTo>
                      <a:pt x="234" y="4038"/>
                    </a:lnTo>
                    <a:cubicBezTo>
                      <a:pt x="0" y="4246"/>
                      <a:pt x="232" y="4556"/>
                      <a:pt x="472" y="4556"/>
                    </a:cubicBezTo>
                    <a:cubicBezTo>
                      <a:pt x="540" y="4556"/>
                      <a:pt x="609" y="4531"/>
                      <a:pt x="668" y="4472"/>
                    </a:cubicBezTo>
                    <a:cubicBezTo>
                      <a:pt x="1969" y="3171"/>
                      <a:pt x="3303" y="1837"/>
                      <a:pt x="4604" y="536"/>
                    </a:cubicBezTo>
                    <a:cubicBezTo>
                      <a:pt x="4833" y="307"/>
                      <a:pt x="4616" y="1"/>
                      <a:pt x="4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8"/>
              <p:cNvSpPr/>
              <p:nvPr/>
            </p:nvSpPr>
            <p:spPr>
              <a:xfrm>
                <a:off x="1363585" y="3402355"/>
                <a:ext cx="60560" cy="75756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09" extrusionOk="0">
                    <a:moveTo>
                      <a:pt x="485" y="1"/>
                    </a:moveTo>
                    <a:cubicBezTo>
                      <a:pt x="130" y="1"/>
                      <a:pt x="0" y="543"/>
                      <a:pt x="380" y="606"/>
                    </a:cubicBezTo>
                    <a:cubicBezTo>
                      <a:pt x="453" y="623"/>
                      <a:pt x="544" y="629"/>
                      <a:pt x="646" y="629"/>
                    </a:cubicBezTo>
                    <a:cubicBezTo>
                      <a:pt x="834" y="629"/>
                      <a:pt x="1058" y="610"/>
                      <a:pt x="1272" y="610"/>
                    </a:cubicBezTo>
                    <a:cubicBezTo>
                      <a:pt x="1630" y="610"/>
                      <a:pt x="1961" y="662"/>
                      <a:pt x="2047" y="940"/>
                    </a:cubicBezTo>
                    <a:cubicBezTo>
                      <a:pt x="2181" y="1307"/>
                      <a:pt x="2181" y="1807"/>
                      <a:pt x="2214" y="2174"/>
                    </a:cubicBezTo>
                    <a:cubicBezTo>
                      <a:pt x="2248" y="2608"/>
                      <a:pt x="2281" y="3008"/>
                      <a:pt x="2314" y="3408"/>
                    </a:cubicBezTo>
                    <a:cubicBezTo>
                      <a:pt x="2348" y="3609"/>
                      <a:pt x="2514" y="3709"/>
                      <a:pt x="2669" y="3709"/>
                    </a:cubicBezTo>
                    <a:cubicBezTo>
                      <a:pt x="2823" y="3709"/>
                      <a:pt x="2965" y="3609"/>
                      <a:pt x="2948" y="3408"/>
                    </a:cubicBezTo>
                    <a:cubicBezTo>
                      <a:pt x="2915" y="2808"/>
                      <a:pt x="2848" y="2207"/>
                      <a:pt x="2815" y="1640"/>
                    </a:cubicBezTo>
                    <a:cubicBezTo>
                      <a:pt x="2810" y="1583"/>
                      <a:pt x="2793" y="1534"/>
                      <a:pt x="2767" y="1494"/>
                    </a:cubicBezTo>
                    <a:lnTo>
                      <a:pt x="2767" y="1494"/>
                    </a:lnTo>
                    <a:cubicBezTo>
                      <a:pt x="2752" y="1166"/>
                      <a:pt x="2743" y="749"/>
                      <a:pt x="2581" y="506"/>
                    </a:cubicBezTo>
                    <a:cubicBezTo>
                      <a:pt x="2298" y="99"/>
                      <a:pt x="1958" y="30"/>
                      <a:pt x="1588" y="30"/>
                    </a:cubicBezTo>
                    <a:cubicBezTo>
                      <a:pt x="1397" y="30"/>
                      <a:pt x="1199" y="48"/>
                      <a:pt x="995" y="48"/>
                    </a:cubicBezTo>
                    <a:cubicBezTo>
                      <a:pt x="848" y="48"/>
                      <a:pt x="698" y="39"/>
                      <a:pt x="546" y="6"/>
                    </a:cubicBezTo>
                    <a:cubicBezTo>
                      <a:pt x="525" y="2"/>
                      <a:pt x="505" y="1"/>
                      <a:pt x="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8"/>
              <p:cNvSpPr/>
              <p:nvPr/>
            </p:nvSpPr>
            <p:spPr>
              <a:xfrm>
                <a:off x="1051103" y="3343082"/>
                <a:ext cx="25531" cy="87337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4276" extrusionOk="0">
                    <a:moveTo>
                      <a:pt x="867" y="0"/>
                    </a:moveTo>
                    <a:cubicBezTo>
                      <a:pt x="744" y="0"/>
                      <a:pt x="620" y="62"/>
                      <a:pt x="568" y="206"/>
                    </a:cubicBezTo>
                    <a:cubicBezTo>
                      <a:pt x="134" y="1440"/>
                      <a:pt x="1" y="2708"/>
                      <a:pt x="101" y="3975"/>
                    </a:cubicBezTo>
                    <a:cubicBezTo>
                      <a:pt x="117" y="4175"/>
                      <a:pt x="284" y="4276"/>
                      <a:pt x="443" y="4276"/>
                    </a:cubicBezTo>
                    <a:cubicBezTo>
                      <a:pt x="601" y="4276"/>
                      <a:pt x="751" y="4175"/>
                      <a:pt x="735" y="3975"/>
                    </a:cubicBezTo>
                    <a:cubicBezTo>
                      <a:pt x="635" y="2741"/>
                      <a:pt x="768" y="1574"/>
                      <a:pt x="1168" y="373"/>
                    </a:cubicBezTo>
                    <a:cubicBezTo>
                      <a:pt x="1249" y="150"/>
                      <a:pt x="1059" y="0"/>
                      <a:pt x="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8"/>
              <p:cNvSpPr/>
              <p:nvPr/>
            </p:nvSpPr>
            <p:spPr>
              <a:xfrm>
                <a:off x="1093894" y="3202925"/>
                <a:ext cx="55801" cy="64584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62" extrusionOk="0">
                    <a:moveTo>
                      <a:pt x="2365" y="1"/>
                    </a:moveTo>
                    <a:cubicBezTo>
                      <a:pt x="2327" y="1"/>
                      <a:pt x="2286" y="10"/>
                      <a:pt x="2242" y="30"/>
                    </a:cubicBezTo>
                    <a:cubicBezTo>
                      <a:pt x="1041" y="497"/>
                      <a:pt x="207" y="1497"/>
                      <a:pt x="41" y="2765"/>
                    </a:cubicBezTo>
                    <a:cubicBezTo>
                      <a:pt x="1" y="3005"/>
                      <a:pt x="201" y="3161"/>
                      <a:pt x="382" y="3161"/>
                    </a:cubicBezTo>
                    <a:cubicBezTo>
                      <a:pt x="502" y="3161"/>
                      <a:pt x="614" y="3092"/>
                      <a:pt x="641" y="2932"/>
                    </a:cubicBezTo>
                    <a:cubicBezTo>
                      <a:pt x="774" y="1898"/>
                      <a:pt x="1408" y="997"/>
                      <a:pt x="2409" y="630"/>
                    </a:cubicBezTo>
                    <a:cubicBezTo>
                      <a:pt x="2732" y="483"/>
                      <a:pt x="2641" y="1"/>
                      <a:pt x="2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8"/>
              <p:cNvSpPr/>
              <p:nvPr/>
            </p:nvSpPr>
            <p:spPr>
              <a:xfrm>
                <a:off x="1204332" y="3097879"/>
                <a:ext cx="87970" cy="50491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2472" extrusionOk="0">
                    <a:moveTo>
                      <a:pt x="3938" y="1"/>
                    </a:moveTo>
                    <a:cubicBezTo>
                      <a:pt x="3928" y="1"/>
                      <a:pt x="3918" y="1"/>
                      <a:pt x="3907" y="2"/>
                    </a:cubicBezTo>
                    <a:cubicBezTo>
                      <a:pt x="2473" y="202"/>
                      <a:pt x="1172" y="836"/>
                      <a:pt x="204" y="1937"/>
                    </a:cubicBezTo>
                    <a:cubicBezTo>
                      <a:pt x="1" y="2166"/>
                      <a:pt x="204" y="2472"/>
                      <a:pt x="431" y="2472"/>
                    </a:cubicBezTo>
                    <a:cubicBezTo>
                      <a:pt x="501" y="2472"/>
                      <a:pt x="574" y="2442"/>
                      <a:pt x="638" y="2371"/>
                    </a:cubicBezTo>
                    <a:cubicBezTo>
                      <a:pt x="1505" y="1403"/>
                      <a:pt x="2639" y="803"/>
                      <a:pt x="3907" y="636"/>
                    </a:cubicBezTo>
                    <a:cubicBezTo>
                      <a:pt x="4296" y="571"/>
                      <a:pt x="4307" y="1"/>
                      <a:pt x="3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8"/>
              <p:cNvSpPr/>
              <p:nvPr/>
            </p:nvSpPr>
            <p:spPr>
              <a:xfrm>
                <a:off x="1536218" y="3278457"/>
                <a:ext cx="16360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400" y="1"/>
                    </a:moveTo>
                    <a:cubicBezTo>
                      <a:pt x="0" y="1"/>
                      <a:pt x="0" y="635"/>
                      <a:pt x="400" y="635"/>
                    </a:cubicBezTo>
                    <a:cubicBezTo>
                      <a:pt x="801" y="635"/>
                      <a:pt x="801" y="1"/>
                      <a:pt x="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8"/>
              <p:cNvSpPr/>
              <p:nvPr/>
            </p:nvSpPr>
            <p:spPr>
              <a:xfrm>
                <a:off x="1546430" y="3234175"/>
                <a:ext cx="16360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401" y="1"/>
                    </a:moveTo>
                    <a:cubicBezTo>
                      <a:pt x="0" y="1"/>
                      <a:pt x="0" y="634"/>
                      <a:pt x="401" y="634"/>
                    </a:cubicBezTo>
                    <a:cubicBezTo>
                      <a:pt x="801" y="634"/>
                      <a:pt x="8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8"/>
              <p:cNvSpPr/>
              <p:nvPr/>
            </p:nvSpPr>
            <p:spPr>
              <a:xfrm>
                <a:off x="1575719" y="3292101"/>
                <a:ext cx="16381" cy="1294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34" extrusionOk="0">
                    <a:moveTo>
                      <a:pt x="401" y="0"/>
                    </a:moveTo>
                    <a:cubicBezTo>
                      <a:pt x="1" y="0"/>
                      <a:pt x="1" y="634"/>
                      <a:pt x="401" y="634"/>
                    </a:cubicBezTo>
                    <a:cubicBezTo>
                      <a:pt x="801" y="634"/>
                      <a:pt x="801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8"/>
              <p:cNvSpPr/>
              <p:nvPr/>
            </p:nvSpPr>
            <p:spPr>
              <a:xfrm>
                <a:off x="1613199" y="3252578"/>
                <a:ext cx="16360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401" y="0"/>
                    </a:moveTo>
                    <a:cubicBezTo>
                      <a:pt x="0" y="0"/>
                      <a:pt x="0" y="634"/>
                      <a:pt x="401" y="634"/>
                    </a:cubicBezTo>
                    <a:cubicBezTo>
                      <a:pt x="801" y="634"/>
                      <a:pt x="801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8"/>
              <p:cNvSpPr/>
              <p:nvPr/>
            </p:nvSpPr>
            <p:spPr>
              <a:xfrm>
                <a:off x="1589343" y="3206929"/>
                <a:ext cx="16381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01" extrusionOk="0">
                    <a:moveTo>
                      <a:pt x="401" y="0"/>
                    </a:moveTo>
                    <a:cubicBezTo>
                      <a:pt x="1" y="0"/>
                      <a:pt x="1" y="601"/>
                      <a:pt x="401" y="601"/>
                    </a:cubicBezTo>
                    <a:cubicBezTo>
                      <a:pt x="801" y="601"/>
                      <a:pt x="801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48"/>
              <p:cNvSpPr/>
              <p:nvPr/>
            </p:nvSpPr>
            <p:spPr>
              <a:xfrm>
                <a:off x="1580499" y="3254621"/>
                <a:ext cx="17055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5" extrusionOk="0">
                    <a:moveTo>
                      <a:pt x="434" y="0"/>
                    </a:moveTo>
                    <a:cubicBezTo>
                      <a:pt x="0" y="0"/>
                      <a:pt x="0" y="634"/>
                      <a:pt x="434" y="634"/>
                    </a:cubicBezTo>
                    <a:cubicBezTo>
                      <a:pt x="834" y="634"/>
                      <a:pt x="834" y="0"/>
                      <a:pt x="4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8"/>
              <p:cNvSpPr/>
              <p:nvPr/>
            </p:nvSpPr>
            <p:spPr>
              <a:xfrm>
                <a:off x="1625454" y="3300945"/>
                <a:ext cx="16381" cy="1229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02" extrusionOk="0">
                    <a:moveTo>
                      <a:pt x="401" y="1"/>
                    </a:moveTo>
                    <a:cubicBezTo>
                      <a:pt x="1" y="1"/>
                      <a:pt x="1" y="601"/>
                      <a:pt x="401" y="601"/>
                    </a:cubicBezTo>
                    <a:cubicBezTo>
                      <a:pt x="801" y="601"/>
                      <a:pt x="8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8"/>
              <p:cNvSpPr/>
              <p:nvPr/>
            </p:nvSpPr>
            <p:spPr>
              <a:xfrm>
                <a:off x="1008190" y="3523067"/>
                <a:ext cx="12970" cy="23098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309" extrusionOk="0">
                    <a:moveTo>
                      <a:pt x="317" y="0"/>
                    </a:moveTo>
                    <a:cubicBezTo>
                      <a:pt x="159" y="0"/>
                      <a:pt x="0" y="100"/>
                      <a:pt x="0" y="300"/>
                    </a:cubicBezTo>
                    <a:lnTo>
                      <a:pt x="0" y="11008"/>
                    </a:lnTo>
                    <a:cubicBezTo>
                      <a:pt x="0" y="11208"/>
                      <a:pt x="159" y="11308"/>
                      <a:pt x="317" y="11308"/>
                    </a:cubicBezTo>
                    <a:cubicBezTo>
                      <a:pt x="476" y="11308"/>
                      <a:pt x="634" y="11208"/>
                      <a:pt x="634" y="11008"/>
                    </a:cubicBezTo>
                    <a:lnTo>
                      <a:pt x="634" y="300"/>
                    </a:lnTo>
                    <a:cubicBezTo>
                      <a:pt x="634" y="100"/>
                      <a:pt x="476" y="0"/>
                      <a:pt x="3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8"/>
              <p:cNvSpPr/>
              <p:nvPr/>
            </p:nvSpPr>
            <p:spPr>
              <a:xfrm>
                <a:off x="1080413" y="3796271"/>
                <a:ext cx="12275" cy="196917"/>
              </a:xfrm>
              <a:custGeom>
                <a:avLst/>
                <a:gdLst/>
                <a:ahLst/>
                <a:cxnLst/>
                <a:rect l="l" t="t" r="r" b="b"/>
                <a:pathLst>
                  <a:path w="601" h="9641" extrusionOk="0">
                    <a:moveTo>
                      <a:pt x="300" y="0"/>
                    </a:moveTo>
                    <a:cubicBezTo>
                      <a:pt x="150" y="0"/>
                      <a:pt x="0" y="100"/>
                      <a:pt x="0" y="301"/>
                    </a:cubicBezTo>
                    <a:lnTo>
                      <a:pt x="0" y="9340"/>
                    </a:lnTo>
                    <a:cubicBezTo>
                      <a:pt x="0" y="9541"/>
                      <a:pt x="150" y="9641"/>
                      <a:pt x="300" y="9641"/>
                    </a:cubicBezTo>
                    <a:cubicBezTo>
                      <a:pt x="450" y="9641"/>
                      <a:pt x="601" y="9541"/>
                      <a:pt x="601" y="9340"/>
                    </a:cubicBezTo>
                    <a:lnTo>
                      <a:pt x="601" y="301"/>
                    </a:lnTo>
                    <a:cubicBezTo>
                      <a:pt x="601" y="100"/>
                      <a:pt x="450" y="0"/>
                      <a:pt x="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8"/>
              <p:cNvSpPr/>
              <p:nvPr/>
            </p:nvSpPr>
            <p:spPr>
              <a:xfrm>
                <a:off x="1148531" y="3502621"/>
                <a:ext cx="12970" cy="263687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910" extrusionOk="0">
                    <a:moveTo>
                      <a:pt x="318" y="0"/>
                    </a:moveTo>
                    <a:cubicBezTo>
                      <a:pt x="159" y="0"/>
                      <a:pt x="1" y="101"/>
                      <a:pt x="1" y="301"/>
                    </a:cubicBezTo>
                    <a:lnTo>
                      <a:pt x="1" y="12609"/>
                    </a:lnTo>
                    <a:cubicBezTo>
                      <a:pt x="1" y="12810"/>
                      <a:pt x="159" y="12910"/>
                      <a:pt x="318" y="12910"/>
                    </a:cubicBezTo>
                    <a:cubicBezTo>
                      <a:pt x="476" y="12910"/>
                      <a:pt x="635" y="12810"/>
                      <a:pt x="635" y="12609"/>
                    </a:cubicBezTo>
                    <a:lnTo>
                      <a:pt x="635" y="301"/>
                    </a:lnTo>
                    <a:cubicBezTo>
                      <a:pt x="635" y="101"/>
                      <a:pt x="476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8"/>
              <p:cNvSpPr/>
              <p:nvPr/>
            </p:nvSpPr>
            <p:spPr>
              <a:xfrm>
                <a:off x="1232334" y="3733077"/>
                <a:ext cx="12970" cy="2056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0067" extrusionOk="0">
                    <a:moveTo>
                      <a:pt x="318" y="1"/>
                    </a:moveTo>
                    <a:cubicBezTo>
                      <a:pt x="159" y="1"/>
                      <a:pt x="1" y="109"/>
                      <a:pt x="1" y="326"/>
                    </a:cubicBezTo>
                    <a:lnTo>
                      <a:pt x="1" y="9766"/>
                    </a:lnTo>
                    <a:cubicBezTo>
                      <a:pt x="1" y="9966"/>
                      <a:pt x="159" y="10066"/>
                      <a:pt x="318" y="10066"/>
                    </a:cubicBezTo>
                    <a:cubicBezTo>
                      <a:pt x="476" y="10066"/>
                      <a:pt x="635" y="9966"/>
                      <a:pt x="635" y="9766"/>
                    </a:cubicBezTo>
                    <a:lnTo>
                      <a:pt x="635" y="326"/>
                    </a:lnTo>
                    <a:cubicBezTo>
                      <a:pt x="635" y="109"/>
                      <a:pt x="476" y="1"/>
                      <a:pt x="3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8"/>
              <p:cNvSpPr/>
              <p:nvPr/>
            </p:nvSpPr>
            <p:spPr>
              <a:xfrm>
                <a:off x="927798" y="3736488"/>
                <a:ext cx="12949" cy="1728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465" extrusionOk="0">
                    <a:moveTo>
                      <a:pt x="317" y="0"/>
                    </a:moveTo>
                    <a:cubicBezTo>
                      <a:pt x="159" y="0"/>
                      <a:pt x="0" y="109"/>
                      <a:pt x="0" y="326"/>
                    </a:cubicBezTo>
                    <a:lnTo>
                      <a:pt x="0" y="8164"/>
                    </a:lnTo>
                    <a:cubicBezTo>
                      <a:pt x="0" y="8365"/>
                      <a:pt x="159" y="8465"/>
                      <a:pt x="317" y="8465"/>
                    </a:cubicBezTo>
                    <a:cubicBezTo>
                      <a:pt x="475" y="8465"/>
                      <a:pt x="634" y="8365"/>
                      <a:pt x="634" y="8164"/>
                    </a:cubicBezTo>
                    <a:lnTo>
                      <a:pt x="634" y="326"/>
                    </a:lnTo>
                    <a:cubicBezTo>
                      <a:pt x="634" y="109"/>
                      <a:pt x="475" y="0"/>
                      <a:pt x="3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8"/>
              <p:cNvSpPr/>
              <p:nvPr/>
            </p:nvSpPr>
            <p:spPr>
              <a:xfrm>
                <a:off x="1077676" y="3492409"/>
                <a:ext cx="12970" cy="218037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0675" extrusionOk="0">
                    <a:moveTo>
                      <a:pt x="318" y="0"/>
                    </a:moveTo>
                    <a:cubicBezTo>
                      <a:pt x="159" y="0"/>
                      <a:pt x="1" y="100"/>
                      <a:pt x="1" y="300"/>
                    </a:cubicBezTo>
                    <a:lnTo>
                      <a:pt x="1" y="10374"/>
                    </a:lnTo>
                    <a:cubicBezTo>
                      <a:pt x="1" y="10574"/>
                      <a:pt x="159" y="10674"/>
                      <a:pt x="318" y="10674"/>
                    </a:cubicBezTo>
                    <a:cubicBezTo>
                      <a:pt x="476" y="10674"/>
                      <a:pt x="634" y="10574"/>
                      <a:pt x="634" y="10374"/>
                    </a:cubicBezTo>
                    <a:lnTo>
                      <a:pt x="634" y="300"/>
                    </a:lnTo>
                    <a:cubicBezTo>
                      <a:pt x="634" y="100"/>
                      <a:pt x="476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8"/>
              <p:cNvSpPr/>
              <p:nvPr/>
            </p:nvSpPr>
            <p:spPr>
              <a:xfrm>
                <a:off x="1004779" y="3809895"/>
                <a:ext cx="12970" cy="15467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7573" extrusionOk="0">
                    <a:moveTo>
                      <a:pt x="317" y="1"/>
                    </a:moveTo>
                    <a:cubicBezTo>
                      <a:pt x="159" y="1"/>
                      <a:pt x="0" y="101"/>
                      <a:pt x="0" y="301"/>
                    </a:cubicBezTo>
                    <a:lnTo>
                      <a:pt x="0" y="7272"/>
                    </a:lnTo>
                    <a:cubicBezTo>
                      <a:pt x="0" y="7473"/>
                      <a:pt x="159" y="7573"/>
                      <a:pt x="317" y="7573"/>
                    </a:cubicBezTo>
                    <a:cubicBezTo>
                      <a:pt x="476" y="7573"/>
                      <a:pt x="634" y="7473"/>
                      <a:pt x="634" y="7272"/>
                    </a:cubicBezTo>
                    <a:lnTo>
                      <a:pt x="634" y="301"/>
                    </a:lnTo>
                    <a:cubicBezTo>
                      <a:pt x="634" y="101"/>
                      <a:pt x="476" y="1"/>
                      <a:pt x="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8"/>
              <p:cNvSpPr/>
              <p:nvPr/>
            </p:nvSpPr>
            <p:spPr>
              <a:xfrm>
                <a:off x="919607" y="3584383"/>
                <a:ext cx="12970" cy="10494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138" extrusionOk="0">
                    <a:moveTo>
                      <a:pt x="318" y="0"/>
                    </a:moveTo>
                    <a:cubicBezTo>
                      <a:pt x="159" y="0"/>
                      <a:pt x="1" y="100"/>
                      <a:pt x="1" y="301"/>
                    </a:cubicBezTo>
                    <a:lnTo>
                      <a:pt x="1" y="4837"/>
                    </a:lnTo>
                    <a:cubicBezTo>
                      <a:pt x="1" y="5037"/>
                      <a:pt x="159" y="5137"/>
                      <a:pt x="318" y="5137"/>
                    </a:cubicBezTo>
                    <a:cubicBezTo>
                      <a:pt x="476" y="5137"/>
                      <a:pt x="635" y="5037"/>
                      <a:pt x="635" y="4837"/>
                    </a:cubicBezTo>
                    <a:lnTo>
                      <a:pt x="635" y="301"/>
                    </a:lnTo>
                    <a:cubicBezTo>
                      <a:pt x="635" y="100"/>
                      <a:pt x="476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8"/>
              <p:cNvSpPr/>
              <p:nvPr/>
            </p:nvSpPr>
            <p:spPr>
              <a:xfrm>
                <a:off x="1242567" y="3572107"/>
                <a:ext cx="12949" cy="12063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5906" extrusionOk="0">
                    <a:moveTo>
                      <a:pt x="317" y="1"/>
                    </a:moveTo>
                    <a:cubicBezTo>
                      <a:pt x="159" y="1"/>
                      <a:pt x="0" y="101"/>
                      <a:pt x="0" y="301"/>
                    </a:cubicBezTo>
                    <a:lnTo>
                      <a:pt x="0" y="5605"/>
                    </a:lnTo>
                    <a:cubicBezTo>
                      <a:pt x="0" y="5805"/>
                      <a:pt x="159" y="5905"/>
                      <a:pt x="317" y="5905"/>
                    </a:cubicBezTo>
                    <a:cubicBezTo>
                      <a:pt x="475" y="5905"/>
                      <a:pt x="634" y="5805"/>
                      <a:pt x="634" y="5605"/>
                    </a:cubicBezTo>
                    <a:lnTo>
                      <a:pt x="634" y="301"/>
                    </a:lnTo>
                    <a:cubicBezTo>
                      <a:pt x="634" y="101"/>
                      <a:pt x="475" y="1"/>
                      <a:pt x="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8"/>
              <p:cNvSpPr/>
              <p:nvPr/>
            </p:nvSpPr>
            <p:spPr>
              <a:xfrm>
                <a:off x="1153984" y="3829646"/>
                <a:ext cx="12970" cy="14379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7040" extrusionOk="0">
                    <a:moveTo>
                      <a:pt x="318" y="1"/>
                    </a:moveTo>
                    <a:cubicBezTo>
                      <a:pt x="159" y="1"/>
                      <a:pt x="1" y="101"/>
                      <a:pt x="1" y="301"/>
                    </a:cubicBezTo>
                    <a:lnTo>
                      <a:pt x="1" y="6739"/>
                    </a:lnTo>
                    <a:cubicBezTo>
                      <a:pt x="1" y="6939"/>
                      <a:pt x="159" y="7039"/>
                      <a:pt x="318" y="7039"/>
                    </a:cubicBezTo>
                    <a:cubicBezTo>
                      <a:pt x="476" y="7039"/>
                      <a:pt x="634" y="6939"/>
                      <a:pt x="634" y="6739"/>
                    </a:cubicBezTo>
                    <a:lnTo>
                      <a:pt x="634" y="301"/>
                    </a:lnTo>
                    <a:cubicBezTo>
                      <a:pt x="634" y="101"/>
                      <a:pt x="476" y="1"/>
                      <a:pt x="3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8"/>
              <p:cNvSpPr/>
              <p:nvPr/>
            </p:nvSpPr>
            <p:spPr>
              <a:xfrm>
                <a:off x="462455" y="3719964"/>
                <a:ext cx="92668" cy="12606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6172" extrusionOk="0">
                    <a:moveTo>
                      <a:pt x="4220" y="0"/>
                    </a:moveTo>
                    <a:cubicBezTo>
                      <a:pt x="4061" y="0"/>
                      <a:pt x="3903" y="100"/>
                      <a:pt x="3903" y="301"/>
                    </a:cubicBezTo>
                    <a:cubicBezTo>
                      <a:pt x="3903" y="1793"/>
                      <a:pt x="3903" y="3265"/>
                      <a:pt x="3886" y="4749"/>
                    </a:cubicBezTo>
                    <a:lnTo>
                      <a:pt x="3886" y="4749"/>
                    </a:lnTo>
                    <a:cubicBezTo>
                      <a:pt x="2980" y="3266"/>
                      <a:pt x="2074" y="1783"/>
                      <a:pt x="1168" y="301"/>
                    </a:cubicBezTo>
                    <a:cubicBezTo>
                      <a:pt x="1108" y="195"/>
                      <a:pt x="1000" y="144"/>
                      <a:pt x="894" y="144"/>
                    </a:cubicBezTo>
                    <a:cubicBezTo>
                      <a:pt x="765" y="144"/>
                      <a:pt x="637" y="221"/>
                      <a:pt x="601" y="367"/>
                    </a:cubicBezTo>
                    <a:cubicBezTo>
                      <a:pt x="134" y="2169"/>
                      <a:pt x="0" y="4003"/>
                      <a:pt x="134" y="5871"/>
                    </a:cubicBezTo>
                    <a:cubicBezTo>
                      <a:pt x="150" y="6071"/>
                      <a:pt x="317" y="6171"/>
                      <a:pt x="475" y="6171"/>
                    </a:cubicBezTo>
                    <a:cubicBezTo>
                      <a:pt x="634" y="6171"/>
                      <a:pt x="784" y="6071"/>
                      <a:pt x="767" y="5871"/>
                    </a:cubicBezTo>
                    <a:cubicBezTo>
                      <a:pt x="653" y="4327"/>
                      <a:pt x="735" y="2807"/>
                      <a:pt x="1034" y="1291"/>
                    </a:cubicBezTo>
                    <a:lnTo>
                      <a:pt x="1034" y="1291"/>
                    </a:lnTo>
                    <a:cubicBezTo>
                      <a:pt x="2016" y="2862"/>
                      <a:pt x="2976" y="4433"/>
                      <a:pt x="3936" y="6005"/>
                    </a:cubicBezTo>
                    <a:cubicBezTo>
                      <a:pt x="4003" y="6111"/>
                      <a:pt x="4107" y="6159"/>
                      <a:pt x="4208" y="6159"/>
                    </a:cubicBezTo>
                    <a:cubicBezTo>
                      <a:pt x="4359" y="6159"/>
                      <a:pt x="4503" y="6051"/>
                      <a:pt x="4503" y="5871"/>
                    </a:cubicBezTo>
                    <a:cubicBezTo>
                      <a:pt x="4503" y="4003"/>
                      <a:pt x="4537" y="2169"/>
                      <a:pt x="4537" y="301"/>
                    </a:cubicBezTo>
                    <a:cubicBezTo>
                      <a:pt x="4537" y="100"/>
                      <a:pt x="4378" y="0"/>
                      <a:pt x="4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8"/>
              <p:cNvSpPr/>
              <p:nvPr/>
            </p:nvSpPr>
            <p:spPr>
              <a:xfrm>
                <a:off x="583718" y="3682606"/>
                <a:ext cx="59416" cy="5743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12" extrusionOk="0">
                    <a:moveTo>
                      <a:pt x="1185" y="664"/>
                    </a:moveTo>
                    <a:cubicBezTo>
                      <a:pt x="1751" y="664"/>
                      <a:pt x="2059" y="1875"/>
                      <a:pt x="1569" y="2163"/>
                    </a:cubicBezTo>
                    <a:cubicBezTo>
                      <a:pt x="1514" y="2190"/>
                      <a:pt x="1456" y="2202"/>
                      <a:pt x="1399" y="2202"/>
                    </a:cubicBezTo>
                    <a:cubicBezTo>
                      <a:pt x="1175" y="2202"/>
                      <a:pt x="948" y="2022"/>
                      <a:pt x="868" y="1863"/>
                    </a:cubicBezTo>
                    <a:cubicBezTo>
                      <a:pt x="680" y="1541"/>
                      <a:pt x="730" y="1134"/>
                      <a:pt x="825" y="796"/>
                    </a:cubicBezTo>
                    <a:lnTo>
                      <a:pt x="825" y="796"/>
                    </a:lnTo>
                    <a:cubicBezTo>
                      <a:pt x="850" y="788"/>
                      <a:pt x="876" y="777"/>
                      <a:pt x="901" y="762"/>
                    </a:cubicBezTo>
                    <a:cubicBezTo>
                      <a:pt x="1001" y="694"/>
                      <a:pt x="1096" y="664"/>
                      <a:pt x="1185" y="664"/>
                    </a:cubicBezTo>
                    <a:close/>
                    <a:moveTo>
                      <a:pt x="1183" y="0"/>
                    </a:moveTo>
                    <a:cubicBezTo>
                      <a:pt x="1011" y="0"/>
                      <a:pt x="830" y="51"/>
                      <a:pt x="644" y="167"/>
                    </a:cubicBezTo>
                    <a:lnTo>
                      <a:pt x="644" y="167"/>
                    </a:lnTo>
                    <a:cubicBezTo>
                      <a:pt x="632" y="166"/>
                      <a:pt x="620" y="166"/>
                      <a:pt x="608" y="166"/>
                    </a:cubicBezTo>
                    <a:cubicBezTo>
                      <a:pt x="482" y="166"/>
                      <a:pt x="354" y="235"/>
                      <a:pt x="301" y="395"/>
                    </a:cubicBezTo>
                    <a:cubicBezTo>
                      <a:pt x="101" y="1062"/>
                      <a:pt x="1" y="1863"/>
                      <a:pt x="501" y="2430"/>
                    </a:cubicBezTo>
                    <a:cubicBezTo>
                      <a:pt x="719" y="2668"/>
                      <a:pt x="1056" y="2812"/>
                      <a:pt x="1384" y="2812"/>
                    </a:cubicBezTo>
                    <a:cubicBezTo>
                      <a:pt x="1607" y="2812"/>
                      <a:pt x="1827" y="2745"/>
                      <a:pt x="2002" y="2597"/>
                    </a:cubicBezTo>
                    <a:cubicBezTo>
                      <a:pt x="2909" y="1888"/>
                      <a:pt x="2227" y="0"/>
                      <a:pt x="1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8"/>
              <p:cNvSpPr/>
              <p:nvPr/>
            </p:nvSpPr>
            <p:spPr>
              <a:xfrm>
                <a:off x="673997" y="3717921"/>
                <a:ext cx="18750" cy="11856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5805" extrusionOk="0">
                    <a:moveTo>
                      <a:pt x="309" y="0"/>
                    </a:moveTo>
                    <a:cubicBezTo>
                      <a:pt x="151" y="0"/>
                      <a:pt x="1" y="100"/>
                      <a:pt x="17" y="301"/>
                    </a:cubicBezTo>
                    <a:cubicBezTo>
                      <a:pt x="217" y="2002"/>
                      <a:pt x="284" y="3736"/>
                      <a:pt x="284" y="5504"/>
                    </a:cubicBezTo>
                    <a:cubicBezTo>
                      <a:pt x="284" y="5704"/>
                      <a:pt x="443" y="5804"/>
                      <a:pt x="601" y="5804"/>
                    </a:cubicBezTo>
                    <a:cubicBezTo>
                      <a:pt x="759" y="5804"/>
                      <a:pt x="918" y="5704"/>
                      <a:pt x="918" y="5504"/>
                    </a:cubicBezTo>
                    <a:cubicBezTo>
                      <a:pt x="918" y="3736"/>
                      <a:pt x="818" y="2002"/>
                      <a:pt x="651" y="301"/>
                    </a:cubicBezTo>
                    <a:cubicBezTo>
                      <a:pt x="634" y="100"/>
                      <a:pt x="46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8"/>
              <p:cNvSpPr/>
              <p:nvPr/>
            </p:nvSpPr>
            <p:spPr>
              <a:xfrm>
                <a:off x="658678" y="3763040"/>
                <a:ext cx="79024" cy="15646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766" extrusionOk="0">
                    <a:moveTo>
                      <a:pt x="1226" y="0"/>
                    </a:moveTo>
                    <a:cubicBezTo>
                      <a:pt x="952" y="0"/>
                      <a:pt x="677" y="8"/>
                      <a:pt x="400" y="26"/>
                    </a:cubicBezTo>
                    <a:cubicBezTo>
                      <a:pt x="10" y="26"/>
                      <a:pt x="0" y="628"/>
                      <a:pt x="370" y="628"/>
                    </a:cubicBezTo>
                    <a:cubicBezTo>
                      <a:pt x="380" y="628"/>
                      <a:pt x="390" y="628"/>
                      <a:pt x="400" y="627"/>
                    </a:cubicBezTo>
                    <a:cubicBezTo>
                      <a:pt x="583" y="621"/>
                      <a:pt x="766" y="618"/>
                      <a:pt x="947" y="618"/>
                    </a:cubicBezTo>
                    <a:cubicBezTo>
                      <a:pt x="1790" y="618"/>
                      <a:pt x="2618" y="678"/>
                      <a:pt x="3469" y="760"/>
                    </a:cubicBezTo>
                    <a:cubicBezTo>
                      <a:pt x="3489" y="763"/>
                      <a:pt x="3508" y="765"/>
                      <a:pt x="3526" y="765"/>
                    </a:cubicBezTo>
                    <a:cubicBezTo>
                      <a:pt x="3868" y="765"/>
                      <a:pt x="3849" y="191"/>
                      <a:pt x="3469" y="160"/>
                    </a:cubicBezTo>
                    <a:cubicBezTo>
                      <a:pt x="2712" y="62"/>
                      <a:pt x="1973" y="0"/>
                      <a:pt x="1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8"/>
              <p:cNvSpPr/>
              <p:nvPr/>
            </p:nvSpPr>
            <p:spPr>
              <a:xfrm>
                <a:off x="725447" y="3717411"/>
                <a:ext cx="15686" cy="12112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930" extrusionOk="0">
                    <a:moveTo>
                      <a:pt x="317" y="0"/>
                    </a:moveTo>
                    <a:cubicBezTo>
                      <a:pt x="158" y="0"/>
                      <a:pt x="0" y="109"/>
                      <a:pt x="0" y="326"/>
                    </a:cubicBezTo>
                    <a:cubicBezTo>
                      <a:pt x="67" y="2093"/>
                      <a:pt x="100" y="3861"/>
                      <a:pt x="133" y="5629"/>
                    </a:cubicBezTo>
                    <a:cubicBezTo>
                      <a:pt x="150" y="5829"/>
                      <a:pt x="309" y="5930"/>
                      <a:pt x="463" y="5930"/>
                    </a:cubicBezTo>
                    <a:cubicBezTo>
                      <a:pt x="617" y="5930"/>
                      <a:pt x="767" y="5829"/>
                      <a:pt x="767" y="5629"/>
                    </a:cubicBezTo>
                    <a:cubicBezTo>
                      <a:pt x="734" y="3861"/>
                      <a:pt x="667" y="2093"/>
                      <a:pt x="634" y="326"/>
                    </a:cubicBezTo>
                    <a:cubicBezTo>
                      <a:pt x="634" y="109"/>
                      <a:pt x="475" y="0"/>
                      <a:pt x="3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3" name="Google Shape;573;p48"/>
            <p:cNvGrpSpPr/>
            <p:nvPr/>
          </p:nvGrpSpPr>
          <p:grpSpPr>
            <a:xfrm>
              <a:off x="7243255" y="538627"/>
              <a:ext cx="1454526" cy="701823"/>
              <a:chOff x="465968" y="3965227"/>
              <a:chExt cx="1454526" cy="701823"/>
            </a:xfrm>
          </p:grpSpPr>
          <p:sp>
            <p:nvSpPr>
              <p:cNvPr id="574" name="Google Shape;574;p48"/>
              <p:cNvSpPr/>
              <p:nvPr/>
            </p:nvSpPr>
            <p:spPr>
              <a:xfrm>
                <a:off x="498607" y="4198072"/>
                <a:ext cx="180516" cy="164768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067" extrusionOk="0">
                    <a:moveTo>
                      <a:pt x="4490" y="636"/>
                    </a:moveTo>
                    <a:cubicBezTo>
                      <a:pt x="5121" y="636"/>
                      <a:pt x="5764" y="894"/>
                      <a:pt x="6436" y="1510"/>
                    </a:cubicBezTo>
                    <a:cubicBezTo>
                      <a:pt x="8037" y="2978"/>
                      <a:pt x="8171" y="5079"/>
                      <a:pt x="6603" y="6581"/>
                    </a:cubicBezTo>
                    <a:cubicBezTo>
                      <a:pt x="5998" y="7170"/>
                      <a:pt x="5257" y="7428"/>
                      <a:pt x="4509" y="7428"/>
                    </a:cubicBezTo>
                    <a:cubicBezTo>
                      <a:pt x="3564" y="7428"/>
                      <a:pt x="2607" y="7017"/>
                      <a:pt x="1899" y="6347"/>
                    </a:cubicBezTo>
                    <a:cubicBezTo>
                      <a:pt x="574" y="5055"/>
                      <a:pt x="927" y="2907"/>
                      <a:pt x="2076" y="1702"/>
                    </a:cubicBezTo>
                    <a:lnTo>
                      <a:pt x="2076" y="1702"/>
                    </a:lnTo>
                    <a:cubicBezTo>
                      <a:pt x="2885" y="1064"/>
                      <a:pt x="3677" y="636"/>
                      <a:pt x="4490" y="636"/>
                    </a:cubicBezTo>
                    <a:close/>
                    <a:moveTo>
                      <a:pt x="4551" y="0"/>
                    </a:moveTo>
                    <a:cubicBezTo>
                      <a:pt x="3634" y="0"/>
                      <a:pt x="2701" y="435"/>
                      <a:pt x="1760" y="1146"/>
                    </a:cubicBezTo>
                    <a:lnTo>
                      <a:pt x="1760" y="1146"/>
                    </a:lnTo>
                    <a:cubicBezTo>
                      <a:pt x="1727" y="1159"/>
                      <a:pt x="1696" y="1180"/>
                      <a:pt x="1666" y="1210"/>
                    </a:cubicBezTo>
                    <a:cubicBezTo>
                      <a:pt x="1656" y="1220"/>
                      <a:pt x="1646" y="1231"/>
                      <a:pt x="1636" y="1241"/>
                    </a:cubicBezTo>
                    <a:lnTo>
                      <a:pt x="1636" y="1241"/>
                    </a:lnTo>
                    <a:cubicBezTo>
                      <a:pt x="1579" y="1286"/>
                      <a:pt x="1522" y="1331"/>
                      <a:pt x="1466" y="1377"/>
                    </a:cubicBezTo>
                    <a:cubicBezTo>
                      <a:pt x="1405" y="1431"/>
                      <a:pt x="1374" y="1491"/>
                      <a:pt x="1367" y="1552"/>
                    </a:cubicBezTo>
                    <a:lnTo>
                      <a:pt x="1367" y="1552"/>
                    </a:lnTo>
                    <a:cubicBezTo>
                      <a:pt x="274" y="2942"/>
                      <a:pt x="1" y="5037"/>
                      <a:pt x="1199" y="6480"/>
                    </a:cubicBezTo>
                    <a:cubicBezTo>
                      <a:pt x="2037" y="7461"/>
                      <a:pt x="3262" y="8066"/>
                      <a:pt x="4485" y="8066"/>
                    </a:cubicBezTo>
                    <a:cubicBezTo>
                      <a:pt x="5258" y="8066"/>
                      <a:pt x="6031" y="7824"/>
                      <a:pt x="6703" y="7281"/>
                    </a:cubicBezTo>
                    <a:cubicBezTo>
                      <a:pt x="8671" y="5713"/>
                      <a:pt x="8838" y="3278"/>
                      <a:pt x="7203" y="1410"/>
                    </a:cubicBezTo>
                    <a:cubicBezTo>
                      <a:pt x="6339" y="420"/>
                      <a:pt x="5453" y="0"/>
                      <a:pt x="4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8"/>
              <p:cNvSpPr/>
              <p:nvPr/>
            </p:nvSpPr>
            <p:spPr>
              <a:xfrm>
                <a:off x="1634993" y="4321929"/>
                <a:ext cx="285501" cy="266219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3034" extrusionOk="0">
                    <a:moveTo>
                      <a:pt x="7182" y="574"/>
                    </a:moveTo>
                    <a:cubicBezTo>
                      <a:pt x="8595" y="574"/>
                      <a:pt x="9821" y="1829"/>
                      <a:pt x="10775" y="2751"/>
                    </a:cubicBezTo>
                    <a:cubicBezTo>
                      <a:pt x="13244" y="5220"/>
                      <a:pt x="13010" y="8689"/>
                      <a:pt x="10542" y="11024"/>
                    </a:cubicBezTo>
                    <a:cubicBezTo>
                      <a:pt x="9525" y="11980"/>
                      <a:pt x="8274" y="12404"/>
                      <a:pt x="7009" y="12404"/>
                    </a:cubicBezTo>
                    <a:cubicBezTo>
                      <a:pt x="5491" y="12404"/>
                      <a:pt x="3952" y="11794"/>
                      <a:pt x="2769" y="10757"/>
                    </a:cubicBezTo>
                    <a:cubicBezTo>
                      <a:pt x="361" y="8580"/>
                      <a:pt x="791" y="4837"/>
                      <a:pt x="2833" y="2658"/>
                    </a:cubicBezTo>
                    <a:lnTo>
                      <a:pt x="2833" y="2658"/>
                    </a:lnTo>
                    <a:cubicBezTo>
                      <a:pt x="4059" y="1635"/>
                      <a:pt x="5309" y="740"/>
                      <a:pt x="6972" y="583"/>
                    </a:cubicBezTo>
                    <a:cubicBezTo>
                      <a:pt x="7043" y="577"/>
                      <a:pt x="7113" y="574"/>
                      <a:pt x="7182" y="574"/>
                    </a:cubicBezTo>
                    <a:close/>
                    <a:moveTo>
                      <a:pt x="7198" y="1"/>
                    </a:moveTo>
                    <a:cubicBezTo>
                      <a:pt x="5200" y="1"/>
                      <a:pt x="3668" y="1134"/>
                      <a:pt x="2136" y="2385"/>
                    </a:cubicBezTo>
                    <a:cubicBezTo>
                      <a:pt x="2062" y="2450"/>
                      <a:pt x="2034" y="2526"/>
                      <a:pt x="2040" y="2600"/>
                    </a:cubicBezTo>
                    <a:lnTo>
                      <a:pt x="2040" y="2600"/>
                    </a:lnTo>
                    <a:cubicBezTo>
                      <a:pt x="80" y="5003"/>
                      <a:pt x="0" y="8260"/>
                      <a:pt x="1936" y="10757"/>
                    </a:cubicBezTo>
                    <a:cubicBezTo>
                      <a:pt x="3100" y="12251"/>
                      <a:pt x="4974" y="13034"/>
                      <a:pt x="6832" y="13034"/>
                    </a:cubicBezTo>
                    <a:cubicBezTo>
                      <a:pt x="8168" y="13034"/>
                      <a:pt x="9495" y="12629"/>
                      <a:pt x="10542" y="11791"/>
                    </a:cubicBezTo>
                    <a:cubicBezTo>
                      <a:pt x="13510" y="9456"/>
                      <a:pt x="13977" y="5720"/>
                      <a:pt x="11609" y="2751"/>
                    </a:cubicBezTo>
                    <a:cubicBezTo>
                      <a:pt x="10708" y="1651"/>
                      <a:pt x="9141" y="150"/>
                      <a:pt x="7606" y="16"/>
                    </a:cubicBezTo>
                    <a:cubicBezTo>
                      <a:pt x="7468" y="6"/>
                      <a:pt x="7332" y="1"/>
                      <a:pt x="7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8"/>
              <p:cNvSpPr/>
              <p:nvPr/>
            </p:nvSpPr>
            <p:spPr>
              <a:xfrm>
                <a:off x="1320101" y="3965227"/>
                <a:ext cx="329190" cy="311318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5242" extrusionOk="0">
                    <a:moveTo>
                      <a:pt x="485" y="1"/>
                    </a:moveTo>
                    <a:cubicBezTo>
                      <a:pt x="230" y="1"/>
                      <a:pt x="0" y="321"/>
                      <a:pt x="240" y="535"/>
                    </a:cubicBezTo>
                    <a:cubicBezTo>
                      <a:pt x="5644" y="5038"/>
                      <a:pt x="10714" y="9908"/>
                      <a:pt x="15451" y="15145"/>
                    </a:cubicBezTo>
                    <a:cubicBezTo>
                      <a:pt x="15512" y="15213"/>
                      <a:pt x="15583" y="15242"/>
                      <a:pt x="15653" y="15242"/>
                    </a:cubicBezTo>
                    <a:cubicBezTo>
                      <a:pt x="15891" y="15242"/>
                      <a:pt x="16117" y="14910"/>
                      <a:pt x="15885" y="14678"/>
                    </a:cubicBezTo>
                    <a:cubicBezTo>
                      <a:pt x="11148" y="9474"/>
                      <a:pt x="6078" y="4604"/>
                      <a:pt x="674" y="68"/>
                    </a:cubicBezTo>
                    <a:cubicBezTo>
                      <a:pt x="614" y="21"/>
                      <a:pt x="549" y="1"/>
                      <a:pt x="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8"/>
              <p:cNvSpPr/>
              <p:nvPr/>
            </p:nvSpPr>
            <p:spPr>
              <a:xfrm>
                <a:off x="1571389" y="4185980"/>
                <a:ext cx="87480" cy="9967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4880" extrusionOk="0">
                    <a:moveTo>
                      <a:pt x="3870" y="1"/>
                    </a:moveTo>
                    <a:cubicBezTo>
                      <a:pt x="3715" y="1"/>
                      <a:pt x="3565" y="101"/>
                      <a:pt x="3582" y="301"/>
                    </a:cubicBezTo>
                    <a:cubicBezTo>
                      <a:pt x="3644" y="1615"/>
                      <a:pt x="3590" y="2929"/>
                      <a:pt x="3362" y="4215"/>
                    </a:cubicBezTo>
                    <a:lnTo>
                      <a:pt x="3362" y="4215"/>
                    </a:lnTo>
                    <a:cubicBezTo>
                      <a:pt x="2413" y="4067"/>
                      <a:pt x="1466" y="3922"/>
                      <a:pt x="546" y="3803"/>
                    </a:cubicBezTo>
                    <a:cubicBezTo>
                      <a:pt x="525" y="3800"/>
                      <a:pt x="505" y="3798"/>
                      <a:pt x="485" y="3798"/>
                    </a:cubicBezTo>
                    <a:cubicBezTo>
                      <a:pt x="130" y="3798"/>
                      <a:pt x="0" y="4341"/>
                      <a:pt x="380" y="4404"/>
                    </a:cubicBezTo>
                    <a:cubicBezTo>
                      <a:pt x="1414" y="4537"/>
                      <a:pt x="2481" y="4704"/>
                      <a:pt x="3548" y="4871"/>
                    </a:cubicBezTo>
                    <a:cubicBezTo>
                      <a:pt x="3570" y="4876"/>
                      <a:pt x="3594" y="4879"/>
                      <a:pt x="3618" y="4879"/>
                    </a:cubicBezTo>
                    <a:cubicBezTo>
                      <a:pt x="3742" y="4879"/>
                      <a:pt x="3887" y="4805"/>
                      <a:pt x="3915" y="4637"/>
                    </a:cubicBezTo>
                    <a:cubicBezTo>
                      <a:pt x="4182" y="3203"/>
                      <a:pt x="4282" y="1769"/>
                      <a:pt x="4182" y="301"/>
                    </a:cubicBezTo>
                    <a:cubicBezTo>
                      <a:pt x="4182" y="101"/>
                      <a:pt x="4024" y="1"/>
                      <a:pt x="3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8"/>
              <p:cNvSpPr/>
              <p:nvPr/>
            </p:nvSpPr>
            <p:spPr>
              <a:xfrm>
                <a:off x="717931" y="3988471"/>
                <a:ext cx="185316" cy="180169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8821" extrusionOk="0">
                    <a:moveTo>
                      <a:pt x="8624" y="0"/>
                    </a:moveTo>
                    <a:cubicBezTo>
                      <a:pt x="8551" y="0"/>
                      <a:pt x="8476" y="29"/>
                      <a:pt x="8407" y="97"/>
                    </a:cubicBezTo>
                    <a:lnTo>
                      <a:pt x="235" y="8303"/>
                    </a:lnTo>
                    <a:cubicBezTo>
                      <a:pt x="1" y="8511"/>
                      <a:pt x="212" y="8820"/>
                      <a:pt x="459" y="8820"/>
                    </a:cubicBezTo>
                    <a:cubicBezTo>
                      <a:pt x="529" y="8820"/>
                      <a:pt x="602" y="8796"/>
                      <a:pt x="668" y="8737"/>
                    </a:cubicBezTo>
                    <a:lnTo>
                      <a:pt x="8841" y="531"/>
                    </a:lnTo>
                    <a:cubicBezTo>
                      <a:pt x="9072" y="325"/>
                      <a:pt x="8867" y="0"/>
                      <a:pt x="8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8"/>
              <p:cNvSpPr/>
              <p:nvPr/>
            </p:nvSpPr>
            <p:spPr>
              <a:xfrm>
                <a:off x="713519" y="4102871"/>
                <a:ext cx="10527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154" h="3538" extrusionOk="0">
                    <a:moveTo>
                      <a:pt x="296" y="0"/>
                    </a:moveTo>
                    <a:cubicBezTo>
                      <a:pt x="142" y="0"/>
                      <a:pt x="0" y="100"/>
                      <a:pt x="17" y="300"/>
                    </a:cubicBezTo>
                    <a:cubicBezTo>
                      <a:pt x="117" y="1334"/>
                      <a:pt x="351" y="2335"/>
                      <a:pt x="684" y="3303"/>
                    </a:cubicBezTo>
                    <a:cubicBezTo>
                      <a:pt x="751" y="3436"/>
                      <a:pt x="851" y="3536"/>
                      <a:pt x="984" y="3536"/>
                    </a:cubicBezTo>
                    <a:lnTo>
                      <a:pt x="4754" y="3536"/>
                    </a:lnTo>
                    <a:cubicBezTo>
                      <a:pt x="4764" y="3537"/>
                      <a:pt x="4774" y="3537"/>
                      <a:pt x="4784" y="3537"/>
                    </a:cubicBezTo>
                    <a:cubicBezTo>
                      <a:pt x="5154" y="3537"/>
                      <a:pt x="5144" y="2936"/>
                      <a:pt x="4754" y="2936"/>
                    </a:cubicBezTo>
                    <a:lnTo>
                      <a:pt x="1212" y="2904"/>
                    </a:lnTo>
                    <a:lnTo>
                      <a:pt x="1212" y="2904"/>
                    </a:lnTo>
                    <a:cubicBezTo>
                      <a:pt x="947" y="2047"/>
                      <a:pt x="743" y="1188"/>
                      <a:pt x="651" y="300"/>
                    </a:cubicBezTo>
                    <a:cubicBezTo>
                      <a:pt x="617" y="100"/>
                      <a:pt x="451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8"/>
              <p:cNvSpPr/>
              <p:nvPr/>
            </p:nvSpPr>
            <p:spPr>
              <a:xfrm>
                <a:off x="1057925" y="4126707"/>
                <a:ext cx="35764" cy="115687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5664" extrusionOk="0">
                    <a:moveTo>
                      <a:pt x="442" y="1"/>
                    </a:moveTo>
                    <a:cubicBezTo>
                      <a:pt x="284" y="1"/>
                      <a:pt x="117" y="101"/>
                      <a:pt x="100" y="301"/>
                    </a:cubicBezTo>
                    <a:cubicBezTo>
                      <a:pt x="0" y="2136"/>
                      <a:pt x="334" y="3837"/>
                      <a:pt x="1101" y="5505"/>
                    </a:cubicBezTo>
                    <a:cubicBezTo>
                      <a:pt x="1152" y="5617"/>
                      <a:pt x="1238" y="5664"/>
                      <a:pt x="1327" y="5664"/>
                    </a:cubicBezTo>
                    <a:cubicBezTo>
                      <a:pt x="1529" y="5664"/>
                      <a:pt x="1750" y="5425"/>
                      <a:pt x="1635" y="5171"/>
                    </a:cubicBezTo>
                    <a:cubicBezTo>
                      <a:pt x="934" y="3637"/>
                      <a:pt x="634" y="2002"/>
                      <a:pt x="734" y="301"/>
                    </a:cubicBezTo>
                    <a:cubicBezTo>
                      <a:pt x="751" y="101"/>
                      <a:pt x="601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8"/>
              <p:cNvSpPr/>
              <p:nvPr/>
            </p:nvSpPr>
            <p:spPr>
              <a:xfrm>
                <a:off x="1123061" y="4303853"/>
                <a:ext cx="84417" cy="8880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348" extrusionOk="0">
                    <a:moveTo>
                      <a:pt x="419" y="0"/>
                    </a:moveTo>
                    <a:cubicBezTo>
                      <a:pt x="210" y="0"/>
                      <a:pt x="0" y="219"/>
                      <a:pt x="114" y="468"/>
                    </a:cubicBezTo>
                    <a:cubicBezTo>
                      <a:pt x="914" y="2035"/>
                      <a:pt x="2082" y="3303"/>
                      <a:pt x="3549" y="4304"/>
                    </a:cubicBezTo>
                    <a:cubicBezTo>
                      <a:pt x="3600" y="4334"/>
                      <a:pt x="3651" y="4348"/>
                      <a:pt x="3698" y="4348"/>
                    </a:cubicBezTo>
                    <a:cubicBezTo>
                      <a:pt x="3960" y="4348"/>
                      <a:pt x="4132" y="3934"/>
                      <a:pt x="3850" y="3737"/>
                    </a:cubicBezTo>
                    <a:cubicBezTo>
                      <a:pt x="2482" y="2836"/>
                      <a:pt x="1415" y="1602"/>
                      <a:pt x="681" y="167"/>
                    </a:cubicBezTo>
                    <a:cubicBezTo>
                      <a:pt x="616" y="49"/>
                      <a:pt x="518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8"/>
              <p:cNvSpPr/>
              <p:nvPr/>
            </p:nvSpPr>
            <p:spPr>
              <a:xfrm>
                <a:off x="1287992" y="4441252"/>
                <a:ext cx="128575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2586" extrusionOk="0">
                    <a:moveTo>
                      <a:pt x="460" y="1"/>
                    </a:moveTo>
                    <a:cubicBezTo>
                      <a:pt x="192" y="1"/>
                      <a:pt x="1" y="409"/>
                      <a:pt x="311" y="579"/>
                    </a:cubicBezTo>
                    <a:cubicBezTo>
                      <a:pt x="2012" y="1546"/>
                      <a:pt x="3814" y="2213"/>
                      <a:pt x="5748" y="2580"/>
                    </a:cubicBezTo>
                    <a:cubicBezTo>
                      <a:pt x="5769" y="2584"/>
                      <a:pt x="5790" y="2585"/>
                      <a:pt x="5809" y="2585"/>
                    </a:cubicBezTo>
                    <a:cubicBezTo>
                      <a:pt x="6165" y="2585"/>
                      <a:pt x="6295" y="2043"/>
                      <a:pt x="5915" y="1980"/>
                    </a:cubicBezTo>
                    <a:cubicBezTo>
                      <a:pt x="4047" y="1613"/>
                      <a:pt x="2279" y="979"/>
                      <a:pt x="611" y="45"/>
                    </a:cubicBezTo>
                    <a:cubicBezTo>
                      <a:pt x="560" y="14"/>
                      <a:pt x="509" y="1"/>
                      <a:pt x="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8"/>
              <p:cNvSpPr/>
              <p:nvPr/>
            </p:nvSpPr>
            <p:spPr>
              <a:xfrm>
                <a:off x="1480335" y="4498034"/>
                <a:ext cx="94731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635" extrusionOk="0">
                    <a:moveTo>
                      <a:pt x="401" y="0"/>
                    </a:moveTo>
                    <a:cubicBezTo>
                      <a:pt x="1" y="0"/>
                      <a:pt x="1" y="634"/>
                      <a:pt x="401" y="634"/>
                    </a:cubicBezTo>
                    <a:lnTo>
                      <a:pt x="4237" y="634"/>
                    </a:lnTo>
                    <a:cubicBezTo>
                      <a:pt x="4637" y="634"/>
                      <a:pt x="4637" y="0"/>
                      <a:pt x="4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8"/>
              <p:cNvSpPr/>
              <p:nvPr/>
            </p:nvSpPr>
            <p:spPr>
              <a:xfrm>
                <a:off x="1682011" y="4370622"/>
                <a:ext cx="179883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8807" h="635" extrusionOk="0">
                    <a:moveTo>
                      <a:pt x="401" y="1"/>
                    </a:moveTo>
                    <a:cubicBezTo>
                      <a:pt x="0" y="1"/>
                      <a:pt x="0" y="634"/>
                      <a:pt x="401" y="634"/>
                    </a:cubicBezTo>
                    <a:lnTo>
                      <a:pt x="8406" y="634"/>
                    </a:lnTo>
                    <a:cubicBezTo>
                      <a:pt x="8807" y="634"/>
                      <a:pt x="8807" y="1"/>
                      <a:pt x="8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8"/>
              <p:cNvSpPr/>
              <p:nvPr/>
            </p:nvSpPr>
            <p:spPr>
              <a:xfrm>
                <a:off x="1652722" y="4430570"/>
                <a:ext cx="245978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35" extrusionOk="0">
                    <a:moveTo>
                      <a:pt x="434" y="1"/>
                    </a:moveTo>
                    <a:cubicBezTo>
                      <a:pt x="0" y="1"/>
                      <a:pt x="0" y="635"/>
                      <a:pt x="434" y="635"/>
                    </a:cubicBezTo>
                    <a:lnTo>
                      <a:pt x="11642" y="635"/>
                    </a:lnTo>
                    <a:cubicBezTo>
                      <a:pt x="12042" y="635"/>
                      <a:pt x="12042" y="1"/>
                      <a:pt x="1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8"/>
              <p:cNvSpPr/>
              <p:nvPr/>
            </p:nvSpPr>
            <p:spPr>
              <a:xfrm>
                <a:off x="1654070" y="4483716"/>
                <a:ext cx="239177" cy="12970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635" extrusionOk="0">
                    <a:moveTo>
                      <a:pt x="401" y="1"/>
                    </a:moveTo>
                    <a:cubicBezTo>
                      <a:pt x="1" y="1"/>
                      <a:pt x="1" y="635"/>
                      <a:pt x="401" y="635"/>
                    </a:cubicBezTo>
                    <a:lnTo>
                      <a:pt x="11309" y="635"/>
                    </a:lnTo>
                    <a:cubicBezTo>
                      <a:pt x="11709" y="635"/>
                      <a:pt x="11709" y="1"/>
                      <a:pt x="11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8"/>
              <p:cNvSpPr/>
              <p:nvPr/>
            </p:nvSpPr>
            <p:spPr>
              <a:xfrm>
                <a:off x="1678600" y="4525955"/>
                <a:ext cx="197612" cy="12296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602" extrusionOk="0">
                    <a:moveTo>
                      <a:pt x="401" y="1"/>
                    </a:moveTo>
                    <a:cubicBezTo>
                      <a:pt x="1" y="1"/>
                      <a:pt x="1" y="601"/>
                      <a:pt x="401" y="601"/>
                    </a:cubicBezTo>
                    <a:lnTo>
                      <a:pt x="9274" y="601"/>
                    </a:lnTo>
                    <a:cubicBezTo>
                      <a:pt x="9674" y="601"/>
                      <a:pt x="9674" y="1"/>
                      <a:pt x="9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8"/>
              <p:cNvSpPr/>
              <p:nvPr/>
            </p:nvSpPr>
            <p:spPr>
              <a:xfrm>
                <a:off x="630062" y="4221418"/>
                <a:ext cx="12949" cy="11924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5838" extrusionOk="0">
                    <a:moveTo>
                      <a:pt x="317" y="0"/>
                    </a:moveTo>
                    <a:cubicBezTo>
                      <a:pt x="158" y="0"/>
                      <a:pt x="0" y="100"/>
                      <a:pt x="0" y="301"/>
                    </a:cubicBezTo>
                    <a:lnTo>
                      <a:pt x="0" y="5538"/>
                    </a:lnTo>
                    <a:cubicBezTo>
                      <a:pt x="0" y="5738"/>
                      <a:pt x="158" y="5838"/>
                      <a:pt x="317" y="5838"/>
                    </a:cubicBezTo>
                    <a:cubicBezTo>
                      <a:pt x="475" y="5838"/>
                      <a:pt x="634" y="5738"/>
                      <a:pt x="634" y="5538"/>
                    </a:cubicBezTo>
                    <a:lnTo>
                      <a:pt x="634" y="301"/>
                    </a:lnTo>
                    <a:cubicBezTo>
                      <a:pt x="634" y="100"/>
                      <a:pt x="475" y="0"/>
                      <a:pt x="3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8"/>
              <p:cNvSpPr/>
              <p:nvPr/>
            </p:nvSpPr>
            <p:spPr>
              <a:xfrm>
                <a:off x="585761" y="4206426"/>
                <a:ext cx="12296" cy="15604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640" extrusionOk="0">
                    <a:moveTo>
                      <a:pt x="301" y="0"/>
                    </a:moveTo>
                    <a:cubicBezTo>
                      <a:pt x="151" y="0"/>
                      <a:pt x="1" y="101"/>
                      <a:pt x="1" y="301"/>
                    </a:cubicBezTo>
                    <a:lnTo>
                      <a:pt x="1" y="7339"/>
                    </a:lnTo>
                    <a:cubicBezTo>
                      <a:pt x="1" y="7539"/>
                      <a:pt x="151" y="7639"/>
                      <a:pt x="301" y="7639"/>
                    </a:cubicBezTo>
                    <a:cubicBezTo>
                      <a:pt x="451" y="7639"/>
                      <a:pt x="601" y="7539"/>
                      <a:pt x="601" y="7339"/>
                    </a:cubicBezTo>
                    <a:lnTo>
                      <a:pt x="601" y="301"/>
                    </a:lnTo>
                    <a:cubicBezTo>
                      <a:pt x="601" y="101"/>
                      <a:pt x="451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8"/>
              <p:cNvSpPr/>
              <p:nvPr/>
            </p:nvSpPr>
            <p:spPr>
              <a:xfrm>
                <a:off x="544890" y="4211185"/>
                <a:ext cx="12970" cy="13697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706" extrusionOk="0">
                    <a:moveTo>
                      <a:pt x="317" y="1"/>
                    </a:moveTo>
                    <a:cubicBezTo>
                      <a:pt x="159" y="1"/>
                      <a:pt x="0" y="101"/>
                      <a:pt x="0" y="301"/>
                    </a:cubicBezTo>
                    <a:lnTo>
                      <a:pt x="0" y="6406"/>
                    </a:lnTo>
                    <a:cubicBezTo>
                      <a:pt x="0" y="6606"/>
                      <a:pt x="159" y="6706"/>
                      <a:pt x="317" y="6706"/>
                    </a:cubicBezTo>
                    <a:cubicBezTo>
                      <a:pt x="476" y="6706"/>
                      <a:pt x="634" y="6606"/>
                      <a:pt x="634" y="6406"/>
                    </a:cubicBezTo>
                    <a:lnTo>
                      <a:pt x="634" y="301"/>
                    </a:lnTo>
                    <a:cubicBezTo>
                      <a:pt x="634" y="101"/>
                      <a:pt x="476" y="1"/>
                      <a:pt x="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8"/>
              <p:cNvSpPr/>
              <p:nvPr/>
            </p:nvSpPr>
            <p:spPr>
              <a:xfrm>
                <a:off x="886131" y="4430713"/>
                <a:ext cx="67668" cy="10331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5058" extrusionOk="0">
                    <a:moveTo>
                      <a:pt x="2876" y="1"/>
                    </a:moveTo>
                    <a:cubicBezTo>
                      <a:pt x="2782" y="1"/>
                      <a:pt x="2692" y="47"/>
                      <a:pt x="2641" y="161"/>
                    </a:cubicBezTo>
                    <a:lnTo>
                      <a:pt x="139" y="4597"/>
                    </a:lnTo>
                    <a:cubicBezTo>
                      <a:pt x="1" y="4827"/>
                      <a:pt x="228" y="5058"/>
                      <a:pt x="448" y="5058"/>
                    </a:cubicBezTo>
                    <a:cubicBezTo>
                      <a:pt x="546" y="5058"/>
                      <a:pt x="644" y="5011"/>
                      <a:pt x="706" y="4897"/>
                    </a:cubicBezTo>
                    <a:lnTo>
                      <a:pt x="3174" y="461"/>
                    </a:lnTo>
                    <a:cubicBezTo>
                      <a:pt x="3312" y="231"/>
                      <a:pt x="3085" y="1"/>
                      <a:pt x="2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8"/>
              <p:cNvSpPr/>
              <p:nvPr/>
            </p:nvSpPr>
            <p:spPr>
              <a:xfrm>
                <a:off x="885436" y="4471399"/>
                <a:ext cx="66340" cy="49878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442" extrusionOk="0">
                    <a:moveTo>
                      <a:pt x="409" y="0"/>
                    </a:moveTo>
                    <a:cubicBezTo>
                      <a:pt x="173" y="0"/>
                      <a:pt x="0" y="413"/>
                      <a:pt x="273" y="604"/>
                    </a:cubicBezTo>
                    <a:cubicBezTo>
                      <a:pt x="1073" y="1204"/>
                      <a:pt x="1874" y="1805"/>
                      <a:pt x="2675" y="2372"/>
                    </a:cubicBezTo>
                    <a:cubicBezTo>
                      <a:pt x="2730" y="2421"/>
                      <a:pt x="2786" y="2442"/>
                      <a:pt x="2839" y="2442"/>
                    </a:cubicBezTo>
                    <a:cubicBezTo>
                      <a:pt x="3075" y="2442"/>
                      <a:pt x="3247" y="2029"/>
                      <a:pt x="2975" y="1838"/>
                    </a:cubicBezTo>
                    <a:lnTo>
                      <a:pt x="573" y="70"/>
                    </a:lnTo>
                    <a:cubicBezTo>
                      <a:pt x="518" y="21"/>
                      <a:pt x="462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8"/>
              <p:cNvSpPr/>
              <p:nvPr/>
            </p:nvSpPr>
            <p:spPr>
              <a:xfrm>
                <a:off x="465968" y="4474872"/>
                <a:ext cx="104821" cy="163359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7998" extrusionOk="0">
                    <a:moveTo>
                      <a:pt x="2463" y="0"/>
                    </a:moveTo>
                    <a:cubicBezTo>
                      <a:pt x="1429" y="0"/>
                      <a:pt x="862" y="1168"/>
                      <a:pt x="595" y="2002"/>
                    </a:cubicBezTo>
                    <a:cubicBezTo>
                      <a:pt x="329" y="2869"/>
                      <a:pt x="896" y="3336"/>
                      <a:pt x="1696" y="3469"/>
                    </a:cubicBezTo>
                    <a:cubicBezTo>
                      <a:pt x="2697" y="3703"/>
                      <a:pt x="3698" y="3903"/>
                      <a:pt x="4331" y="4804"/>
                    </a:cubicBezTo>
                    <a:cubicBezTo>
                      <a:pt x="5099" y="5938"/>
                      <a:pt x="3898" y="7072"/>
                      <a:pt x="2997" y="7405"/>
                    </a:cubicBezTo>
                    <a:cubicBezTo>
                      <a:pt x="2795" y="7473"/>
                      <a:pt x="2589" y="7502"/>
                      <a:pt x="2383" y="7502"/>
                    </a:cubicBezTo>
                    <a:cubicBezTo>
                      <a:pt x="1772" y="7502"/>
                      <a:pt x="1161" y="7246"/>
                      <a:pt x="662" y="6972"/>
                    </a:cubicBezTo>
                    <a:cubicBezTo>
                      <a:pt x="608" y="6942"/>
                      <a:pt x="556" y="6930"/>
                      <a:pt x="507" y="6930"/>
                    </a:cubicBezTo>
                    <a:cubicBezTo>
                      <a:pt x="221" y="6930"/>
                      <a:pt x="44" y="7363"/>
                      <a:pt x="329" y="7506"/>
                    </a:cubicBezTo>
                    <a:cubicBezTo>
                      <a:pt x="894" y="7812"/>
                      <a:pt x="1661" y="7998"/>
                      <a:pt x="2414" y="7998"/>
                    </a:cubicBezTo>
                    <a:cubicBezTo>
                      <a:pt x="3793" y="7998"/>
                      <a:pt x="5132" y="7377"/>
                      <a:pt x="5132" y="5738"/>
                    </a:cubicBezTo>
                    <a:cubicBezTo>
                      <a:pt x="5132" y="4804"/>
                      <a:pt x="4765" y="4203"/>
                      <a:pt x="4031" y="3636"/>
                    </a:cubicBezTo>
                    <a:cubicBezTo>
                      <a:pt x="3631" y="3336"/>
                      <a:pt x="3064" y="3169"/>
                      <a:pt x="2597" y="3036"/>
                    </a:cubicBezTo>
                    <a:cubicBezTo>
                      <a:pt x="2263" y="2936"/>
                      <a:pt x="1896" y="2902"/>
                      <a:pt x="1529" y="2802"/>
                    </a:cubicBezTo>
                    <a:cubicBezTo>
                      <a:pt x="1" y="2514"/>
                      <a:pt x="2462" y="505"/>
                      <a:pt x="2962" y="505"/>
                    </a:cubicBezTo>
                    <a:cubicBezTo>
                      <a:pt x="3041" y="505"/>
                      <a:pt x="3071" y="554"/>
                      <a:pt x="3030" y="667"/>
                    </a:cubicBezTo>
                    <a:cubicBezTo>
                      <a:pt x="2929" y="891"/>
                      <a:pt x="3111" y="1040"/>
                      <a:pt x="3307" y="1040"/>
                    </a:cubicBezTo>
                    <a:cubicBezTo>
                      <a:pt x="3434" y="1040"/>
                      <a:pt x="3566" y="978"/>
                      <a:pt x="3631" y="834"/>
                    </a:cubicBezTo>
                    <a:cubicBezTo>
                      <a:pt x="3898" y="134"/>
                      <a:pt x="2930" y="0"/>
                      <a:pt x="24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8"/>
              <p:cNvSpPr/>
              <p:nvPr/>
            </p:nvSpPr>
            <p:spPr>
              <a:xfrm>
                <a:off x="595871" y="4596993"/>
                <a:ext cx="62807" cy="7005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430" extrusionOk="0">
                    <a:moveTo>
                      <a:pt x="908" y="0"/>
                    </a:moveTo>
                    <a:cubicBezTo>
                      <a:pt x="605" y="0"/>
                      <a:pt x="301" y="133"/>
                      <a:pt x="140" y="392"/>
                    </a:cubicBezTo>
                    <a:cubicBezTo>
                      <a:pt x="0" y="648"/>
                      <a:pt x="216" y="870"/>
                      <a:pt x="428" y="870"/>
                    </a:cubicBezTo>
                    <a:cubicBezTo>
                      <a:pt x="520" y="870"/>
                      <a:pt x="612" y="828"/>
                      <a:pt x="673" y="726"/>
                    </a:cubicBezTo>
                    <a:cubicBezTo>
                      <a:pt x="731" y="636"/>
                      <a:pt x="792" y="600"/>
                      <a:pt x="853" y="600"/>
                    </a:cubicBezTo>
                    <a:cubicBezTo>
                      <a:pt x="1039" y="600"/>
                      <a:pt x="1215" y="934"/>
                      <a:pt x="1240" y="1060"/>
                    </a:cubicBezTo>
                    <a:cubicBezTo>
                      <a:pt x="1240" y="1326"/>
                      <a:pt x="1107" y="1593"/>
                      <a:pt x="1007" y="1827"/>
                    </a:cubicBezTo>
                    <a:cubicBezTo>
                      <a:pt x="840" y="2194"/>
                      <a:pt x="673" y="2527"/>
                      <a:pt x="607" y="2928"/>
                    </a:cubicBezTo>
                    <a:cubicBezTo>
                      <a:pt x="573" y="3128"/>
                      <a:pt x="673" y="3294"/>
                      <a:pt x="907" y="3328"/>
                    </a:cubicBezTo>
                    <a:cubicBezTo>
                      <a:pt x="1474" y="3361"/>
                      <a:pt x="2074" y="3395"/>
                      <a:pt x="2675" y="3428"/>
                    </a:cubicBezTo>
                    <a:cubicBezTo>
                      <a:pt x="2685" y="3429"/>
                      <a:pt x="2695" y="3429"/>
                      <a:pt x="2705" y="3429"/>
                    </a:cubicBezTo>
                    <a:cubicBezTo>
                      <a:pt x="3075" y="3429"/>
                      <a:pt x="3065" y="2827"/>
                      <a:pt x="2675" y="2794"/>
                    </a:cubicBezTo>
                    <a:cubicBezTo>
                      <a:pt x="2210" y="2768"/>
                      <a:pt x="1745" y="2742"/>
                      <a:pt x="1296" y="2717"/>
                    </a:cubicBezTo>
                    <a:lnTo>
                      <a:pt x="1296" y="2717"/>
                    </a:lnTo>
                    <a:cubicBezTo>
                      <a:pt x="1539" y="1960"/>
                      <a:pt x="2081" y="1321"/>
                      <a:pt x="1707" y="459"/>
                    </a:cubicBezTo>
                    <a:cubicBezTo>
                      <a:pt x="1553" y="150"/>
                      <a:pt x="1230" y="0"/>
                      <a:pt x="9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48"/>
            <p:cNvGrpSpPr/>
            <p:nvPr/>
          </p:nvGrpSpPr>
          <p:grpSpPr>
            <a:xfrm>
              <a:off x="7047763" y="3987500"/>
              <a:ext cx="1665125" cy="362625"/>
              <a:chOff x="5286163" y="4745525"/>
              <a:chExt cx="1665125" cy="362625"/>
            </a:xfrm>
          </p:grpSpPr>
          <p:sp>
            <p:nvSpPr>
              <p:cNvPr id="596" name="Google Shape;596;p48"/>
              <p:cNvSpPr/>
              <p:nvPr/>
            </p:nvSpPr>
            <p:spPr>
              <a:xfrm>
                <a:off x="5287138" y="4811150"/>
                <a:ext cx="21300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807" extrusionOk="0">
                    <a:moveTo>
                      <a:pt x="193" y="0"/>
                    </a:moveTo>
                    <a:cubicBezTo>
                      <a:pt x="93" y="0"/>
                      <a:pt x="1" y="67"/>
                      <a:pt x="18" y="200"/>
                    </a:cubicBezTo>
                    <a:cubicBezTo>
                      <a:pt x="351" y="3002"/>
                      <a:pt x="418" y="5804"/>
                      <a:pt x="218" y="8606"/>
                    </a:cubicBezTo>
                    <a:cubicBezTo>
                      <a:pt x="218" y="8740"/>
                      <a:pt x="318" y="8806"/>
                      <a:pt x="422" y="8806"/>
                    </a:cubicBezTo>
                    <a:cubicBezTo>
                      <a:pt x="526" y="8806"/>
                      <a:pt x="635" y="8740"/>
                      <a:pt x="651" y="8606"/>
                    </a:cubicBezTo>
                    <a:cubicBezTo>
                      <a:pt x="851" y="5804"/>
                      <a:pt x="785" y="3002"/>
                      <a:pt x="418" y="200"/>
                    </a:cubicBezTo>
                    <a:cubicBezTo>
                      <a:pt x="401" y="67"/>
                      <a:pt x="293" y="0"/>
                      <a:pt x="1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8"/>
              <p:cNvSpPr/>
              <p:nvPr/>
            </p:nvSpPr>
            <p:spPr>
              <a:xfrm>
                <a:off x="5286163" y="4745525"/>
                <a:ext cx="414225" cy="362625"/>
              </a:xfrm>
              <a:custGeom>
                <a:avLst/>
                <a:gdLst/>
                <a:ahLst/>
                <a:cxnLst/>
                <a:rect l="l" t="t" r="r" b="b"/>
                <a:pathLst>
                  <a:path w="16569" h="14505" extrusionOk="0">
                    <a:moveTo>
                      <a:pt x="9375" y="0"/>
                    </a:moveTo>
                    <a:cubicBezTo>
                      <a:pt x="9290" y="0"/>
                      <a:pt x="9217" y="53"/>
                      <a:pt x="9196" y="157"/>
                    </a:cubicBezTo>
                    <a:cubicBezTo>
                      <a:pt x="8812" y="1501"/>
                      <a:pt x="8428" y="2846"/>
                      <a:pt x="8044" y="4190"/>
                    </a:cubicBezTo>
                    <a:lnTo>
                      <a:pt x="8044" y="4190"/>
                    </a:lnTo>
                    <a:cubicBezTo>
                      <a:pt x="5482" y="3771"/>
                      <a:pt x="2919" y="3380"/>
                      <a:pt x="357" y="2959"/>
                    </a:cubicBezTo>
                    <a:cubicBezTo>
                      <a:pt x="346" y="2957"/>
                      <a:pt x="336" y="2957"/>
                      <a:pt x="326" y="2957"/>
                    </a:cubicBezTo>
                    <a:cubicBezTo>
                      <a:pt x="82" y="2957"/>
                      <a:pt x="0" y="3327"/>
                      <a:pt x="257" y="3359"/>
                    </a:cubicBezTo>
                    <a:cubicBezTo>
                      <a:pt x="2892" y="3793"/>
                      <a:pt x="5527" y="4193"/>
                      <a:pt x="8129" y="4627"/>
                    </a:cubicBezTo>
                    <a:cubicBezTo>
                      <a:pt x="8262" y="4627"/>
                      <a:pt x="8362" y="4593"/>
                      <a:pt x="8396" y="4460"/>
                    </a:cubicBezTo>
                    <a:cubicBezTo>
                      <a:pt x="8765" y="3168"/>
                      <a:pt x="9134" y="1875"/>
                      <a:pt x="9503" y="583"/>
                    </a:cubicBezTo>
                    <a:lnTo>
                      <a:pt x="9503" y="583"/>
                    </a:lnTo>
                    <a:lnTo>
                      <a:pt x="12699" y="3226"/>
                    </a:lnTo>
                    <a:cubicBezTo>
                      <a:pt x="13333" y="3759"/>
                      <a:pt x="13966" y="4293"/>
                      <a:pt x="14600" y="4827"/>
                    </a:cubicBezTo>
                    <a:cubicBezTo>
                      <a:pt x="14900" y="5060"/>
                      <a:pt x="15234" y="5327"/>
                      <a:pt x="15534" y="5594"/>
                    </a:cubicBezTo>
                    <a:cubicBezTo>
                      <a:pt x="15968" y="5961"/>
                      <a:pt x="16035" y="6028"/>
                      <a:pt x="15668" y="6461"/>
                    </a:cubicBezTo>
                    <a:cubicBezTo>
                      <a:pt x="13758" y="8912"/>
                      <a:pt x="11879" y="11362"/>
                      <a:pt x="9973" y="13783"/>
                    </a:cubicBezTo>
                    <a:lnTo>
                      <a:pt x="9973" y="13783"/>
                    </a:lnTo>
                    <a:cubicBezTo>
                      <a:pt x="9819" y="12593"/>
                      <a:pt x="9645" y="11382"/>
                      <a:pt x="9497" y="10197"/>
                    </a:cubicBezTo>
                    <a:cubicBezTo>
                      <a:pt x="9400" y="9615"/>
                      <a:pt x="9428" y="8593"/>
                      <a:pt x="8669" y="8593"/>
                    </a:cubicBezTo>
                    <a:cubicBezTo>
                      <a:pt x="8645" y="8593"/>
                      <a:pt x="8621" y="8594"/>
                      <a:pt x="8596" y="8596"/>
                    </a:cubicBezTo>
                    <a:cubicBezTo>
                      <a:pt x="8229" y="8629"/>
                      <a:pt x="7862" y="8930"/>
                      <a:pt x="7562" y="9096"/>
                    </a:cubicBezTo>
                    <a:lnTo>
                      <a:pt x="5360" y="10197"/>
                    </a:lnTo>
                    <a:cubicBezTo>
                      <a:pt x="4026" y="10898"/>
                      <a:pt x="2692" y="11565"/>
                      <a:pt x="1357" y="12265"/>
                    </a:cubicBezTo>
                    <a:cubicBezTo>
                      <a:pt x="1159" y="12350"/>
                      <a:pt x="1274" y="12628"/>
                      <a:pt x="1456" y="12628"/>
                    </a:cubicBezTo>
                    <a:cubicBezTo>
                      <a:pt x="1488" y="12628"/>
                      <a:pt x="1522" y="12619"/>
                      <a:pt x="1558" y="12599"/>
                    </a:cubicBezTo>
                    <a:cubicBezTo>
                      <a:pt x="3492" y="11632"/>
                      <a:pt x="5460" y="10631"/>
                      <a:pt x="7395" y="9630"/>
                    </a:cubicBezTo>
                    <a:cubicBezTo>
                      <a:pt x="7640" y="9519"/>
                      <a:pt x="8184" y="9109"/>
                      <a:pt x="8567" y="9109"/>
                    </a:cubicBezTo>
                    <a:cubicBezTo>
                      <a:pt x="8757" y="9109"/>
                      <a:pt x="8908" y="9209"/>
                      <a:pt x="8963" y="9497"/>
                    </a:cubicBezTo>
                    <a:cubicBezTo>
                      <a:pt x="9096" y="9997"/>
                      <a:pt x="9130" y="10564"/>
                      <a:pt x="9196" y="11098"/>
                    </a:cubicBezTo>
                    <a:cubicBezTo>
                      <a:pt x="9330" y="12199"/>
                      <a:pt x="9497" y="13266"/>
                      <a:pt x="9630" y="14334"/>
                    </a:cubicBezTo>
                    <a:cubicBezTo>
                      <a:pt x="9651" y="14439"/>
                      <a:pt x="9752" y="14505"/>
                      <a:pt x="9849" y="14505"/>
                    </a:cubicBezTo>
                    <a:cubicBezTo>
                      <a:pt x="9906" y="14505"/>
                      <a:pt x="9960" y="14483"/>
                      <a:pt x="9997" y="14434"/>
                    </a:cubicBezTo>
                    <a:cubicBezTo>
                      <a:pt x="12132" y="11665"/>
                      <a:pt x="14300" y="8896"/>
                      <a:pt x="16468" y="6128"/>
                    </a:cubicBezTo>
                    <a:cubicBezTo>
                      <a:pt x="16535" y="6028"/>
                      <a:pt x="16568" y="5894"/>
                      <a:pt x="16468" y="5827"/>
                    </a:cubicBezTo>
                    <a:lnTo>
                      <a:pt x="9530" y="57"/>
                    </a:lnTo>
                    <a:cubicBezTo>
                      <a:pt x="9480" y="19"/>
                      <a:pt x="9425" y="0"/>
                      <a:pt x="93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>
                <a:off x="5781238" y="4802575"/>
                <a:ext cx="155975" cy="22290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8916" extrusionOk="0">
                    <a:moveTo>
                      <a:pt x="3258" y="840"/>
                    </a:moveTo>
                    <a:cubicBezTo>
                      <a:pt x="3423" y="1954"/>
                      <a:pt x="3525" y="3073"/>
                      <a:pt x="3571" y="4192"/>
                    </a:cubicBezTo>
                    <a:lnTo>
                      <a:pt x="3571" y="4192"/>
                    </a:lnTo>
                    <a:cubicBezTo>
                      <a:pt x="2634" y="4200"/>
                      <a:pt x="1697" y="4209"/>
                      <a:pt x="760" y="4212"/>
                    </a:cubicBezTo>
                    <a:lnTo>
                      <a:pt x="760" y="4212"/>
                    </a:lnTo>
                    <a:cubicBezTo>
                      <a:pt x="1733" y="3187"/>
                      <a:pt x="2577" y="2074"/>
                      <a:pt x="3258" y="840"/>
                    </a:cubicBezTo>
                    <a:close/>
                    <a:moveTo>
                      <a:pt x="3376" y="0"/>
                    </a:moveTo>
                    <a:cubicBezTo>
                      <a:pt x="3304" y="0"/>
                      <a:pt x="3233" y="35"/>
                      <a:pt x="3203" y="110"/>
                    </a:cubicBezTo>
                    <a:cubicBezTo>
                      <a:pt x="2369" y="1644"/>
                      <a:pt x="1369" y="3045"/>
                      <a:pt x="134" y="4279"/>
                    </a:cubicBezTo>
                    <a:cubicBezTo>
                      <a:pt x="1" y="4413"/>
                      <a:pt x="101" y="4646"/>
                      <a:pt x="268" y="4646"/>
                    </a:cubicBezTo>
                    <a:cubicBezTo>
                      <a:pt x="1374" y="4646"/>
                      <a:pt x="2480" y="4624"/>
                      <a:pt x="3586" y="4605"/>
                    </a:cubicBezTo>
                    <a:lnTo>
                      <a:pt x="3586" y="4605"/>
                    </a:lnTo>
                    <a:cubicBezTo>
                      <a:pt x="3626" y="5978"/>
                      <a:pt x="3584" y="7351"/>
                      <a:pt x="3470" y="8716"/>
                    </a:cubicBezTo>
                    <a:cubicBezTo>
                      <a:pt x="3453" y="8849"/>
                      <a:pt x="3554" y="8916"/>
                      <a:pt x="3658" y="8916"/>
                    </a:cubicBezTo>
                    <a:cubicBezTo>
                      <a:pt x="3762" y="8916"/>
                      <a:pt x="3870" y="8849"/>
                      <a:pt x="3870" y="8716"/>
                    </a:cubicBezTo>
                    <a:cubicBezTo>
                      <a:pt x="3999" y="7338"/>
                      <a:pt x="4042" y="5968"/>
                      <a:pt x="4001" y="4598"/>
                    </a:cubicBezTo>
                    <a:lnTo>
                      <a:pt x="4001" y="4598"/>
                    </a:lnTo>
                    <a:cubicBezTo>
                      <a:pt x="4658" y="4588"/>
                      <a:pt x="5315" y="4580"/>
                      <a:pt x="5972" y="4580"/>
                    </a:cubicBezTo>
                    <a:cubicBezTo>
                      <a:pt x="6239" y="4580"/>
                      <a:pt x="6239" y="4179"/>
                      <a:pt x="5972" y="4179"/>
                    </a:cubicBezTo>
                    <a:cubicBezTo>
                      <a:pt x="5310" y="4179"/>
                      <a:pt x="4648" y="4183"/>
                      <a:pt x="3986" y="4189"/>
                    </a:cubicBezTo>
                    <a:lnTo>
                      <a:pt x="3986" y="4189"/>
                    </a:lnTo>
                    <a:cubicBezTo>
                      <a:pt x="3929" y="2843"/>
                      <a:pt x="3791" y="1497"/>
                      <a:pt x="3570" y="143"/>
                    </a:cubicBezTo>
                    <a:cubicBezTo>
                      <a:pt x="3552" y="51"/>
                      <a:pt x="3463" y="0"/>
                      <a:pt x="3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8"/>
              <p:cNvSpPr/>
              <p:nvPr/>
            </p:nvSpPr>
            <p:spPr>
              <a:xfrm>
                <a:off x="5965138" y="4824475"/>
                <a:ext cx="20450" cy="1851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407" extrusionOk="0">
                    <a:moveTo>
                      <a:pt x="205" y="1"/>
                    </a:moveTo>
                    <a:cubicBezTo>
                      <a:pt x="100" y="1"/>
                      <a:pt x="0" y="68"/>
                      <a:pt x="17" y="201"/>
                    </a:cubicBezTo>
                    <a:cubicBezTo>
                      <a:pt x="217" y="2536"/>
                      <a:pt x="350" y="4871"/>
                      <a:pt x="384" y="7206"/>
                    </a:cubicBezTo>
                    <a:cubicBezTo>
                      <a:pt x="384" y="7339"/>
                      <a:pt x="492" y="7406"/>
                      <a:pt x="601" y="7406"/>
                    </a:cubicBezTo>
                    <a:cubicBezTo>
                      <a:pt x="709" y="7406"/>
                      <a:pt x="817" y="7339"/>
                      <a:pt x="817" y="7206"/>
                    </a:cubicBezTo>
                    <a:cubicBezTo>
                      <a:pt x="751" y="4871"/>
                      <a:pt x="651" y="2536"/>
                      <a:pt x="417" y="201"/>
                    </a:cubicBezTo>
                    <a:cubicBezTo>
                      <a:pt x="417" y="68"/>
                      <a:pt x="309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8"/>
              <p:cNvSpPr/>
              <p:nvPr/>
            </p:nvSpPr>
            <p:spPr>
              <a:xfrm>
                <a:off x="5956388" y="4925450"/>
                <a:ext cx="859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568" extrusionOk="0">
                    <a:moveTo>
                      <a:pt x="2961" y="1"/>
                    </a:moveTo>
                    <a:cubicBezTo>
                      <a:pt x="2869" y="1"/>
                      <a:pt x="2794" y="68"/>
                      <a:pt x="2766" y="153"/>
                    </a:cubicBezTo>
                    <a:lnTo>
                      <a:pt x="2766" y="153"/>
                    </a:lnTo>
                    <a:cubicBezTo>
                      <a:pt x="2417" y="144"/>
                      <a:pt x="2068" y="140"/>
                      <a:pt x="1722" y="140"/>
                    </a:cubicBezTo>
                    <a:cubicBezTo>
                      <a:pt x="1243" y="140"/>
                      <a:pt x="767" y="148"/>
                      <a:pt x="300" y="165"/>
                    </a:cubicBezTo>
                    <a:cubicBezTo>
                      <a:pt x="11" y="165"/>
                      <a:pt x="0" y="567"/>
                      <a:pt x="268" y="567"/>
                    </a:cubicBezTo>
                    <a:cubicBezTo>
                      <a:pt x="278" y="567"/>
                      <a:pt x="289" y="566"/>
                      <a:pt x="300" y="565"/>
                    </a:cubicBezTo>
                    <a:cubicBezTo>
                      <a:pt x="767" y="549"/>
                      <a:pt x="1243" y="540"/>
                      <a:pt x="1722" y="540"/>
                    </a:cubicBezTo>
                    <a:cubicBezTo>
                      <a:pt x="2202" y="540"/>
                      <a:pt x="2685" y="549"/>
                      <a:pt x="3169" y="565"/>
                    </a:cubicBezTo>
                    <a:cubicBezTo>
                      <a:pt x="3369" y="565"/>
                      <a:pt x="3436" y="298"/>
                      <a:pt x="3269" y="198"/>
                    </a:cubicBezTo>
                    <a:cubicBezTo>
                      <a:pt x="3202" y="132"/>
                      <a:pt x="3136" y="98"/>
                      <a:pt x="3069" y="31"/>
                    </a:cubicBezTo>
                    <a:cubicBezTo>
                      <a:pt x="3031" y="10"/>
                      <a:pt x="2995" y="1"/>
                      <a:pt x="29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>
                <a:off x="6023913" y="4808650"/>
                <a:ext cx="13375" cy="2185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8740" extrusionOk="0">
                    <a:moveTo>
                      <a:pt x="330" y="0"/>
                    </a:moveTo>
                    <a:cubicBezTo>
                      <a:pt x="226" y="0"/>
                      <a:pt x="118" y="67"/>
                      <a:pt x="101" y="200"/>
                    </a:cubicBezTo>
                    <a:cubicBezTo>
                      <a:pt x="1" y="2969"/>
                      <a:pt x="1" y="5738"/>
                      <a:pt x="101" y="8540"/>
                    </a:cubicBezTo>
                    <a:cubicBezTo>
                      <a:pt x="118" y="8673"/>
                      <a:pt x="226" y="8740"/>
                      <a:pt x="330" y="8740"/>
                    </a:cubicBezTo>
                    <a:cubicBezTo>
                      <a:pt x="435" y="8740"/>
                      <a:pt x="535" y="8673"/>
                      <a:pt x="535" y="8540"/>
                    </a:cubicBezTo>
                    <a:cubicBezTo>
                      <a:pt x="435" y="5738"/>
                      <a:pt x="435" y="2969"/>
                      <a:pt x="535" y="200"/>
                    </a:cubicBezTo>
                    <a:cubicBezTo>
                      <a:pt x="535" y="67"/>
                      <a:pt x="435" y="0"/>
                      <a:pt x="3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8"/>
              <p:cNvSpPr/>
              <p:nvPr/>
            </p:nvSpPr>
            <p:spPr>
              <a:xfrm>
                <a:off x="6059338" y="4977225"/>
                <a:ext cx="725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674" extrusionOk="0">
                    <a:moveTo>
                      <a:pt x="740" y="0"/>
                    </a:moveTo>
                    <a:cubicBezTo>
                      <a:pt x="532" y="0"/>
                      <a:pt x="316" y="105"/>
                      <a:pt x="118" y="362"/>
                    </a:cubicBezTo>
                    <a:cubicBezTo>
                      <a:pt x="0" y="504"/>
                      <a:pt x="149" y="645"/>
                      <a:pt x="306" y="645"/>
                    </a:cubicBezTo>
                    <a:cubicBezTo>
                      <a:pt x="370" y="645"/>
                      <a:pt x="436" y="621"/>
                      <a:pt x="485" y="562"/>
                    </a:cubicBezTo>
                    <a:cubicBezTo>
                      <a:pt x="585" y="438"/>
                      <a:pt x="684" y="388"/>
                      <a:pt x="779" y="388"/>
                    </a:cubicBezTo>
                    <a:cubicBezTo>
                      <a:pt x="1064" y="388"/>
                      <a:pt x="1302" y="845"/>
                      <a:pt x="1353" y="1096"/>
                    </a:cubicBezTo>
                    <a:cubicBezTo>
                      <a:pt x="1453" y="1363"/>
                      <a:pt x="1386" y="1696"/>
                      <a:pt x="1319" y="1963"/>
                    </a:cubicBezTo>
                    <a:cubicBezTo>
                      <a:pt x="1152" y="2530"/>
                      <a:pt x="719" y="2931"/>
                      <a:pt x="185" y="3131"/>
                    </a:cubicBezTo>
                    <a:cubicBezTo>
                      <a:pt x="18" y="3231"/>
                      <a:pt x="85" y="3498"/>
                      <a:pt x="252" y="3531"/>
                    </a:cubicBezTo>
                    <a:cubicBezTo>
                      <a:pt x="623" y="3624"/>
                      <a:pt x="1002" y="3674"/>
                      <a:pt x="1381" y="3674"/>
                    </a:cubicBezTo>
                    <a:cubicBezTo>
                      <a:pt x="1819" y="3674"/>
                      <a:pt x="2258" y="3607"/>
                      <a:pt x="2687" y="3464"/>
                    </a:cubicBezTo>
                    <a:cubicBezTo>
                      <a:pt x="2903" y="3372"/>
                      <a:pt x="2834" y="3023"/>
                      <a:pt x="2611" y="3023"/>
                    </a:cubicBezTo>
                    <a:cubicBezTo>
                      <a:pt x="2593" y="3023"/>
                      <a:pt x="2574" y="3026"/>
                      <a:pt x="2553" y="3031"/>
                    </a:cubicBezTo>
                    <a:cubicBezTo>
                      <a:pt x="2134" y="3183"/>
                      <a:pt x="1726" y="3260"/>
                      <a:pt x="1309" y="3260"/>
                    </a:cubicBezTo>
                    <a:cubicBezTo>
                      <a:pt x="1166" y="3260"/>
                      <a:pt x="1022" y="3250"/>
                      <a:pt x="876" y="3232"/>
                    </a:cubicBezTo>
                    <a:lnTo>
                      <a:pt x="876" y="3232"/>
                    </a:lnTo>
                    <a:cubicBezTo>
                      <a:pt x="1505" y="2760"/>
                      <a:pt x="1922" y="1945"/>
                      <a:pt x="1786" y="1129"/>
                    </a:cubicBezTo>
                    <a:cubicBezTo>
                      <a:pt x="1692" y="590"/>
                      <a:pt x="123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8"/>
              <p:cNvSpPr/>
              <p:nvPr/>
            </p:nvSpPr>
            <p:spPr>
              <a:xfrm>
                <a:off x="6121488" y="4818800"/>
                <a:ext cx="130625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8312" extrusionOk="0">
                    <a:moveTo>
                      <a:pt x="2685" y="0"/>
                    </a:moveTo>
                    <a:cubicBezTo>
                      <a:pt x="1945" y="0"/>
                      <a:pt x="1288" y="504"/>
                      <a:pt x="835" y="1195"/>
                    </a:cubicBezTo>
                    <a:cubicBezTo>
                      <a:pt x="1" y="2496"/>
                      <a:pt x="34" y="4297"/>
                      <a:pt x="468" y="5698"/>
                    </a:cubicBezTo>
                    <a:cubicBezTo>
                      <a:pt x="801" y="6799"/>
                      <a:pt x="1735" y="8134"/>
                      <a:pt x="2969" y="8300"/>
                    </a:cubicBezTo>
                    <a:cubicBezTo>
                      <a:pt x="3048" y="8308"/>
                      <a:pt x="3126" y="8312"/>
                      <a:pt x="3204" y="8312"/>
                    </a:cubicBezTo>
                    <a:cubicBezTo>
                      <a:pt x="4155" y="8312"/>
                      <a:pt x="5050" y="7753"/>
                      <a:pt x="5204" y="6766"/>
                    </a:cubicBezTo>
                    <a:cubicBezTo>
                      <a:pt x="5224" y="6608"/>
                      <a:pt x="5093" y="6509"/>
                      <a:pt x="4975" y="6509"/>
                    </a:cubicBezTo>
                    <a:cubicBezTo>
                      <a:pt x="4893" y="6509"/>
                      <a:pt x="4818" y="6557"/>
                      <a:pt x="4804" y="6666"/>
                    </a:cubicBezTo>
                    <a:cubicBezTo>
                      <a:pt x="4684" y="7484"/>
                      <a:pt x="4025" y="7868"/>
                      <a:pt x="3316" y="7868"/>
                    </a:cubicBezTo>
                    <a:cubicBezTo>
                      <a:pt x="3043" y="7868"/>
                      <a:pt x="2762" y="7811"/>
                      <a:pt x="2502" y="7700"/>
                    </a:cubicBezTo>
                    <a:cubicBezTo>
                      <a:pt x="1535" y="7300"/>
                      <a:pt x="1035" y="6165"/>
                      <a:pt x="768" y="5265"/>
                    </a:cubicBezTo>
                    <a:cubicBezTo>
                      <a:pt x="391" y="4077"/>
                      <a:pt x="795" y="349"/>
                      <a:pt x="2523" y="349"/>
                    </a:cubicBezTo>
                    <a:cubicBezTo>
                      <a:pt x="2786" y="349"/>
                      <a:pt x="3078" y="435"/>
                      <a:pt x="3403" y="628"/>
                    </a:cubicBezTo>
                    <a:cubicBezTo>
                      <a:pt x="3438" y="648"/>
                      <a:pt x="3472" y="657"/>
                      <a:pt x="3504" y="657"/>
                    </a:cubicBezTo>
                    <a:cubicBezTo>
                      <a:pt x="3687" y="657"/>
                      <a:pt x="3802" y="375"/>
                      <a:pt x="3603" y="261"/>
                    </a:cubicBezTo>
                    <a:cubicBezTo>
                      <a:pt x="3289" y="80"/>
                      <a:pt x="2980" y="0"/>
                      <a:pt x="2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8"/>
              <p:cNvSpPr/>
              <p:nvPr/>
            </p:nvSpPr>
            <p:spPr>
              <a:xfrm>
                <a:off x="6264238" y="4816600"/>
                <a:ext cx="153325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8386" extrusionOk="0">
                    <a:moveTo>
                      <a:pt x="2120" y="397"/>
                    </a:moveTo>
                    <a:lnTo>
                      <a:pt x="2120" y="397"/>
                    </a:lnTo>
                    <a:cubicBezTo>
                      <a:pt x="1991" y="456"/>
                      <a:pt x="1861" y="528"/>
                      <a:pt x="1729" y="616"/>
                    </a:cubicBezTo>
                    <a:cubicBezTo>
                      <a:pt x="1533" y="756"/>
                      <a:pt x="1643" y="1014"/>
                      <a:pt x="1821" y="1014"/>
                    </a:cubicBezTo>
                    <a:cubicBezTo>
                      <a:pt x="1855" y="1014"/>
                      <a:pt x="1892" y="1004"/>
                      <a:pt x="1929" y="983"/>
                    </a:cubicBezTo>
                    <a:cubicBezTo>
                      <a:pt x="2297" y="740"/>
                      <a:pt x="2652" y="636"/>
                      <a:pt x="2985" y="636"/>
                    </a:cubicBezTo>
                    <a:cubicBezTo>
                      <a:pt x="4163" y="636"/>
                      <a:pt x="5072" y="1948"/>
                      <a:pt x="5332" y="3118"/>
                    </a:cubicBezTo>
                    <a:cubicBezTo>
                      <a:pt x="5699" y="4719"/>
                      <a:pt x="5365" y="6754"/>
                      <a:pt x="3864" y="7654"/>
                    </a:cubicBezTo>
                    <a:cubicBezTo>
                      <a:pt x="3477" y="7890"/>
                      <a:pt x="3122" y="7991"/>
                      <a:pt x="2800" y="7991"/>
                    </a:cubicBezTo>
                    <a:cubicBezTo>
                      <a:pt x="1431" y="7991"/>
                      <a:pt x="657" y="6149"/>
                      <a:pt x="495" y="4852"/>
                    </a:cubicBezTo>
                    <a:cubicBezTo>
                      <a:pt x="405" y="4159"/>
                      <a:pt x="832" y="443"/>
                      <a:pt x="2120" y="397"/>
                    </a:cubicBezTo>
                    <a:close/>
                    <a:moveTo>
                      <a:pt x="2163" y="1"/>
                    </a:moveTo>
                    <a:cubicBezTo>
                      <a:pt x="692" y="1"/>
                      <a:pt x="91" y="3184"/>
                      <a:pt x="61" y="4185"/>
                    </a:cubicBezTo>
                    <a:cubicBezTo>
                      <a:pt x="0" y="5779"/>
                      <a:pt x="812" y="8386"/>
                      <a:pt x="2702" y="8386"/>
                    </a:cubicBezTo>
                    <a:cubicBezTo>
                      <a:pt x="2870" y="8386"/>
                      <a:pt x="3046" y="8365"/>
                      <a:pt x="3230" y="8322"/>
                    </a:cubicBezTo>
                    <a:cubicBezTo>
                      <a:pt x="5465" y="7788"/>
                      <a:pt x="6132" y="5353"/>
                      <a:pt x="5766" y="3285"/>
                    </a:cubicBezTo>
                    <a:cubicBezTo>
                      <a:pt x="5530" y="1846"/>
                      <a:pt x="4413" y="203"/>
                      <a:pt x="2977" y="203"/>
                    </a:cubicBezTo>
                    <a:cubicBezTo>
                      <a:pt x="2930" y="203"/>
                      <a:pt x="2882" y="205"/>
                      <a:pt x="2834" y="209"/>
                    </a:cubicBezTo>
                    <a:lnTo>
                      <a:pt x="2834" y="209"/>
                    </a:lnTo>
                    <a:cubicBezTo>
                      <a:pt x="2823" y="199"/>
                      <a:pt x="2811" y="190"/>
                      <a:pt x="2797" y="182"/>
                    </a:cubicBezTo>
                    <a:cubicBezTo>
                      <a:pt x="2570" y="57"/>
                      <a:pt x="2359" y="1"/>
                      <a:pt x="2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8"/>
              <p:cNvSpPr/>
              <p:nvPr/>
            </p:nvSpPr>
            <p:spPr>
              <a:xfrm>
                <a:off x="6450063" y="4812700"/>
                <a:ext cx="58875" cy="1889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7559" extrusionOk="0">
                    <a:moveTo>
                      <a:pt x="1385" y="1"/>
                    </a:moveTo>
                    <a:cubicBezTo>
                      <a:pt x="1324" y="1"/>
                      <a:pt x="1266" y="31"/>
                      <a:pt x="1235" y="105"/>
                    </a:cubicBezTo>
                    <a:cubicBezTo>
                      <a:pt x="0" y="2473"/>
                      <a:pt x="234" y="5342"/>
                      <a:pt x="1868" y="7477"/>
                    </a:cubicBezTo>
                    <a:cubicBezTo>
                      <a:pt x="1916" y="7535"/>
                      <a:pt x="1981" y="7559"/>
                      <a:pt x="2045" y="7559"/>
                    </a:cubicBezTo>
                    <a:cubicBezTo>
                      <a:pt x="2202" y="7559"/>
                      <a:pt x="2354" y="7410"/>
                      <a:pt x="2235" y="7243"/>
                    </a:cubicBezTo>
                    <a:cubicBezTo>
                      <a:pt x="668" y="5242"/>
                      <a:pt x="401" y="2573"/>
                      <a:pt x="1568" y="305"/>
                    </a:cubicBezTo>
                    <a:cubicBezTo>
                      <a:pt x="1660" y="145"/>
                      <a:pt x="1516" y="1"/>
                      <a:pt x="1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8"/>
              <p:cNvSpPr/>
              <p:nvPr/>
            </p:nvSpPr>
            <p:spPr>
              <a:xfrm>
                <a:off x="6524613" y="4817275"/>
                <a:ext cx="150375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6575" extrusionOk="0">
                    <a:moveTo>
                      <a:pt x="1787" y="1"/>
                    </a:moveTo>
                    <a:cubicBezTo>
                      <a:pt x="904" y="1"/>
                      <a:pt x="0" y="868"/>
                      <a:pt x="154" y="1923"/>
                    </a:cubicBezTo>
                    <a:cubicBezTo>
                      <a:pt x="168" y="2033"/>
                      <a:pt x="243" y="2080"/>
                      <a:pt x="324" y="2080"/>
                    </a:cubicBezTo>
                    <a:cubicBezTo>
                      <a:pt x="442" y="2080"/>
                      <a:pt x="574" y="1981"/>
                      <a:pt x="554" y="1823"/>
                    </a:cubicBezTo>
                    <a:cubicBezTo>
                      <a:pt x="432" y="931"/>
                      <a:pt x="934" y="515"/>
                      <a:pt x="1511" y="515"/>
                    </a:cubicBezTo>
                    <a:cubicBezTo>
                      <a:pt x="2034" y="515"/>
                      <a:pt x="2618" y="856"/>
                      <a:pt x="2856" y="1490"/>
                    </a:cubicBezTo>
                    <a:cubicBezTo>
                      <a:pt x="3056" y="2057"/>
                      <a:pt x="2923" y="2724"/>
                      <a:pt x="2756" y="3258"/>
                    </a:cubicBezTo>
                    <a:cubicBezTo>
                      <a:pt x="2389" y="4459"/>
                      <a:pt x="1355" y="5393"/>
                      <a:pt x="488" y="6193"/>
                    </a:cubicBezTo>
                    <a:cubicBezTo>
                      <a:pt x="354" y="6327"/>
                      <a:pt x="454" y="6560"/>
                      <a:pt x="621" y="6560"/>
                    </a:cubicBezTo>
                    <a:cubicBezTo>
                      <a:pt x="871" y="6570"/>
                      <a:pt x="1121" y="6574"/>
                      <a:pt x="1370" y="6574"/>
                    </a:cubicBezTo>
                    <a:cubicBezTo>
                      <a:pt x="2847" y="6574"/>
                      <a:pt x="4302" y="6407"/>
                      <a:pt x="5758" y="6093"/>
                    </a:cubicBezTo>
                    <a:cubicBezTo>
                      <a:pt x="6014" y="6061"/>
                      <a:pt x="5901" y="5691"/>
                      <a:pt x="5685" y="5691"/>
                    </a:cubicBezTo>
                    <a:cubicBezTo>
                      <a:pt x="5676" y="5691"/>
                      <a:pt x="5667" y="5691"/>
                      <a:pt x="5658" y="5693"/>
                    </a:cubicBezTo>
                    <a:cubicBezTo>
                      <a:pt x="4158" y="6023"/>
                      <a:pt x="2657" y="6164"/>
                      <a:pt x="1133" y="6165"/>
                    </a:cubicBezTo>
                    <a:lnTo>
                      <a:pt x="1133" y="6165"/>
                    </a:lnTo>
                    <a:cubicBezTo>
                      <a:pt x="2578" y="4756"/>
                      <a:pt x="4070" y="2859"/>
                      <a:pt x="2989" y="789"/>
                    </a:cubicBezTo>
                    <a:cubicBezTo>
                      <a:pt x="2694" y="232"/>
                      <a:pt x="2243" y="1"/>
                      <a:pt x="1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8"/>
              <p:cNvSpPr/>
              <p:nvPr/>
            </p:nvSpPr>
            <p:spPr>
              <a:xfrm>
                <a:off x="6679813" y="4827825"/>
                <a:ext cx="28275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5919" extrusionOk="0">
                    <a:moveTo>
                      <a:pt x="192" y="0"/>
                    </a:moveTo>
                    <a:cubicBezTo>
                      <a:pt x="92" y="0"/>
                      <a:pt x="0" y="67"/>
                      <a:pt x="17" y="200"/>
                    </a:cubicBezTo>
                    <a:cubicBezTo>
                      <a:pt x="184" y="1501"/>
                      <a:pt x="217" y="2802"/>
                      <a:pt x="351" y="4103"/>
                    </a:cubicBezTo>
                    <a:cubicBezTo>
                      <a:pt x="384" y="4537"/>
                      <a:pt x="317" y="5504"/>
                      <a:pt x="651" y="5871"/>
                    </a:cubicBezTo>
                    <a:cubicBezTo>
                      <a:pt x="674" y="5895"/>
                      <a:pt x="731" y="5918"/>
                      <a:pt x="786" y="5918"/>
                    </a:cubicBezTo>
                    <a:cubicBezTo>
                      <a:pt x="809" y="5918"/>
                      <a:pt x="831" y="5914"/>
                      <a:pt x="851" y="5905"/>
                    </a:cubicBezTo>
                    <a:lnTo>
                      <a:pt x="884" y="5905"/>
                    </a:lnTo>
                    <a:cubicBezTo>
                      <a:pt x="1131" y="5843"/>
                      <a:pt x="1036" y="5497"/>
                      <a:pt x="836" y="5497"/>
                    </a:cubicBezTo>
                    <a:cubicBezTo>
                      <a:pt x="819" y="5497"/>
                      <a:pt x="802" y="5499"/>
                      <a:pt x="784" y="5504"/>
                    </a:cubicBezTo>
                    <a:cubicBezTo>
                      <a:pt x="1084" y="5404"/>
                      <a:pt x="517" y="801"/>
                      <a:pt x="417" y="200"/>
                    </a:cubicBezTo>
                    <a:cubicBezTo>
                      <a:pt x="401" y="67"/>
                      <a:pt x="292" y="0"/>
                      <a:pt x="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8"/>
              <p:cNvSpPr/>
              <p:nvPr/>
            </p:nvSpPr>
            <p:spPr>
              <a:xfrm>
                <a:off x="6670538" y="4803525"/>
                <a:ext cx="126950" cy="19420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7768" extrusionOk="0">
                    <a:moveTo>
                      <a:pt x="3602" y="1"/>
                    </a:moveTo>
                    <a:cubicBezTo>
                      <a:pt x="3515" y="1"/>
                      <a:pt x="3425" y="51"/>
                      <a:pt x="3390" y="138"/>
                    </a:cubicBezTo>
                    <a:cubicBezTo>
                      <a:pt x="3007" y="1023"/>
                      <a:pt x="2650" y="1908"/>
                      <a:pt x="2295" y="2769"/>
                    </a:cubicBezTo>
                    <a:lnTo>
                      <a:pt x="2295" y="2769"/>
                    </a:lnTo>
                    <a:cubicBezTo>
                      <a:pt x="1723" y="2018"/>
                      <a:pt x="1102" y="1315"/>
                      <a:pt x="455" y="639"/>
                    </a:cubicBezTo>
                    <a:cubicBezTo>
                      <a:pt x="408" y="592"/>
                      <a:pt x="356" y="573"/>
                      <a:pt x="306" y="573"/>
                    </a:cubicBezTo>
                    <a:cubicBezTo>
                      <a:pt x="142" y="573"/>
                      <a:pt x="1" y="785"/>
                      <a:pt x="154" y="939"/>
                    </a:cubicBezTo>
                    <a:cubicBezTo>
                      <a:pt x="888" y="1673"/>
                      <a:pt x="1555" y="2440"/>
                      <a:pt x="2156" y="3274"/>
                    </a:cubicBezTo>
                    <a:cubicBezTo>
                      <a:pt x="2216" y="3349"/>
                      <a:pt x="2290" y="3384"/>
                      <a:pt x="2359" y="3384"/>
                    </a:cubicBezTo>
                    <a:cubicBezTo>
                      <a:pt x="2443" y="3384"/>
                      <a:pt x="2520" y="3332"/>
                      <a:pt x="2556" y="3241"/>
                    </a:cubicBezTo>
                    <a:cubicBezTo>
                      <a:pt x="2867" y="2464"/>
                      <a:pt x="3177" y="1688"/>
                      <a:pt x="3503" y="927"/>
                    </a:cubicBezTo>
                    <a:lnTo>
                      <a:pt x="3503" y="927"/>
                    </a:lnTo>
                    <a:lnTo>
                      <a:pt x="4658" y="7610"/>
                    </a:lnTo>
                    <a:cubicBezTo>
                      <a:pt x="4671" y="7720"/>
                      <a:pt x="4746" y="7767"/>
                      <a:pt x="4828" y="7767"/>
                    </a:cubicBezTo>
                    <a:cubicBezTo>
                      <a:pt x="4946" y="7767"/>
                      <a:pt x="5078" y="7668"/>
                      <a:pt x="5058" y="7510"/>
                    </a:cubicBezTo>
                    <a:lnTo>
                      <a:pt x="3790" y="138"/>
                    </a:lnTo>
                    <a:cubicBezTo>
                      <a:pt x="3759" y="43"/>
                      <a:pt x="3681" y="1"/>
                      <a:pt x="36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8"/>
              <p:cNvSpPr/>
              <p:nvPr/>
            </p:nvSpPr>
            <p:spPr>
              <a:xfrm>
                <a:off x="6780613" y="4891050"/>
                <a:ext cx="11145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6275" extrusionOk="0">
                    <a:moveTo>
                      <a:pt x="2891" y="0"/>
                    </a:moveTo>
                    <a:cubicBezTo>
                      <a:pt x="2354" y="0"/>
                      <a:pt x="1850" y="179"/>
                      <a:pt x="1389" y="574"/>
                    </a:cubicBezTo>
                    <a:cubicBezTo>
                      <a:pt x="855" y="1041"/>
                      <a:pt x="688" y="2141"/>
                      <a:pt x="1189" y="2675"/>
                    </a:cubicBezTo>
                    <a:cubicBezTo>
                      <a:pt x="1503" y="2989"/>
                      <a:pt x="1968" y="3258"/>
                      <a:pt x="2422" y="3258"/>
                    </a:cubicBezTo>
                    <a:cubicBezTo>
                      <a:pt x="2643" y="3258"/>
                      <a:pt x="2860" y="3195"/>
                      <a:pt x="3057" y="3042"/>
                    </a:cubicBezTo>
                    <a:cubicBezTo>
                      <a:pt x="3263" y="2865"/>
                      <a:pt x="3409" y="2662"/>
                      <a:pt x="3506" y="2443"/>
                    </a:cubicBezTo>
                    <a:lnTo>
                      <a:pt x="3506" y="2443"/>
                    </a:lnTo>
                    <a:cubicBezTo>
                      <a:pt x="3590" y="3028"/>
                      <a:pt x="3596" y="3619"/>
                      <a:pt x="3457" y="4209"/>
                    </a:cubicBezTo>
                    <a:cubicBezTo>
                      <a:pt x="3249" y="5132"/>
                      <a:pt x="2404" y="5863"/>
                      <a:pt x="1550" y="5863"/>
                    </a:cubicBezTo>
                    <a:cubicBezTo>
                      <a:pt x="1168" y="5863"/>
                      <a:pt x="784" y="5717"/>
                      <a:pt x="455" y="5377"/>
                    </a:cubicBezTo>
                    <a:cubicBezTo>
                      <a:pt x="408" y="5330"/>
                      <a:pt x="356" y="5311"/>
                      <a:pt x="307" y="5311"/>
                    </a:cubicBezTo>
                    <a:cubicBezTo>
                      <a:pt x="142" y="5311"/>
                      <a:pt x="1" y="5524"/>
                      <a:pt x="155" y="5677"/>
                    </a:cubicBezTo>
                    <a:cubicBezTo>
                      <a:pt x="553" y="6090"/>
                      <a:pt x="1042" y="6275"/>
                      <a:pt x="1538" y="6275"/>
                    </a:cubicBezTo>
                    <a:cubicBezTo>
                      <a:pt x="2166" y="6275"/>
                      <a:pt x="2806" y="5980"/>
                      <a:pt x="3290" y="5477"/>
                    </a:cubicBezTo>
                    <a:cubicBezTo>
                      <a:pt x="4458" y="4209"/>
                      <a:pt x="3957" y="2175"/>
                      <a:pt x="3524" y="740"/>
                    </a:cubicBezTo>
                    <a:cubicBezTo>
                      <a:pt x="3496" y="631"/>
                      <a:pt x="3413" y="583"/>
                      <a:pt x="3329" y="583"/>
                    </a:cubicBezTo>
                    <a:cubicBezTo>
                      <a:pt x="3208" y="583"/>
                      <a:pt x="3084" y="683"/>
                      <a:pt x="3123" y="840"/>
                    </a:cubicBezTo>
                    <a:cubicBezTo>
                      <a:pt x="3123" y="840"/>
                      <a:pt x="3123" y="840"/>
                      <a:pt x="3123" y="840"/>
                    </a:cubicBezTo>
                    <a:lnTo>
                      <a:pt x="3123" y="840"/>
                    </a:lnTo>
                    <a:cubicBezTo>
                      <a:pt x="3319" y="1511"/>
                      <a:pt x="3327" y="2838"/>
                      <a:pt x="2442" y="2838"/>
                    </a:cubicBezTo>
                    <a:cubicBezTo>
                      <a:pt x="2270" y="2838"/>
                      <a:pt x="2066" y="2789"/>
                      <a:pt x="1822" y="2675"/>
                    </a:cubicBezTo>
                    <a:cubicBezTo>
                      <a:pt x="622" y="2141"/>
                      <a:pt x="1622" y="740"/>
                      <a:pt x="2323" y="473"/>
                    </a:cubicBezTo>
                    <a:cubicBezTo>
                      <a:pt x="2480" y="413"/>
                      <a:pt x="2641" y="388"/>
                      <a:pt x="2801" y="388"/>
                    </a:cubicBezTo>
                    <a:cubicBezTo>
                      <a:pt x="3085" y="388"/>
                      <a:pt x="3368" y="467"/>
                      <a:pt x="3624" y="574"/>
                    </a:cubicBezTo>
                    <a:cubicBezTo>
                      <a:pt x="3644" y="579"/>
                      <a:pt x="3663" y="581"/>
                      <a:pt x="3682" y="581"/>
                    </a:cubicBezTo>
                    <a:cubicBezTo>
                      <a:pt x="3904" y="581"/>
                      <a:pt x="3973" y="232"/>
                      <a:pt x="3757" y="140"/>
                    </a:cubicBezTo>
                    <a:cubicBezTo>
                      <a:pt x="3460" y="49"/>
                      <a:pt x="3171" y="0"/>
                      <a:pt x="2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8"/>
              <p:cNvSpPr/>
              <p:nvPr/>
            </p:nvSpPr>
            <p:spPr>
              <a:xfrm>
                <a:off x="6878013" y="4780350"/>
                <a:ext cx="73275" cy="20200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8080" extrusionOk="0">
                    <a:moveTo>
                      <a:pt x="285" y="0"/>
                    </a:moveTo>
                    <a:cubicBezTo>
                      <a:pt x="138" y="0"/>
                      <a:pt x="1" y="158"/>
                      <a:pt x="95" y="298"/>
                    </a:cubicBezTo>
                    <a:cubicBezTo>
                      <a:pt x="895" y="1299"/>
                      <a:pt x="1462" y="2400"/>
                      <a:pt x="1829" y="3634"/>
                    </a:cubicBezTo>
                    <a:cubicBezTo>
                      <a:pt x="2129" y="4535"/>
                      <a:pt x="2730" y="6970"/>
                      <a:pt x="1796" y="7703"/>
                    </a:cubicBezTo>
                    <a:cubicBezTo>
                      <a:pt x="1632" y="7813"/>
                      <a:pt x="1737" y="8080"/>
                      <a:pt x="1891" y="8080"/>
                    </a:cubicBezTo>
                    <a:cubicBezTo>
                      <a:pt x="1924" y="8080"/>
                      <a:pt x="1960" y="8067"/>
                      <a:pt x="1996" y="8037"/>
                    </a:cubicBezTo>
                    <a:cubicBezTo>
                      <a:pt x="2930" y="7337"/>
                      <a:pt x="2697" y="5869"/>
                      <a:pt x="2530" y="4868"/>
                    </a:cubicBezTo>
                    <a:cubicBezTo>
                      <a:pt x="2230" y="3100"/>
                      <a:pt x="1562" y="1499"/>
                      <a:pt x="462" y="98"/>
                    </a:cubicBezTo>
                    <a:cubicBezTo>
                      <a:pt x="412" y="29"/>
                      <a:pt x="348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48"/>
            <p:cNvGrpSpPr/>
            <p:nvPr/>
          </p:nvGrpSpPr>
          <p:grpSpPr>
            <a:xfrm>
              <a:off x="5939688" y="4063700"/>
              <a:ext cx="641950" cy="553775"/>
              <a:chOff x="5836800" y="3976350"/>
              <a:chExt cx="641950" cy="553775"/>
            </a:xfrm>
          </p:grpSpPr>
          <p:sp>
            <p:nvSpPr>
              <p:cNvPr id="612" name="Google Shape;612;p48"/>
              <p:cNvSpPr/>
              <p:nvPr/>
            </p:nvSpPr>
            <p:spPr>
              <a:xfrm>
                <a:off x="6148400" y="4269500"/>
                <a:ext cx="11100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3723" extrusionOk="0">
                    <a:moveTo>
                      <a:pt x="2292" y="0"/>
                    </a:moveTo>
                    <a:cubicBezTo>
                      <a:pt x="1106" y="0"/>
                      <a:pt x="1" y="1328"/>
                      <a:pt x="423" y="2489"/>
                    </a:cubicBezTo>
                    <a:lnTo>
                      <a:pt x="232" y="1963"/>
                    </a:lnTo>
                    <a:lnTo>
                      <a:pt x="232" y="1963"/>
                    </a:lnTo>
                    <a:cubicBezTo>
                      <a:pt x="302" y="2977"/>
                      <a:pt x="1331" y="3723"/>
                      <a:pt x="2309" y="3723"/>
                    </a:cubicBezTo>
                    <a:cubicBezTo>
                      <a:pt x="2668" y="3723"/>
                      <a:pt x="3020" y="3622"/>
                      <a:pt x="3316" y="3397"/>
                    </a:cubicBezTo>
                    <a:cubicBezTo>
                      <a:pt x="4440" y="2561"/>
                      <a:pt x="4081" y="481"/>
                      <a:pt x="2766" y="74"/>
                    </a:cubicBezTo>
                    <a:cubicBezTo>
                      <a:pt x="2609" y="24"/>
                      <a:pt x="2450" y="0"/>
                      <a:pt x="22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8"/>
              <p:cNvSpPr/>
              <p:nvPr/>
            </p:nvSpPr>
            <p:spPr>
              <a:xfrm>
                <a:off x="6152375" y="4267275"/>
                <a:ext cx="9922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3894" extrusionOk="0">
                    <a:moveTo>
                      <a:pt x="2174" y="158"/>
                    </a:moveTo>
                    <a:cubicBezTo>
                      <a:pt x="3073" y="158"/>
                      <a:pt x="3689" y="1062"/>
                      <a:pt x="3755" y="1908"/>
                    </a:cubicBezTo>
                    <a:cubicBezTo>
                      <a:pt x="3826" y="2889"/>
                      <a:pt x="3157" y="3725"/>
                      <a:pt x="2153" y="3749"/>
                    </a:cubicBezTo>
                    <a:cubicBezTo>
                      <a:pt x="2138" y="3750"/>
                      <a:pt x="2123" y="3750"/>
                      <a:pt x="2108" y="3750"/>
                    </a:cubicBezTo>
                    <a:cubicBezTo>
                      <a:pt x="1368" y="3750"/>
                      <a:pt x="635" y="3296"/>
                      <a:pt x="311" y="2633"/>
                    </a:cubicBezTo>
                    <a:lnTo>
                      <a:pt x="311" y="2633"/>
                    </a:lnTo>
                    <a:cubicBezTo>
                      <a:pt x="332" y="2616"/>
                      <a:pt x="344" y="2588"/>
                      <a:pt x="336" y="2554"/>
                    </a:cubicBezTo>
                    <a:cubicBezTo>
                      <a:pt x="1" y="1478"/>
                      <a:pt x="838" y="402"/>
                      <a:pt x="1890" y="187"/>
                    </a:cubicBezTo>
                    <a:cubicBezTo>
                      <a:pt x="1987" y="167"/>
                      <a:pt x="2082" y="158"/>
                      <a:pt x="2174" y="158"/>
                    </a:cubicBezTo>
                    <a:close/>
                    <a:moveTo>
                      <a:pt x="2173" y="1"/>
                    </a:moveTo>
                    <a:cubicBezTo>
                      <a:pt x="2096" y="1"/>
                      <a:pt x="2017" y="7"/>
                      <a:pt x="1938" y="20"/>
                    </a:cubicBezTo>
                    <a:cubicBezTo>
                      <a:pt x="970" y="158"/>
                      <a:pt x="150" y="1029"/>
                      <a:pt x="108" y="1989"/>
                    </a:cubicBezTo>
                    <a:lnTo>
                      <a:pt x="108" y="1989"/>
                    </a:lnTo>
                    <a:cubicBezTo>
                      <a:pt x="97" y="1983"/>
                      <a:pt x="85" y="1980"/>
                      <a:pt x="73" y="1980"/>
                    </a:cubicBezTo>
                    <a:cubicBezTo>
                      <a:pt x="37" y="1980"/>
                      <a:pt x="1" y="2004"/>
                      <a:pt x="1" y="2052"/>
                    </a:cubicBezTo>
                    <a:cubicBezTo>
                      <a:pt x="97" y="3128"/>
                      <a:pt x="1101" y="3869"/>
                      <a:pt x="2153" y="3893"/>
                    </a:cubicBezTo>
                    <a:cubicBezTo>
                      <a:pt x="2166" y="3893"/>
                      <a:pt x="2179" y="3893"/>
                      <a:pt x="2192" y="3893"/>
                    </a:cubicBezTo>
                    <a:cubicBezTo>
                      <a:pt x="3316" y="3893"/>
                      <a:pt x="3969" y="2877"/>
                      <a:pt x="3898" y="1837"/>
                    </a:cubicBezTo>
                    <a:cubicBezTo>
                      <a:pt x="3832" y="909"/>
                      <a:pt x="3112" y="1"/>
                      <a:pt x="2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8"/>
              <p:cNvSpPr/>
              <p:nvPr/>
            </p:nvSpPr>
            <p:spPr>
              <a:xfrm>
                <a:off x="5878050" y="4319150"/>
                <a:ext cx="304250" cy="138700"/>
              </a:xfrm>
              <a:custGeom>
                <a:avLst/>
                <a:gdLst/>
                <a:ahLst/>
                <a:cxnLst/>
                <a:rect l="l" t="t" r="r" b="b"/>
                <a:pathLst>
                  <a:path w="12170" h="5548" extrusionOk="0">
                    <a:moveTo>
                      <a:pt x="12169" y="1"/>
                    </a:moveTo>
                    <a:cubicBezTo>
                      <a:pt x="10137" y="921"/>
                      <a:pt x="8111" y="1848"/>
                      <a:pt x="6085" y="2774"/>
                    </a:cubicBezTo>
                    <a:lnTo>
                      <a:pt x="6085" y="2774"/>
                    </a:lnTo>
                    <a:lnTo>
                      <a:pt x="12169" y="1"/>
                    </a:lnTo>
                    <a:close/>
                    <a:moveTo>
                      <a:pt x="6085" y="2774"/>
                    </a:moveTo>
                    <a:lnTo>
                      <a:pt x="0" y="5547"/>
                    </a:lnTo>
                    <a:cubicBezTo>
                      <a:pt x="2032" y="4627"/>
                      <a:pt x="4059" y="3701"/>
                      <a:pt x="6085" y="27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8"/>
              <p:cNvSpPr/>
              <p:nvPr/>
            </p:nvSpPr>
            <p:spPr>
              <a:xfrm>
                <a:off x="5871500" y="4314525"/>
                <a:ext cx="3172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2691" h="5918" extrusionOk="0">
                    <a:moveTo>
                      <a:pt x="12417" y="0"/>
                    </a:moveTo>
                    <a:cubicBezTo>
                      <a:pt x="12391" y="0"/>
                      <a:pt x="12364" y="6"/>
                      <a:pt x="12336" y="18"/>
                    </a:cubicBezTo>
                    <a:cubicBezTo>
                      <a:pt x="8271" y="1883"/>
                      <a:pt x="4231" y="3724"/>
                      <a:pt x="167" y="5589"/>
                    </a:cubicBezTo>
                    <a:cubicBezTo>
                      <a:pt x="0" y="5672"/>
                      <a:pt x="105" y="5918"/>
                      <a:pt x="277" y="5918"/>
                    </a:cubicBezTo>
                    <a:cubicBezTo>
                      <a:pt x="302" y="5918"/>
                      <a:pt x="330" y="5912"/>
                      <a:pt x="358" y="5900"/>
                    </a:cubicBezTo>
                    <a:cubicBezTo>
                      <a:pt x="4422" y="4035"/>
                      <a:pt x="8463" y="2194"/>
                      <a:pt x="12503" y="329"/>
                    </a:cubicBezTo>
                    <a:cubicBezTo>
                      <a:pt x="12690" y="246"/>
                      <a:pt x="12588" y="0"/>
                      <a:pt x="124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8"/>
              <p:cNvSpPr/>
              <p:nvPr/>
            </p:nvSpPr>
            <p:spPr>
              <a:xfrm>
                <a:off x="6009525" y="4215150"/>
                <a:ext cx="185925" cy="94475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3779" extrusionOk="0">
                    <a:moveTo>
                      <a:pt x="1" y="1"/>
                    </a:moveTo>
                    <a:lnTo>
                      <a:pt x="7436" y="3778"/>
                    </a:lnTo>
                    <a:cubicBezTo>
                      <a:pt x="4974" y="2463"/>
                      <a:pt x="2511" y="119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8"/>
              <p:cNvSpPr/>
              <p:nvPr/>
            </p:nvSpPr>
            <p:spPr>
              <a:xfrm>
                <a:off x="6003000" y="4210525"/>
                <a:ext cx="198875" cy="10335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4134" extrusionOk="0">
                    <a:moveTo>
                      <a:pt x="276" y="0"/>
                    </a:moveTo>
                    <a:cubicBezTo>
                      <a:pt x="105" y="0"/>
                      <a:pt x="0" y="246"/>
                      <a:pt x="166" y="329"/>
                    </a:cubicBezTo>
                    <a:cubicBezTo>
                      <a:pt x="2677" y="1548"/>
                      <a:pt x="5163" y="2792"/>
                      <a:pt x="7602" y="4107"/>
                    </a:cubicBezTo>
                    <a:cubicBezTo>
                      <a:pt x="7632" y="4125"/>
                      <a:pt x="7662" y="4134"/>
                      <a:pt x="7690" y="4134"/>
                    </a:cubicBezTo>
                    <a:cubicBezTo>
                      <a:pt x="7844" y="4134"/>
                      <a:pt x="7954" y="3897"/>
                      <a:pt x="7793" y="3796"/>
                    </a:cubicBezTo>
                    <a:cubicBezTo>
                      <a:pt x="5330" y="2481"/>
                      <a:pt x="2868" y="1238"/>
                      <a:pt x="358" y="18"/>
                    </a:cubicBezTo>
                    <a:cubicBezTo>
                      <a:pt x="329" y="6"/>
                      <a:pt x="302" y="0"/>
                      <a:pt x="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8"/>
              <p:cNvSpPr/>
              <p:nvPr/>
            </p:nvSpPr>
            <p:spPr>
              <a:xfrm>
                <a:off x="6212750" y="4005950"/>
                <a:ext cx="89675" cy="302475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12099" extrusionOk="0">
                    <a:moveTo>
                      <a:pt x="3587" y="1"/>
                    </a:moveTo>
                    <a:lnTo>
                      <a:pt x="1" y="12098"/>
                    </a:lnTo>
                    <a:cubicBezTo>
                      <a:pt x="1340" y="8130"/>
                      <a:pt x="2535" y="4089"/>
                      <a:pt x="3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8"/>
              <p:cNvSpPr/>
              <p:nvPr/>
            </p:nvSpPr>
            <p:spPr>
              <a:xfrm>
                <a:off x="6206900" y="4001725"/>
                <a:ext cx="100450" cy="3113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12454" extrusionOk="0">
                    <a:moveTo>
                      <a:pt x="3797" y="1"/>
                    </a:moveTo>
                    <a:cubicBezTo>
                      <a:pt x="3727" y="1"/>
                      <a:pt x="3658" y="37"/>
                      <a:pt x="3630" y="122"/>
                    </a:cubicBezTo>
                    <a:cubicBezTo>
                      <a:pt x="2602" y="4210"/>
                      <a:pt x="1406" y="8251"/>
                      <a:pt x="43" y="12220"/>
                    </a:cubicBezTo>
                    <a:cubicBezTo>
                      <a:pt x="1" y="12362"/>
                      <a:pt x="111" y="12454"/>
                      <a:pt x="222" y="12454"/>
                    </a:cubicBezTo>
                    <a:cubicBezTo>
                      <a:pt x="297" y="12454"/>
                      <a:pt x="373" y="12412"/>
                      <a:pt x="402" y="12315"/>
                    </a:cubicBezTo>
                    <a:cubicBezTo>
                      <a:pt x="1741" y="8346"/>
                      <a:pt x="2936" y="4306"/>
                      <a:pt x="3988" y="218"/>
                    </a:cubicBezTo>
                    <a:cubicBezTo>
                      <a:pt x="4017" y="87"/>
                      <a:pt x="3906" y="1"/>
                      <a:pt x="3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8"/>
              <p:cNvSpPr/>
              <p:nvPr/>
            </p:nvSpPr>
            <p:spPr>
              <a:xfrm>
                <a:off x="6201400" y="4243250"/>
                <a:ext cx="2373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3013" extrusionOk="0">
                    <a:moveTo>
                      <a:pt x="9492" y="0"/>
                    </a:moveTo>
                    <a:cubicBezTo>
                      <a:pt x="8488" y="311"/>
                      <a:pt x="6617" y="909"/>
                      <a:pt x="4746" y="1507"/>
                    </a:cubicBezTo>
                    <a:lnTo>
                      <a:pt x="4746" y="1507"/>
                    </a:lnTo>
                    <a:lnTo>
                      <a:pt x="9492" y="0"/>
                    </a:lnTo>
                    <a:close/>
                    <a:moveTo>
                      <a:pt x="4746" y="1507"/>
                    </a:moveTo>
                    <a:lnTo>
                      <a:pt x="0" y="3013"/>
                    </a:lnTo>
                    <a:cubicBezTo>
                      <a:pt x="1005" y="2702"/>
                      <a:pt x="2875" y="2104"/>
                      <a:pt x="4746" y="15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8"/>
              <p:cNvSpPr/>
              <p:nvPr/>
            </p:nvSpPr>
            <p:spPr>
              <a:xfrm>
                <a:off x="6194775" y="4238825"/>
                <a:ext cx="250025" cy="84175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3367" extrusionOk="0">
                    <a:moveTo>
                      <a:pt x="9764" y="1"/>
                    </a:moveTo>
                    <a:cubicBezTo>
                      <a:pt x="9747" y="1"/>
                      <a:pt x="9729" y="4"/>
                      <a:pt x="9709" y="10"/>
                    </a:cubicBezTo>
                    <a:cubicBezTo>
                      <a:pt x="6529" y="966"/>
                      <a:pt x="3397" y="2042"/>
                      <a:pt x="218" y="2999"/>
                    </a:cubicBezTo>
                    <a:cubicBezTo>
                      <a:pt x="0" y="3064"/>
                      <a:pt x="60" y="3367"/>
                      <a:pt x="252" y="3367"/>
                    </a:cubicBezTo>
                    <a:cubicBezTo>
                      <a:pt x="271" y="3367"/>
                      <a:pt x="292" y="3364"/>
                      <a:pt x="313" y="3357"/>
                    </a:cubicBezTo>
                    <a:cubicBezTo>
                      <a:pt x="3493" y="2401"/>
                      <a:pt x="6625" y="1325"/>
                      <a:pt x="9805" y="369"/>
                    </a:cubicBezTo>
                    <a:cubicBezTo>
                      <a:pt x="10001" y="303"/>
                      <a:pt x="9939" y="1"/>
                      <a:pt x="9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8"/>
              <p:cNvSpPr/>
              <p:nvPr/>
            </p:nvSpPr>
            <p:spPr>
              <a:xfrm>
                <a:off x="6203200" y="4323350"/>
                <a:ext cx="2140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6169" extrusionOk="0">
                    <a:moveTo>
                      <a:pt x="0" y="0"/>
                    </a:moveTo>
                    <a:lnTo>
                      <a:pt x="8559" y="6168"/>
                    </a:lnTo>
                    <a:cubicBezTo>
                      <a:pt x="5858" y="3897"/>
                      <a:pt x="2989" y="184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8"/>
              <p:cNvSpPr/>
              <p:nvPr/>
            </p:nvSpPr>
            <p:spPr>
              <a:xfrm>
                <a:off x="6196775" y="4318475"/>
                <a:ext cx="227300" cy="163175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6527" extrusionOk="0">
                    <a:moveTo>
                      <a:pt x="256" y="1"/>
                    </a:moveTo>
                    <a:cubicBezTo>
                      <a:pt x="94" y="1"/>
                      <a:pt x="0" y="238"/>
                      <a:pt x="162" y="339"/>
                    </a:cubicBezTo>
                    <a:cubicBezTo>
                      <a:pt x="3150" y="2179"/>
                      <a:pt x="5995" y="4236"/>
                      <a:pt x="8697" y="6483"/>
                    </a:cubicBezTo>
                    <a:cubicBezTo>
                      <a:pt x="8733" y="6514"/>
                      <a:pt x="8773" y="6527"/>
                      <a:pt x="8813" y="6527"/>
                    </a:cubicBezTo>
                    <a:cubicBezTo>
                      <a:pt x="8957" y="6527"/>
                      <a:pt x="9091" y="6351"/>
                      <a:pt x="8960" y="6220"/>
                    </a:cubicBezTo>
                    <a:cubicBezTo>
                      <a:pt x="6234" y="3949"/>
                      <a:pt x="3365" y="1893"/>
                      <a:pt x="353" y="28"/>
                    </a:cubicBezTo>
                    <a:cubicBezTo>
                      <a:pt x="319" y="9"/>
                      <a:pt x="287" y="1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8"/>
              <p:cNvSpPr/>
              <p:nvPr/>
            </p:nvSpPr>
            <p:spPr>
              <a:xfrm>
                <a:off x="6196025" y="4331700"/>
                <a:ext cx="10175" cy="1679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719" extrusionOk="0">
                    <a:moveTo>
                      <a:pt x="144" y="1"/>
                    </a:moveTo>
                    <a:lnTo>
                      <a:pt x="0" y="6719"/>
                    </a:lnTo>
                    <a:cubicBezTo>
                      <a:pt x="359" y="4519"/>
                      <a:pt x="407" y="2248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8"/>
              <p:cNvSpPr/>
              <p:nvPr/>
            </p:nvSpPr>
            <p:spPr>
              <a:xfrm>
                <a:off x="6190875" y="4327675"/>
                <a:ext cx="19525" cy="1766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067" extrusionOk="0">
                    <a:moveTo>
                      <a:pt x="320" y="0"/>
                    </a:moveTo>
                    <a:cubicBezTo>
                      <a:pt x="230" y="0"/>
                      <a:pt x="147" y="54"/>
                      <a:pt x="158" y="162"/>
                    </a:cubicBezTo>
                    <a:cubicBezTo>
                      <a:pt x="421" y="2385"/>
                      <a:pt x="374" y="4633"/>
                      <a:pt x="15" y="6832"/>
                    </a:cubicBezTo>
                    <a:cubicBezTo>
                      <a:pt x="1" y="6975"/>
                      <a:pt x="114" y="7066"/>
                      <a:pt x="218" y="7066"/>
                    </a:cubicBezTo>
                    <a:cubicBezTo>
                      <a:pt x="288" y="7066"/>
                      <a:pt x="354" y="7024"/>
                      <a:pt x="374" y="6928"/>
                    </a:cubicBezTo>
                    <a:cubicBezTo>
                      <a:pt x="732" y="4704"/>
                      <a:pt x="780" y="2433"/>
                      <a:pt x="517" y="162"/>
                    </a:cubicBezTo>
                    <a:cubicBezTo>
                      <a:pt x="505" y="54"/>
                      <a:pt x="40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8"/>
              <p:cNvSpPr/>
              <p:nvPr/>
            </p:nvSpPr>
            <p:spPr>
              <a:xfrm>
                <a:off x="5845300" y="4439225"/>
                <a:ext cx="46525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630" extrusionOk="0">
                    <a:moveTo>
                      <a:pt x="814" y="0"/>
                    </a:moveTo>
                    <a:cubicBezTo>
                      <a:pt x="440" y="0"/>
                      <a:pt x="156" y="311"/>
                      <a:pt x="56" y="664"/>
                    </a:cubicBezTo>
                    <a:lnTo>
                      <a:pt x="56" y="664"/>
                    </a:lnTo>
                    <a:cubicBezTo>
                      <a:pt x="16" y="759"/>
                      <a:pt x="1" y="863"/>
                      <a:pt x="18" y="976"/>
                    </a:cubicBezTo>
                    <a:lnTo>
                      <a:pt x="18" y="976"/>
                    </a:lnTo>
                    <a:cubicBezTo>
                      <a:pt x="27" y="1183"/>
                      <a:pt x="109" y="1379"/>
                      <a:pt x="282" y="1509"/>
                    </a:cubicBezTo>
                    <a:cubicBezTo>
                      <a:pt x="398" y="1593"/>
                      <a:pt x="528" y="1630"/>
                      <a:pt x="659" y="1630"/>
                    </a:cubicBezTo>
                    <a:cubicBezTo>
                      <a:pt x="819" y="1630"/>
                      <a:pt x="981" y="1575"/>
                      <a:pt x="1122" y="1485"/>
                    </a:cubicBezTo>
                    <a:lnTo>
                      <a:pt x="1122" y="1485"/>
                    </a:lnTo>
                    <a:lnTo>
                      <a:pt x="1238" y="1629"/>
                    </a:lnTo>
                    <a:cubicBezTo>
                      <a:pt x="1860" y="1223"/>
                      <a:pt x="1597" y="75"/>
                      <a:pt x="880" y="3"/>
                    </a:cubicBezTo>
                    <a:cubicBezTo>
                      <a:pt x="857" y="1"/>
                      <a:pt x="835" y="0"/>
                      <a:pt x="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8"/>
              <p:cNvSpPr/>
              <p:nvPr/>
            </p:nvSpPr>
            <p:spPr>
              <a:xfrm>
                <a:off x="5836800" y="4432975"/>
                <a:ext cx="55700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141" extrusionOk="0">
                    <a:moveTo>
                      <a:pt x="1230" y="673"/>
                    </a:moveTo>
                    <a:cubicBezTo>
                      <a:pt x="1401" y="673"/>
                      <a:pt x="1560" y="740"/>
                      <a:pt x="1626" y="923"/>
                    </a:cubicBezTo>
                    <a:cubicBezTo>
                      <a:pt x="1642" y="973"/>
                      <a:pt x="1646" y="1022"/>
                      <a:pt x="1641" y="1070"/>
                    </a:cubicBezTo>
                    <a:lnTo>
                      <a:pt x="1641" y="1070"/>
                    </a:lnTo>
                    <a:cubicBezTo>
                      <a:pt x="1580" y="830"/>
                      <a:pt x="1333" y="711"/>
                      <a:pt x="1085" y="711"/>
                    </a:cubicBezTo>
                    <a:cubicBezTo>
                      <a:pt x="1047" y="711"/>
                      <a:pt x="1008" y="714"/>
                      <a:pt x="970" y="720"/>
                    </a:cubicBezTo>
                    <a:lnTo>
                      <a:pt x="970" y="720"/>
                    </a:lnTo>
                    <a:cubicBezTo>
                      <a:pt x="982" y="715"/>
                      <a:pt x="993" y="711"/>
                      <a:pt x="1005" y="708"/>
                    </a:cubicBezTo>
                    <a:cubicBezTo>
                      <a:pt x="1078" y="686"/>
                      <a:pt x="1155" y="673"/>
                      <a:pt x="1230" y="673"/>
                    </a:cubicBezTo>
                    <a:close/>
                    <a:moveTo>
                      <a:pt x="1165" y="1"/>
                    </a:moveTo>
                    <a:cubicBezTo>
                      <a:pt x="1025" y="1"/>
                      <a:pt x="875" y="34"/>
                      <a:pt x="718" y="110"/>
                    </a:cubicBezTo>
                    <a:cubicBezTo>
                      <a:pt x="216" y="349"/>
                      <a:pt x="0" y="1018"/>
                      <a:pt x="144" y="1520"/>
                    </a:cubicBezTo>
                    <a:cubicBezTo>
                      <a:pt x="273" y="1939"/>
                      <a:pt x="629" y="2119"/>
                      <a:pt x="1002" y="2119"/>
                    </a:cubicBezTo>
                    <a:cubicBezTo>
                      <a:pt x="1139" y="2119"/>
                      <a:pt x="1278" y="2095"/>
                      <a:pt x="1409" y="2049"/>
                    </a:cubicBezTo>
                    <a:lnTo>
                      <a:pt x="1409" y="2049"/>
                    </a:lnTo>
                    <a:cubicBezTo>
                      <a:pt x="1452" y="2104"/>
                      <a:pt x="1513" y="2140"/>
                      <a:pt x="1583" y="2140"/>
                    </a:cubicBezTo>
                    <a:cubicBezTo>
                      <a:pt x="1627" y="2140"/>
                      <a:pt x="1674" y="2126"/>
                      <a:pt x="1722" y="2094"/>
                    </a:cubicBezTo>
                    <a:cubicBezTo>
                      <a:pt x="2122" y="1801"/>
                      <a:pt x="2227" y="1322"/>
                      <a:pt x="2131" y="895"/>
                    </a:cubicBezTo>
                    <a:lnTo>
                      <a:pt x="2131" y="895"/>
                    </a:lnTo>
                    <a:cubicBezTo>
                      <a:pt x="2116" y="774"/>
                      <a:pt x="2076" y="654"/>
                      <a:pt x="2009" y="540"/>
                    </a:cubicBezTo>
                    <a:cubicBezTo>
                      <a:pt x="1988" y="508"/>
                      <a:pt x="1966" y="479"/>
                      <a:pt x="1942" y="451"/>
                    </a:cubicBezTo>
                    <a:lnTo>
                      <a:pt x="1942" y="451"/>
                    </a:lnTo>
                    <a:cubicBezTo>
                      <a:pt x="1765" y="185"/>
                      <a:pt x="1493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8"/>
              <p:cNvSpPr/>
              <p:nvPr/>
            </p:nvSpPr>
            <p:spPr>
              <a:xfrm>
                <a:off x="6174350" y="4482850"/>
                <a:ext cx="5337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631" extrusionOk="0">
                    <a:moveTo>
                      <a:pt x="1090" y="0"/>
                    </a:moveTo>
                    <a:cubicBezTo>
                      <a:pt x="411" y="0"/>
                      <a:pt x="1" y="1092"/>
                      <a:pt x="580" y="1510"/>
                    </a:cubicBezTo>
                    <a:cubicBezTo>
                      <a:pt x="692" y="1593"/>
                      <a:pt x="818" y="1630"/>
                      <a:pt x="946" y="1630"/>
                    </a:cubicBezTo>
                    <a:cubicBezTo>
                      <a:pt x="1110" y="1630"/>
                      <a:pt x="1277" y="1570"/>
                      <a:pt x="1422" y="1472"/>
                    </a:cubicBezTo>
                    <a:lnTo>
                      <a:pt x="1422" y="1472"/>
                    </a:lnTo>
                    <a:lnTo>
                      <a:pt x="1537" y="1605"/>
                    </a:lnTo>
                    <a:cubicBezTo>
                      <a:pt x="2134" y="1223"/>
                      <a:pt x="1871" y="75"/>
                      <a:pt x="1154" y="4"/>
                    </a:cubicBezTo>
                    <a:cubicBezTo>
                      <a:pt x="1133" y="1"/>
                      <a:pt x="1111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8"/>
              <p:cNvSpPr/>
              <p:nvPr/>
            </p:nvSpPr>
            <p:spPr>
              <a:xfrm>
                <a:off x="6172700" y="4476600"/>
                <a:ext cx="55900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141" extrusionOk="0">
                    <a:moveTo>
                      <a:pt x="1254" y="673"/>
                    </a:moveTo>
                    <a:cubicBezTo>
                      <a:pt x="1423" y="673"/>
                      <a:pt x="1577" y="740"/>
                      <a:pt x="1627" y="923"/>
                    </a:cubicBezTo>
                    <a:cubicBezTo>
                      <a:pt x="1641" y="960"/>
                      <a:pt x="1648" y="996"/>
                      <a:pt x="1650" y="1031"/>
                    </a:cubicBezTo>
                    <a:lnTo>
                      <a:pt x="1650" y="1031"/>
                    </a:lnTo>
                    <a:cubicBezTo>
                      <a:pt x="1564" y="817"/>
                      <a:pt x="1332" y="712"/>
                      <a:pt x="1098" y="712"/>
                    </a:cubicBezTo>
                    <a:cubicBezTo>
                      <a:pt x="1066" y="712"/>
                      <a:pt x="1033" y="714"/>
                      <a:pt x="1001" y="717"/>
                    </a:cubicBezTo>
                    <a:lnTo>
                      <a:pt x="1001" y="717"/>
                    </a:lnTo>
                    <a:cubicBezTo>
                      <a:pt x="1011" y="714"/>
                      <a:pt x="1020" y="711"/>
                      <a:pt x="1029" y="708"/>
                    </a:cubicBezTo>
                    <a:cubicBezTo>
                      <a:pt x="1102" y="686"/>
                      <a:pt x="1179" y="673"/>
                      <a:pt x="1254" y="673"/>
                    </a:cubicBezTo>
                    <a:close/>
                    <a:moveTo>
                      <a:pt x="1167" y="1"/>
                    </a:moveTo>
                    <a:cubicBezTo>
                      <a:pt x="1026" y="1"/>
                      <a:pt x="875" y="35"/>
                      <a:pt x="718" y="110"/>
                    </a:cubicBezTo>
                    <a:cubicBezTo>
                      <a:pt x="240" y="349"/>
                      <a:pt x="1" y="1019"/>
                      <a:pt x="168" y="1521"/>
                    </a:cubicBezTo>
                    <a:cubicBezTo>
                      <a:pt x="296" y="1921"/>
                      <a:pt x="639" y="2107"/>
                      <a:pt x="1002" y="2107"/>
                    </a:cubicBezTo>
                    <a:cubicBezTo>
                      <a:pt x="1137" y="2107"/>
                      <a:pt x="1275" y="2081"/>
                      <a:pt x="1406" y="2031"/>
                    </a:cubicBezTo>
                    <a:lnTo>
                      <a:pt x="1406" y="2031"/>
                    </a:lnTo>
                    <a:cubicBezTo>
                      <a:pt x="1451" y="2096"/>
                      <a:pt x="1517" y="2141"/>
                      <a:pt x="1592" y="2141"/>
                    </a:cubicBezTo>
                    <a:cubicBezTo>
                      <a:pt x="1634" y="2141"/>
                      <a:pt x="1678" y="2127"/>
                      <a:pt x="1722" y="2094"/>
                    </a:cubicBezTo>
                    <a:cubicBezTo>
                      <a:pt x="2125" y="1807"/>
                      <a:pt x="2235" y="1339"/>
                      <a:pt x="2146" y="919"/>
                    </a:cubicBezTo>
                    <a:lnTo>
                      <a:pt x="2146" y="919"/>
                    </a:lnTo>
                    <a:cubicBezTo>
                      <a:pt x="2131" y="790"/>
                      <a:pt x="2087" y="662"/>
                      <a:pt x="2009" y="540"/>
                    </a:cubicBezTo>
                    <a:cubicBezTo>
                      <a:pt x="1996" y="519"/>
                      <a:pt x="1983" y="499"/>
                      <a:pt x="1969" y="480"/>
                    </a:cubicBezTo>
                    <a:lnTo>
                      <a:pt x="1969" y="480"/>
                    </a:lnTo>
                    <a:cubicBezTo>
                      <a:pt x="1790" y="199"/>
                      <a:pt x="1507" y="1"/>
                      <a:pt x="1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8"/>
              <p:cNvSpPr/>
              <p:nvPr/>
            </p:nvSpPr>
            <p:spPr>
              <a:xfrm>
                <a:off x="6431700" y="4219850"/>
                <a:ext cx="464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631" extrusionOk="0">
                    <a:moveTo>
                      <a:pt x="790" y="1"/>
                    </a:moveTo>
                    <a:cubicBezTo>
                      <a:pt x="421" y="1"/>
                      <a:pt x="138" y="324"/>
                      <a:pt x="46" y="685"/>
                    </a:cubicBezTo>
                    <a:lnTo>
                      <a:pt x="46" y="685"/>
                    </a:lnTo>
                    <a:cubicBezTo>
                      <a:pt x="13" y="772"/>
                      <a:pt x="0" y="868"/>
                      <a:pt x="15" y="970"/>
                    </a:cubicBezTo>
                    <a:lnTo>
                      <a:pt x="15" y="970"/>
                    </a:lnTo>
                    <a:cubicBezTo>
                      <a:pt x="23" y="1180"/>
                      <a:pt x="105" y="1379"/>
                      <a:pt x="280" y="1510"/>
                    </a:cubicBezTo>
                    <a:cubicBezTo>
                      <a:pt x="396" y="1594"/>
                      <a:pt x="526" y="1631"/>
                      <a:pt x="657" y="1631"/>
                    </a:cubicBezTo>
                    <a:cubicBezTo>
                      <a:pt x="816" y="1631"/>
                      <a:pt x="977" y="1577"/>
                      <a:pt x="1117" y="1488"/>
                    </a:cubicBezTo>
                    <a:lnTo>
                      <a:pt x="1117" y="1488"/>
                    </a:lnTo>
                    <a:lnTo>
                      <a:pt x="1236" y="1630"/>
                    </a:lnTo>
                    <a:cubicBezTo>
                      <a:pt x="1858" y="1223"/>
                      <a:pt x="1595" y="76"/>
                      <a:pt x="854" y="4"/>
                    </a:cubicBezTo>
                    <a:cubicBezTo>
                      <a:pt x="832" y="2"/>
                      <a:pt x="811" y="1"/>
                      <a:pt x="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8"/>
              <p:cNvSpPr/>
              <p:nvPr/>
            </p:nvSpPr>
            <p:spPr>
              <a:xfrm>
                <a:off x="6423150" y="4213650"/>
                <a:ext cx="5560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139" extrusionOk="0">
                    <a:moveTo>
                      <a:pt x="1209" y="676"/>
                    </a:moveTo>
                    <a:cubicBezTo>
                      <a:pt x="1388" y="676"/>
                      <a:pt x="1557" y="749"/>
                      <a:pt x="1626" y="921"/>
                    </a:cubicBezTo>
                    <a:cubicBezTo>
                      <a:pt x="1642" y="973"/>
                      <a:pt x="1646" y="1024"/>
                      <a:pt x="1641" y="1074"/>
                    </a:cubicBezTo>
                    <a:lnTo>
                      <a:pt x="1641" y="1074"/>
                    </a:lnTo>
                    <a:cubicBezTo>
                      <a:pt x="1572" y="837"/>
                      <a:pt x="1337" y="724"/>
                      <a:pt x="1097" y="724"/>
                    </a:cubicBezTo>
                    <a:cubicBezTo>
                      <a:pt x="1032" y="724"/>
                      <a:pt x="966" y="732"/>
                      <a:pt x="904" y="749"/>
                    </a:cubicBezTo>
                    <a:lnTo>
                      <a:pt x="904" y="749"/>
                    </a:lnTo>
                    <a:cubicBezTo>
                      <a:pt x="937" y="732"/>
                      <a:pt x="972" y="717"/>
                      <a:pt x="1005" y="706"/>
                    </a:cubicBezTo>
                    <a:cubicBezTo>
                      <a:pt x="1071" y="686"/>
                      <a:pt x="1141" y="676"/>
                      <a:pt x="1209" y="676"/>
                    </a:cubicBezTo>
                    <a:close/>
                    <a:moveTo>
                      <a:pt x="1145" y="0"/>
                    </a:moveTo>
                    <a:cubicBezTo>
                      <a:pt x="1004" y="0"/>
                      <a:pt x="852" y="34"/>
                      <a:pt x="694" y="109"/>
                    </a:cubicBezTo>
                    <a:cubicBezTo>
                      <a:pt x="216" y="348"/>
                      <a:pt x="0" y="1041"/>
                      <a:pt x="144" y="1519"/>
                    </a:cubicBezTo>
                    <a:cubicBezTo>
                      <a:pt x="273" y="1938"/>
                      <a:pt x="629" y="2118"/>
                      <a:pt x="1001" y="2118"/>
                    </a:cubicBezTo>
                    <a:cubicBezTo>
                      <a:pt x="1139" y="2118"/>
                      <a:pt x="1278" y="2093"/>
                      <a:pt x="1409" y="2047"/>
                    </a:cubicBezTo>
                    <a:lnTo>
                      <a:pt x="1409" y="2047"/>
                    </a:lnTo>
                    <a:cubicBezTo>
                      <a:pt x="1452" y="2102"/>
                      <a:pt x="1513" y="2139"/>
                      <a:pt x="1583" y="2139"/>
                    </a:cubicBezTo>
                    <a:cubicBezTo>
                      <a:pt x="1627" y="2139"/>
                      <a:pt x="1674" y="2125"/>
                      <a:pt x="1722" y="2093"/>
                    </a:cubicBezTo>
                    <a:cubicBezTo>
                      <a:pt x="2115" y="1815"/>
                      <a:pt x="2224" y="1348"/>
                      <a:pt x="2134" y="926"/>
                    </a:cubicBezTo>
                    <a:lnTo>
                      <a:pt x="2134" y="926"/>
                    </a:lnTo>
                    <a:cubicBezTo>
                      <a:pt x="2122" y="793"/>
                      <a:pt x="2082" y="662"/>
                      <a:pt x="2009" y="539"/>
                    </a:cubicBezTo>
                    <a:cubicBezTo>
                      <a:pt x="1977" y="490"/>
                      <a:pt x="1942" y="447"/>
                      <a:pt x="1904" y="409"/>
                    </a:cubicBezTo>
                    <a:lnTo>
                      <a:pt x="1904" y="409"/>
                    </a:lnTo>
                    <a:cubicBezTo>
                      <a:pt x="1723" y="166"/>
                      <a:pt x="1460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8"/>
              <p:cNvSpPr/>
              <p:nvPr/>
            </p:nvSpPr>
            <p:spPr>
              <a:xfrm>
                <a:off x="5974700" y="4185800"/>
                <a:ext cx="53400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630" extrusionOk="0">
                    <a:moveTo>
                      <a:pt x="1089" y="0"/>
                    </a:moveTo>
                    <a:cubicBezTo>
                      <a:pt x="389" y="0"/>
                      <a:pt x="1" y="1092"/>
                      <a:pt x="557" y="1509"/>
                    </a:cubicBezTo>
                    <a:cubicBezTo>
                      <a:pt x="673" y="1593"/>
                      <a:pt x="803" y="1630"/>
                      <a:pt x="934" y="1630"/>
                    </a:cubicBezTo>
                    <a:cubicBezTo>
                      <a:pt x="1094" y="1630"/>
                      <a:pt x="1256" y="1575"/>
                      <a:pt x="1397" y="1485"/>
                    </a:cubicBezTo>
                    <a:lnTo>
                      <a:pt x="1397" y="1485"/>
                    </a:lnTo>
                    <a:lnTo>
                      <a:pt x="1513" y="1629"/>
                    </a:lnTo>
                    <a:cubicBezTo>
                      <a:pt x="2135" y="1223"/>
                      <a:pt x="1872" y="75"/>
                      <a:pt x="1155" y="3"/>
                    </a:cubicBezTo>
                    <a:cubicBezTo>
                      <a:pt x="1133" y="1"/>
                      <a:pt x="1110" y="0"/>
                      <a:pt x="1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8"/>
              <p:cNvSpPr/>
              <p:nvPr/>
            </p:nvSpPr>
            <p:spPr>
              <a:xfrm>
                <a:off x="5973075" y="4179550"/>
                <a:ext cx="5637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141" extrusionOk="0">
                    <a:moveTo>
                      <a:pt x="1230" y="673"/>
                    </a:moveTo>
                    <a:cubicBezTo>
                      <a:pt x="1401" y="673"/>
                      <a:pt x="1560" y="740"/>
                      <a:pt x="1626" y="923"/>
                    </a:cubicBezTo>
                    <a:cubicBezTo>
                      <a:pt x="1642" y="972"/>
                      <a:pt x="1646" y="1022"/>
                      <a:pt x="1641" y="1070"/>
                    </a:cubicBezTo>
                    <a:lnTo>
                      <a:pt x="1641" y="1070"/>
                    </a:lnTo>
                    <a:cubicBezTo>
                      <a:pt x="1580" y="829"/>
                      <a:pt x="1334" y="711"/>
                      <a:pt x="1085" y="711"/>
                    </a:cubicBezTo>
                    <a:cubicBezTo>
                      <a:pt x="1047" y="711"/>
                      <a:pt x="1008" y="714"/>
                      <a:pt x="970" y="720"/>
                    </a:cubicBezTo>
                    <a:lnTo>
                      <a:pt x="970" y="720"/>
                    </a:lnTo>
                    <a:cubicBezTo>
                      <a:pt x="982" y="715"/>
                      <a:pt x="993" y="711"/>
                      <a:pt x="1005" y="707"/>
                    </a:cubicBezTo>
                    <a:cubicBezTo>
                      <a:pt x="1078" y="686"/>
                      <a:pt x="1155" y="673"/>
                      <a:pt x="1230" y="673"/>
                    </a:cubicBezTo>
                    <a:close/>
                    <a:moveTo>
                      <a:pt x="1166" y="1"/>
                    </a:moveTo>
                    <a:cubicBezTo>
                      <a:pt x="1026" y="1"/>
                      <a:pt x="875" y="34"/>
                      <a:pt x="718" y="110"/>
                    </a:cubicBezTo>
                    <a:cubicBezTo>
                      <a:pt x="216" y="349"/>
                      <a:pt x="1" y="1018"/>
                      <a:pt x="168" y="1520"/>
                    </a:cubicBezTo>
                    <a:cubicBezTo>
                      <a:pt x="281" y="1939"/>
                      <a:pt x="632" y="2119"/>
                      <a:pt x="1002" y="2119"/>
                    </a:cubicBezTo>
                    <a:cubicBezTo>
                      <a:pt x="1139" y="2119"/>
                      <a:pt x="1278" y="2095"/>
                      <a:pt x="1409" y="2049"/>
                    </a:cubicBezTo>
                    <a:lnTo>
                      <a:pt x="1409" y="2049"/>
                    </a:lnTo>
                    <a:cubicBezTo>
                      <a:pt x="1452" y="2103"/>
                      <a:pt x="1513" y="2140"/>
                      <a:pt x="1584" y="2140"/>
                    </a:cubicBezTo>
                    <a:cubicBezTo>
                      <a:pt x="1627" y="2140"/>
                      <a:pt x="1674" y="2126"/>
                      <a:pt x="1722" y="2094"/>
                    </a:cubicBezTo>
                    <a:cubicBezTo>
                      <a:pt x="2165" y="1777"/>
                      <a:pt x="2254" y="1241"/>
                      <a:pt x="2113" y="791"/>
                    </a:cubicBezTo>
                    <a:lnTo>
                      <a:pt x="2113" y="791"/>
                    </a:lnTo>
                    <a:cubicBezTo>
                      <a:pt x="2091" y="705"/>
                      <a:pt x="2057" y="621"/>
                      <a:pt x="2009" y="540"/>
                    </a:cubicBezTo>
                    <a:cubicBezTo>
                      <a:pt x="2000" y="527"/>
                      <a:pt x="1991" y="513"/>
                      <a:pt x="1981" y="501"/>
                    </a:cubicBezTo>
                    <a:lnTo>
                      <a:pt x="1981" y="501"/>
                    </a:lnTo>
                    <a:cubicBezTo>
                      <a:pt x="1804" y="208"/>
                      <a:pt x="1515" y="1"/>
                      <a:pt x="1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8"/>
              <p:cNvSpPr/>
              <p:nvPr/>
            </p:nvSpPr>
            <p:spPr>
              <a:xfrm>
                <a:off x="6414100" y="4463125"/>
                <a:ext cx="467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620" extrusionOk="0">
                    <a:moveTo>
                      <a:pt x="824" y="0"/>
                    </a:moveTo>
                    <a:cubicBezTo>
                      <a:pt x="466" y="0"/>
                      <a:pt x="182" y="304"/>
                      <a:pt x="76" y="652"/>
                    </a:cubicBezTo>
                    <a:lnTo>
                      <a:pt x="76" y="652"/>
                    </a:lnTo>
                    <a:cubicBezTo>
                      <a:pt x="58" y="699"/>
                      <a:pt x="46" y="749"/>
                      <a:pt x="42" y="800"/>
                    </a:cubicBezTo>
                    <a:lnTo>
                      <a:pt x="42" y="800"/>
                    </a:lnTo>
                    <a:cubicBezTo>
                      <a:pt x="0" y="1069"/>
                      <a:pt x="69" y="1343"/>
                      <a:pt x="291" y="1510"/>
                    </a:cubicBezTo>
                    <a:cubicBezTo>
                      <a:pt x="402" y="1586"/>
                      <a:pt x="527" y="1619"/>
                      <a:pt x="652" y="1619"/>
                    </a:cubicBezTo>
                    <a:cubicBezTo>
                      <a:pt x="823" y="1619"/>
                      <a:pt x="996" y="1558"/>
                      <a:pt x="1145" y="1459"/>
                    </a:cubicBezTo>
                    <a:lnTo>
                      <a:pt x="1145" y="1459"/>
                    </a:lnTo>
                    <a:lnTo>
                      <a:pt x="1271" y="1605"/>
                    </a:lnTo>
                    <a:cubicBezTo>
                      <a:pt x="1869" y="1223"/>
                      <a:pt x="1606" y="51"/>
                      <a:pt x="888" y="4"/>
                    </a:cubicBezTo>
                    <a:cubicBezTo>
                      <a:pt x="867" y="1"/>
                      <a:pt x="845" y="0"/>
                      <a:pt x="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8"/>
              <p:cNvSpPr/>
              <p:nvPr/>
            </p:nvSpPr>
            <p:spPr>
              <a:xfrm>
                <a:off x="6405825" y="4456700"/>
                <a:ext cx="5640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126" extrusionOk="0">
                    <a:moveTo>
                      <a:pt x="1241" y="669"/>
                    </a:moveTo>
                    <a:cubicBezTo>
                      <a:pt x="1402" y="669"/>
                      <a:pt x="1560" y="748"/>
                      <a:pt x="1626" y="930"/>
                    </a:cubicBezTo>
                    <a:cubicBezTo>
                      <a:pt x="1640" y="965"/>
                      <a:pt x="1648" y="1000"/>
                      <a:pt x="1649" y="1035"/>
                    </a:cubicBezTo>
                    <a:lnTo>
                      <a:pt x="1649" y="1035"/>
                    </a:lnTo>
                    <a:cubicBezTo>
                      <a:pt x="1565" y="815"/>
                      <a:pt x="1339" y="711"/>
                      <a:pt x="1109" y="711"/>
                    </a:cubicBezTo>
                    <a:cubicBezTo>
                      <a:pt x="1081" y="711"/>
                      <a:pt x="1054" y="712"/>
                      <a:pt x="1027" y="715"/>
                    </a:cubicBezTo>
                    <a:lnTo>
                      <a:pt x="1027" y="715"/>
                    </a:lnTo>
                    <a:cubicBezTo>
                      <a:pt x="1027" y="715"/>
                      <a:pt x="1028" y="715"/>
                      <a:pt x="1028" y="715"/>
                    </a:cubicBezTo>
                    <a:cubicBezTo>
                      <a:pt x="1095" y="685"/>
                      <a:pt x="1168" y="669"/>
                      <a:pt x="1241" y="669"/>
                    </a:cubicBezTo>
                    <a:close/>
                    <a:moveTo>
                      <a:pt x="1176" y="1"/>
                    </a:moveTo>
                    <a:cubicBezTo>
                      <a:pt x="1033" y="1"/>
                      <a:pt x="878" y="37"/>
                      <a:pt x="717" y="117"/>
                    </a:cubicBezTo>
                    <a:cubicBezTo>
                      <a:pt x="215" y="356"/>
                      <a:pt x="0" y="1026"/>
                      <a:pt x="167" y="1528"/>
                    </a:cubicBezTo>
                    <a:cubicBezTo>
                      <a:pt x="296" y="1928"/>
                      <a:pt x="638" y="2114"/>
                      <a:pt x="1001" y="2114"/>
                    </a:cubicBezTo>
                    <a:cubicBezTo>
                      <a:pt x="1139" y="2114"/>
                      <a:pt x="1280" y="2087"/>
                      <a:pt x="1413" y="2035"/>
                    </a:cubicBezTo>
                    <a:lnTo>
                      <a:pt x="1413" y="2035"/>
                    </a:lnTo>
                    <a:cubicBezTo>
                      <a:pt x="1456" y="2089"/>
                      <a:pt x="1518" y="2126"/>
                      <a:pt x="1586" y="2126"/>
                    </a:cubicBezTo>
                    <a:cubicBezTo>
                      <a:pt x="1629" y="2126"/>
                      <a:pt x="1675" y="2111"/>
                      <a:pt x="1721" y="2078"/>
                    </a:cubicBezTo>
                    <a:cubicBezTo>
                      <a:pt x="2170" y="1768"/>
                      <a:pt x="2256" y="1225"/>
                      <a:pt x="2107" y="772"/>
                    </a:cubicBezTo>
                    <a:lnTo>
                      <a:pt x="2107" y="772"/>
                    </a:lnTo>
                    <a:cubicBezTo>
                      <a:pt x="2089" y="708"/>
                      <a:pt x="2064" y="646"/>
                      <a:pt x="2031" y="586"/>
                    </a:cubicBezTo>
                    <a:lnTo>
                      <a:pt x="2031" y="586"/>
                    </a:lnTo>
                    <a:cubicBezTo>
                      <a:pt x="1862" y="250"/>
                      <a:pt x="1555" y="1"/>
                      <a:pt x="11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8"/>
              <p:cNvSpPr/>
              <p:nvPr/>
            </p:nvSpPr>
            <p:spPr>
              <a:xfrm>
                <a:off x="6283450" y="3982625"/>
                <a:ext cx="4647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629" extrusionOk="0">
                    <a:moveTo>
                      <a:pt x="810" y="0"/>
                    </a:moveTo>
                    <a:cubicBezTo>
                      <a:pt x="440" y="0"/>
                      <a:pt x="153" y="312"/>
                      <a:pt x="53" y="666"/>
                    </a:cubicBezTo>
                    <a:lnTo>
                      <a:pt x="53" y="666"/>
                    </a:lnTo>
                    <a:cubicBezTo>
                      <a:pt x="15" y="757"/>
                      <a:pt x="0" y="858"/>
                      <a:pt x="15" y="966"/>
                    </a:cubicBezTo>
                    <a:lnTo>
                      <a:pt x="15" y="966"/>
                    </a:lnTo>
                    <a:cubicBezTo>
                      <a:pt x="22" y="1176"/>
                      <a:pt x="104" y="1375"/>
                      <a:pt x="281" y="1508"/>
                    </a:cubicBezTo>
                    <a:cubicBezTo>
                      <a:pt x="397" y="1591"/>
                      <a:pt x="527" y="1628"/>
                      <a:pt x="658" y="1628"/>
                    </a:cubicBezTo>
                    <a:cubicBezTo>
                      <a:pt x="816" y="1628"/>
                      <a:pt x="976" y="1575"/>
                      <a:pt x="1116" y="1486"/>
                    </a:cubicBezTo>
                    <a:lnTo>
                      <a:pt x="1116" y="1486"/>
                    </a:lnTo>
                    <a:lnTo>
                      <a:pt x="1237" y="1627"/>
                    </a:lnTo>
                    <a:cubicBezTo>
                      <a:pt x="1859" y="1245"/>
                      <a:pt x="1596" y="73"/>
                      <a:pt x="855" y="1"/>
                    </a:cubicBezTo>
                    <a:cubicBezTo>
                      <a:pt x="840" y="0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8"/>
              <p:cNvSpPr/>
              <p:nvPr/>
            </p:nvSpPr>
            <p:spPr>
              <a:xfrm>
                <a:off x="6274925" y="3976350"/>
                <a:ext cx="556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140" extrusionOk="0">
                    <a:moveTo>
                      <a:pt x="1204" y="677"/>
                    </a:moveTo>
                    <a:cubicBezTo>
                      <a:pt x="1385" y="677"/>
                      <a:pt x="1556" y="754"/>
                      <a:pt x="1626" y="946"/>
                    </a:cubicBezTo>
                    <a:cubicBezTo>
                      <a:pt x="1642" y="995"/>
                      <a:pt x="1646" y="1045"/>
                      <a:pt x="1640" y="1094"/>
                    </a:cubicBezTo>
                    <a:lnTo>
                      <a:pt x="1640" y="1094"/>
                    </a:lnTo>
                    <a:cubicBezTo>
                      <a:pt x="1570" y="844"/>
                      <a:pt x="1330" y="727"/>
                      <a:pt x="1089" y="727"/>
                    </a:cubicBezTo>
                    <a:cubicBezTo>
                      <a:pt x="1025" y="727"/>
                      <a:pt x="962" y="735"/>
                      <a:pt x="901" y="751"/>
                    </a:cubicBezTo>
                    <a:lnTo>
                      <a:pt x="901" y="751"/>
                    </a:lnTo>
                    <a:cubicBezTo>
                      <a:pt x="935" y="733"/>
                      <a:pt x="970" y="718"/>
                      <a:pt x="1004" y="707"/>
                    </a:cubicBezTo>
                    <a:cubicBezTo>
                      <a:pt x="1069" y="687"/>
                      <a:pt x="1137" y="677"/>
                      <a:pt x="1204" y="677"/>
                    </a:cubicBezTo>
                    <a:close/>
                    <a:moveTo>
                      <a:pt x="1145" y="1"/>
                    </a:moveTo>
                    <a:cubicBezTo>
                      <a:pt x="1004" y="1"/>
                      <a:pt x="852" y="34"/>
                      <a:pt x="693" y="109"/>
                    </a:cubicBezTo>
                    <a:cubicBezTo>
                      <a:pt x="215" y="348"/>
                      <a:pt x="0" y="1041"/>
                      <a:pt x="144" y="1544"/>
                    </a:cubicBezTo>
                    <a:cubicBezTo>
                      <a:pt x="272" y="1944"/>
                      <a:pt x="625" y="2130"/>
                      <a:pt x="995" y="2130"/>
                    </a:cubicBezTo>
                    <a:cubicBezTo>
                      <a:pt x="1135" y="2130"/>
                      <a:pt x="1277" y="2103"/>
                      <a:pt x="1411" y="2052"/>
                    </a:cubicBezTo>
                    <a:lnTo>
                      <a:pt x="1411" y="2052"/>
                    </a:lnTo>
                    <a:cubicBezTo>
                      <a:pt x="1453" y="2104"/>
                      <a:pt x="1513" y="2140"/>
                      <a:pt x="1583" y="2140"/>
                    </a:cubicBezTo>
                    <a:cubicBezTo>
                      <a:pt x="1626" y="2140"/>
                      <a:pt x="1673" y="2126"/>
                      <a:pt x="1722" y="2093"/>
                    </a:cubicBezTo>
                    <a:cubicBezTo>
                      <a:pt x="2118" y="1813"/>
                      <a:pt x="2225" y="1341"/>
                      <a:pt x="2131" y="916"/>
                    </a:cubicBezTo>
                    <a:lnTo>
                      <a:pt x="2131" y="916"/>
                    </a:lnTo>
                    <a:cubicBezTo>
                      <a:pt x="2117" y="794"/>
                      <a:pt x="2077" y="675"/>
                      <a:pt x="2008" y="563"/>
                    </a:cubicBezTo>
                    <a:cubicBezTo>
                      <a:pt x="1993" y="539"/>
                      <a:pt x="1977" y="515"/>
                      <a:pt x="1960" y="493"/>
                    </a:cubicBezTo>
                    <a:lnTo>
                      <a:pt x="1960" y="493"/>
                    </a:lnTo>
                    <a:cubicBezTo>
                      <a:pt x="1781" y="205"/>
                      <a:pt x="1494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48"/>
            <p:cNvGrpSpPr/>
            <p:nvPr/>
          </p:nvGrpSpPr>
          <p:grpSpPr>
            <a:xfrm>
              <a:off x="1962869" y="3922981"/>
              <a:ext cx="233550" cy="262875"/>
              <a:chOff x="3332019" y="5513256"/>
              <a:chExt cx="233550" cy="262875"/>
            </a:xfrm>
          </p:grpSpPr>
          <p:sp>
            <p:nvSpPr>
              <p:cNvPr id="639" name="Google Shape;639;p48"/>
              <p:cNvSpPr/>
              <p:nvPr/>
            </p:nvSpPr>
            <p:spPr>
              <a:xfrm rot="5400000">
                <a:off x="3496631" y="5634569"/>
                <a:ext cx="73850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561" extrusionOk="0">
                    <a:moveTo>
                      <a:pt x="1615" y="429"/>
                    </a:moveTo>
                    <a:cubicBezTo>
                      <a:pt x="1795" y="429"/>
                      <a:pt x="1984" y="489"/>
                      <a:pt x="2167" y="632"/>
                    </a:cubicBezTo>
                    <a:cubicBezTo>
                      <a:pt x="2777" y="1105"/>
                      <a:pt x="2172" y="2106"/>
                      <a:pt x="1497" y="2106"/>
                    </a:cubicBezTo>
                    <a:cubicBezTo>
                      <a:pt x="1407" y="2106"/>
                      <a:pt x="1316" y="2088"/>
                      <a:pt x="1227" y="2049"/>
                    </a:cubicBezTo>
                    <a:cubicBezTo>
                      <a:pt x="249" y="1565"/>
                      <a:pt x="837" y="429"/>
                      <a:pt x="1615" y="429"/>
                    </a:cubicBezTo>
                    <a:close/>
                    <a:moveTo>
                      <a:pt x="1604" y="0"/>
                    </a:moveTo>
                    <a:cubicBezTo>
                      <a:pt x="1146" y="0"/>
                      <a:pt x="700" y="226"/>
                      <a:pt x="429" y="632"/>
                    </a:cubicBezTo>
                    <a:cubicBezTo>
                      <a:pt x="0" y="1287"/>
                      <a:pt x="334" y="2108"/>
                      <a:pt x="1000" y="2442"/>
                    </a:cubicBezTo>
                    <a:cubicBezTo>
                      <a:pt x="1181" y="2522"/>
                      <a:pt x="1362" y="2560"/>
                      <a:pt x="1535" y="2560"/>
                    </a:cubicBezTo>
                    <a:cubicBezTo>
                      <a:pt x="1977" y="2560"/>
                      <a:pt x="2375" y="2313"/>
                      <a:pt x="2632" y="1894"/>
                    </a:cubicBezTo>
                    <a:cubicBezTo>
                      <a:pt x="2953" y="1370"/>
                      <a:pt x="2929" y="596"/>
                      <a:pt x="2382" y="239"/>
                    </a:cubicBezTo>
                    <a:cubicBezTo>
                      <a:pt x="2140" y="77"/>
                      <a:pt x="1870" y="0"/>
                      <a:pt x="1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8"/>
              <p:cNvSpPr/>
              <p:nvPr/>
            </p:nvSpPr>
            <p:spPr>
              <a:xfrm rot="5400000">
                <a:off x="3409456" y="5717569"/>
                <a:ext cx="6432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112" extrusionOk="0">
                    <a:moveTo>
                      <a:pt x="1416" y="443"/>
                    </a:moveTo>
                    <a:cubicBezTo>
                      <a:pt x="1553" y="443"/>
                      <a:pt x="1686" y="478"/>
                      <a:pt x="1798" y="564"/>
                    </a:cubicBezTo>
                    <a:cubicBezTo>
                      <a:pt x="2084" y="802"/>
                      <a:pt x="1989" y="1231"/>
                      <a:pt x="1763" y="1457"/>
                    </a:cubicBezTo>
                    <a:cubicBezTo>
                      <a:pt x="1622" y="1589"/>
                      <a:pt x="1420" y="1666"/>
                      <a:pt x="1224" y="1666"/>
                    </a:cubicBezTo>
                    <a:cubicBezTo>
                      <a:pt x="1121" y="1666"/>
                      <a:pt x="1019" y="1645"/>
                      <a:pt x="929" y="1600"/>
                    </a:cubicBezTo>
                    <a:cubicBezTo>
                      <a:pt x="477" y="1385"/>
                      <a:pt x="560" y="802"/>
                      <a:pt x="929" y="576"/>
                    </a:cubicBezTo>
                    <a:cubicBezTo>
                      <a:pt x="1074" y="497"/>
                      <a:pt x="1247" y="443"/>
                      <a:pt x="1416" y="443"/>
                    </a:cubicBezTo>
                    <a:close/>
                    <a:moveTo>
                      <a:pt x="1429" y="1"/>
                    </a:moveTo>
                    <a:cubicBezTo>
                      <a:pt x="1175" y="1"/>
                      <a:pt x="914" y="72"/>
                      <a:pt x="703" y="183"/>
                    </a:cubicBezTo>
                    <a:cubicBezTo>
                      <a:pt x="108" y="552"/>
                      <a:pt x="0" y="1254"/>
                      <a:pt x="453" y="1790"/>
                    </a:cubicBezTo>
                    <a:cubicBezTo>
                      <a:pt x="637" y="2018"/>
                      <a:pt x="911" y="2112"/>
                      <a:pt x="1192" y="2112"/>
                    </a:cubicBezTo>
                    <a:cubicBezTo>
                      <a:pt x="1454" y="2112"/>
                      <a:pt x="1722" y="2030"/>
                      <a:pt x="1929" y="1897"/>
                    </a:cubicBezTo>
                    <a:cubicBezTo>
                      <a:pt x="2429" y="1576"/>
                      <a:pt x="2572" y="897"/>
                      <a:pt x="2239" y="397"/>
                    </a:cubicBezTo>
                    <a:cubicBezTo>
                      <a:pt x="2053" y="112"/>
                      <a:pt x="1746" y="1"/>
                      <a:pt x="1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8"/>
              <p:cNvSpPr/>
              <p:nvPr/>
            </p:nvSpPr>
            <p:spPr>
              <a:xfrm rot="5400000">
                <a:off x="3328594" y="5516681"/>
                <a:ext cx="6820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454" extrusionOk="0">
                    <a:moveTo>
                      <a:pt x="1430" y="451"/>
                    </a:moveTo>
                    <a:cubicBezTo>
                      <a:pt x="1488" y="451"/>
                      <a:pt x="1548" y="457"/>
                      <a:pt x="1608" y="471"/>
                    </a:cubicBezTo>
                    <a:cubicBezTo>
                      <a:pt x="2430" y="697"/>
                      <a:pt x="2275" y="1912"/>
                      <a:pt x="1454" y="1995"/>
                    </a:cubicBezTo>
                    <a:cubicBezTo>
                      <a:pt x="1425" y="1998"/>
                      <a:pt x="1397" y="1999"/>
                      <a:pt x="1369" y="1999"/>
                    </a:cubicBezTo>
                    <a:cubicBezTo>
                      <a:pt x="908" y="1999"/>
                      <a:pt x="541" y="1634"/>
                      <a:pt x="620" y="1173"/>
                    </a:cubicBezTo>
                    <a:cubicBezTo>
                      <a:pt x="693" y="758"/>
                      <a:pt x="1029" y="451"/>
                      <a:pt x="1430" y="451"/>
                    </a:cubicBezTo>
                    <a:close/>
                    <a:moveTo>
                      <a:pt x="1441" y="0"/>
                    </a:moveTo>
                    <a:cubicBezTo>
                      <a:pt x="833" y="0"/>
                      <a:pt x="346" y="423"/>
                      <a:pt x="191" y="1042"/>
                    </a:cubicBezTo>
                    <a:cubicBezTo>
                      <a:pt x="1" y="1816"/>
                      <a:pt x="596" y="2364"/>
                      <a:pt x="1311" y="2447"/>
                    </a:cubicBezTo>
                    <a:cubicBezTo>
                      <a:pt x="1349" y="2452"/>
                      <a:pt x="1387" y="2454"/>
                      <a:pt x="1424" y="2454"/>
                    </a:cubicBezTo>
                    <a:cubicBezTo>
                      <a:pt x="2002" y="2454"/>
                      <a:pt x="2462" y="1948"/>
                      <a:pt x="2585" y="1412"/>
                    </a:cubicBezTo>
                    <a:cubicBezTo>
                      <a:pt x="2727" y="769"/>
                      <a:pt x="2346" y="209"/>
                      <a:pt x="1727" y="30"/>
                    </a:cubicBezTo>
                    <a:cubicBezTo>
                      <a:pt x="1630" y="10"/>
                      <a:pt x="1534" y="0"/>
                      <a:pt x="1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48"/>
            <p:cNvGrpSpPr/>
            <p:nvPr/>
          </p:nvGrpSpPr>
          <p:grpSpPr>
            <a:xfrm>
              <a:off x="467881" y="683606"/>
              <a:ext cx="382400" cy="245575"/>
              <a:chOff x="2294431" y="5364581"/>
              <a:chExt cx="382400" cy="245575"/>
            </a:xfrm>
          </p:grpSpPr>
          <p:sp>
            <p:nvSpPr>
              <p:cNvPr id="643" name="Google Shape;643;p48"/>
              <p:cNvSpPr/>
              <p:nvPr/>
            </p:nvSpPr>
            <p:spPr>
              <a:xfrm rot="5400000">
                <a:off x="2381719" y="5397244"/>
                <a:ext cx="473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685" extrusionOk="0">
                    <a:moveTo>
                      <a:pt x="1001" y="446"/>
                    </a:moveTo>
                    <a:cubicBezTo>
                      <a:pt x="1096" y="446"/>
                      <a:pt x="1191" y="470"/>
                      <a:pt x="1263" y="506"/>
                    </a:cubicBezTo>
                    <a:cubicBezTo>
                      <a:pt x="1370" y="577"/>
                      <a:pt x="1429" y="696"/>
                      <a:pt x="1441" y="863"/>
                    </a:cubicBezTo>
                    <a:cubicBezTo>
                      <a:pt x="1441" y="970"/>
                      <a:pt x="1417" y="1053"/>
                      <a:pt x="1358" y="1113"/>
                    </a:cubicBezTo>
                    <a:cubicBezTo>
                      <a:pt x="1282" y="1189"/>
                      <a:pt x="1141" y="1228"/>
                      <a:pt x="994" y="1228"/>
                    </a:cubicBezTo>
                    <a:cubicBezTo>
                      <a:pt x="750" y="1228"/>
                      <a:pt x="487" y="1121"/>
                      <a:pt x="465" y="899"/>
                    </a:cubicBezTo>
                    <a:cubicBezTo>
                      <a:pt x="465" y="791"/>
                      <a:pt x="489" y="696"/>
                      <a:pt x="560" y="625"/>
                    </a:cubicBezTo>
                    <a:cubicBezTo>
                      <a:pt x="655" y="518"/>
                      <a:pt x="822" y="446"/>
                      <a:pt x="1001" y="446"/>
                    </a:cubicBezTo>
                    <a:close/>
                    <a:moveTo>
                      <a:pt x="1004" y="1"/>
                    </a:moveTo>
                    <a:cubicBezTo>
                      <a:pt x="713" y="1"/>
                      <a:pt x="414" y="113"/>
                      <a:pt x="227" y="315"/>
                    </a:cubicBezTo>
                    <a:cubicBezTo>
                      <a:pt x="72" y="494"/>
                      <a:pt x="1" y="696"/>
                      <a:pt x="24" y="934"/>
                    </a:cubicBezTo>
                    <a:cubicBezTo>
                      <a:pt x="72" y="1422"/>
                      <a:pt x="548" y="1684"/>
                      <a:pt x="989" y="1684"/>
                    </a:cubicBezTo>
                    <a:cubicBezTo>
                      <a:pt x="1263" y="1684"/>
                      <a:pt x="1513" y="1589"/>
                      <a:pt x="1679" y="1422"/>
                    </a:cubicBezTo>
                    <a:cubicBezTo>
                      <a:pt x="1822" y="1280"/>
                      <a:pt x="1894" y="1077"/>
                      <a:pt x="1894" y="851"/>
                    </a:cubicBezTo>
                    <a:cubicBezTo>
                      <a:pt x="1882" y="530"/>
                      <a:pt x="1739" y="268"/>
                      <a:pt x="1489" y="125"/>
                    </a:cubicBezTo>
                    <a:cubicBezTo>
                      <a:pt x="1347" y="40"/>
                      <a:pt x="1177" y="1"/>
                      <a:pt x="1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8"/>
              <p:cNvSpPr/>
              <p:nvPr/>
            </p:nvSpPr>
            <p:spPr>
              <a:xfrm rot="5400000">
                <a:off x="2478694" y="5367844"/>
                <a:ext cx="7175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609" extrusionOk="0">
                    <a:moveTo>
                      <a:pt x="1548" y="453"/>
                    </a:moveTo>
                    <a:cubicBezTo>
                      <a:pt x="1869" y="501"/>
                      <a:pt x="2119" y="667"/>
                      <a:pt x="2262" y="941"/>
                    </a:cubicBezTo>
                    <a:cubicBezTo>
                      <a:pt x="2381" y="1144"/>
                      <a:pt x="2405" y="1382"/>
                      <a:pt x="2334" y="1596"/>
                    </a:cubicBezTo>
                    <a:cubicBezTo>
                      <a:pt x="2250" y="1810"/>
                      <a:pt x="2084" y="1977"/>
                      <a:pt x="1834" y="2084"/>
                    </a:cubicBezTo>
                    <a:cubicBezTo>
                      <a:pt x="1715" y="2132"/>
                      <a:pt x="1584" y="2168"/>
                      <a:pt x="1453" y="2168"/>
                    </a:cubicBezTo>
                    <a:cubicBezTo>
                      <a:pt x="1048" y="2156"/>
                      <a:pt x="679" y="1918"/>
                      <a:pt x="560" y="1560"/>
                    </a:cubicBezTo>
                    <a:cubicBezTo>
                      <a:pt x="476" y="1322"/>
                      <a:pt x="512" y="1084"/>
                      <a:pt x="655" y="870"/>
                    </a:cubicBezTo>
                    <a:cubicBezTo>
                      <a:pt x="834" y="608"/>
                      <a:pt x="1143" y="453"/>
                      <a:pt x="1441" y="453"/>
                    </a:cubicBezTo>
                    <a:close/>
                    <a:moveTo>
                      <a:pt x="1432" y="0"/>
                    </a:moveTo>
                    <a:cubicBezTo>
                      <a:pt x="981" y="0"/>
                      <a:pt x="549" y="239"/>
                      <a:pt x="286" y="608"/>
                    </a:cubicBezTo>
                    <a:cubicBezTo>
                      <a:pt x="60" y="941"/>
                      <a:pt x="0" y="1346"/>
                      <a:pt x="131" y="1715"/>
                    </a:cubicBezTo>
                    <a:cubicBezTo>
                      <a:pt x="322" y="2251"/>
                      <a:pt x="857" y="2608"/>
                      <a:pt x="1453" y="2608"/>
                    </a:cubicBezTo>
                    <a:cubicBezTo>
                      <a:pt x="1643" y="2608"/>
                      <a:pt x="1834" y="2572"/>
                      <a:pt x="2012" y="2501"/>
                    </a:cubicBezTo>
                    <a:cubicBezTo>
                      <a:pt x="2477" y="2299"/>
                      <a:pt x="2667" y="1977"/>
                      <a:pt x="2750" y="1739"/>
                    </a:cubicBezTo>
                    <a:cubicBezTo>
                      <a:pt x="2869" y="1418"/>
                      <a:pt x="2834" y="1048"/>
                      <a:pt x="2667" y="727"/>
                    </a:cubicBezTo>
                    <a:cubicBezTo>
                      <a:pt x="2453" y="334"/>
                      <a:pt x="2072" y="72"/>
                      <a:pt x="1607" y="13"/>
                    </a:cubicBezTo>
                    <a:cubicBezTo>
                      <a:pt x="1549" y="4"/>
                      <a:pt x="1490" y="0"/>
                      <a:pt x="1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8"/>
              <p:cNvSpPr/>
              <p:nvPr/>
            </p:nvSpPr>
            <p:spPr>
              <a:xfrm rot="5400000">
                <a:off x="2621656" y="5554981"/>
                <a:ext cx="56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139" extrusionOk="0">
                    <a:moveTo>
                      <a:pt x="1025" y="448"/>
                    </a:moveTo>
                    <a:cubicBezTo>
                      <a:pt x="1215" y="448"/>
                      <a:pt x="1441" y="603"/>
                      <a:pt x="1584" y="817"/>
                    </a:cubicBezTo>
                    <a:cubicBezTo>
                      <a:pt x="1632" y="889"/>
                      <a:pt x="1870" y="1281"/>
                      <a:pt x="1560" y="1520"/>
                    </a:cubicBezTo>
                    <a:cubicBezTo>
                      <a:pt x="1417" y="1639"/>
                      <a:pt x="1275" y="1698"/>
                      <a:pt x="1144" y="1698"/>
                    </a:cubicBezTo>
                    <a:cubicBezTo>
                      <a:pt x="846" y="1698"/>
                      <a:pt x="620" y="1436"/>
                      <a:pt x="560" y="1174"/>
                    </a:cubicBezTo>
                    <a:cubicBezTo>
                      <a:pt x="525" y="1043"/>
                      <a:pt x="477" y="698"/>
                      <a:pt x="858" y="496"/>
                    </a:cubicBezTo>
                    <a:cubicBezTo>
                      <a:pt x="906" y="460"/>
                      <a:pt x="965" y="448"/>
                      <a:pt x="1025" y="448"/>
                    </a:cubicBezTo>
                    <a:close/>
                    <a:moveTo>
                      <a:pt x="1010" y="1"/>
                    </a:moveTo>
                    <a:cubicBezTo>
                      <a:pt x="881" y="1"/>
                      <a:pt x="756" y="30"/>
                      <a:pt x="644" y="91"/>
                    </a:cubicBezTo>
                    <a:cubicBezTo>
                      <a:pt x="191" y="341"/>
                      <a:pt x="1" y="793"/>
                      <a:pt x="120" y="1293"/>
                    </a:cubicBezTo>
                    <a:cubicBezTo>
                      <a:pt x="251" y="1793"/>
                      <a:pt x="667" y="2139"/>
                      <a:pt x="1144" y="2139"/>
                    </a:cubicBezTo>
                    <a:cubicBezTo>
                      <a:pt x="1382" y="2139"/>
                      <a:pt x="1620" y="2055"/>
                      <a:pt x="1834" y="1877"/>
                    </a:cubicBezTo>
                    <a:cubicBezTo>
                      <a:pt x="2227" y="1567"/>
                      <a:pt x="2275" y="1043"/>
                      <a:pt x="1965" y="567"/>
                    </a:cubicBezTo>
                    <a:cubicBezTo>
                      <a:pt x="1731" y="211"/>
                      <a:pt x="1357" y="1"/>
                      <a:pt x="1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8"/>
              <p:cNvSpPr/>
              <p:nvPr/>
            </p:nvSpPr>
            <p:spPr>
              <a:xfrm rot="5400000">
                <a:off x="2290131" y="5426031"/>
                <a:ext cx="1086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002" extrusionOk="0">
                    <a:moveTo>
                      <a:pt x="2167" y="453"/>
                    </a:moveTo>
                    <a:cubicBezTo>
                      <a:pt x="2953" y="453"/>
                      <a:pt x="3893" y="1132"/>
                      <a:pt x="3893" y="1977"/>
                    </a:cubicBezTo>
                    <a:cubicBezTo>
                      <a:pt x="3893" y="3132"/>
                      <a:pt x="3143" y="3549"/>
                      <a:pt x="2500" y="3549"/>
                    </a:cubicBezTo>
                    <a:cubicBezTo>
                      <a:pt x="1953" y="3549"/>
                      <a:pt x="1226" y="3251"/>
                      <a:pt x="822" y="2429"/>
                    </a:cubicBezTo>
                    <a:cubicBezTo>
                      <a:pt x="512" y="1787"/>
                      <a:pt x="929" y="1036"/>
                      <a:pt x="1465" y="667"/>
                    </a:cubicBezTo>
                    <a:cubicBezTo>
                      <a:pt x="1667" y="524"/>
                      <a:pt x="1905" y="453"/>
                      <a:pt x="2167" y="453"/>
                    </a:cubicBezTo>
                    <a:close/>
                    <a:moveTo>
                      <a:pt x="2167" y="1"/>
                    </a:moveTo>
                    <a:cubicBezTo>
                      <a:pt x="1810" y="1"/>
                      <a:pt x="1488" y="108"/>
                      <a:pt x="1215" y="286"/>
                    </a:cubicBezTo>
                    <a:cubicBezTo>
                      <a:pt x="500" y="786"/>
                      <a:pt x="0" y="1739"/>
                      <a:pt x="417" y="2620"/>
                    </a:cubicBezTo>
                    <a:cubicBezTo>
                      <a:pt x="834" y="3477"/>
                      <a:pt x="1619" y="4001"/>
                      <a:pt x="2500" y="4001"/>
                    </a:cubicBezTo>
                    <a:cubicBezTo>
                      <a:pt x="3417" y="4001"/>
                      <a:pt x="4346" y="3370"/>
                      <a:pt x="4346" y="1977"/>
                    </a:cubicBezTo>
                    <a:cubicBezTo>
                      <a:pt x="4346" y="846"/>
                      <a:pt x="3191" y="1"/>
                      <a:pt x="2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48"/>
            <p:cNvGrpSpPr/>
            <p:nvPr/>
          </p:nvGrpSpPr>
          <p:grpSpPr>
            <a:xfrm>
              <a:off x="8038650" y="3466650"/>
              <a:ext cx="520025" cy="392800"/>
              <a:chOff x="5486025" y="2178950"/>
              <a:chExt cx="520025" cy="392800"/>
            </a:xfrm>
          </p:grpSpPr>
          <p:sp>
            <p:nvSpPr>
              <p:cNvPr id="648" name="Google Shape;648;p48"/>
              <p:cNvSpPr/>
              <p:nvPr/>
            </p:nvSpPr>
            <p:spPr>
              <a:xfrm>
                <a:off x="5874750" y="2493450"/>
                <a:ext cx="887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3132" extrusionOk="0">
                    <a:moveTo>
                      <a:pt x="1679" y="453"/>
                    </a:moveTo>
                    <a:cubicBezTo>
                      <a:pt x="2310" y="453"/>
                      <a:pt x="2941" y="953"/>
                      <a:pt x="3049" y="1524"/>
                    </a:cubicBezTo>
                    <a:cubicBezTo>
                      <a:pt x="3108" y="1905"/>
                      <a:pt x="2930" y="2239"/>
                      <a:pt x="2513" y="2501"/>
                    </a:cubicBezTo>
                    <a:cubicBezTo>
                      <a:pt x="2310" y="2620"/>
                      <a:pt x="2108" y="2679"/>
                      <a:pt x="1882" y="2679"/>
                    </a:cubicBezTo>
                    <a:cubicBezTo>
                      <a:pt x="1358" y="2679"/>
                      <a:pt x="822" y="2322"/>
                      <a:pt x="632" y="1834"/>
                    </a:cubicBezTo>
                    <a:cubicBezTo>
                      <a:pt x="548" y="1608"/>
                      <a:pt x="465" y="1167"/>
                      <a:pt x="917" y="762"/>
                    </a:cubicBezTo>
                    <a:cubicBezTo>
                      <a:pt x="1144" y="560"/>
                      <a:pt x="1394" y="453"/>
                      <a:pt x="1679" y="453"/>
                    </a:cubicBezTo>
                    <a:close/>
                    <a:moveTo>
                      <a:pt x="1679" y="0"/>
                    </a:moveTo>
                    <a:cubicBezTo>
                      <a:pt x="1287" y="0"/>
                      <a:pt x="917" y="155"/>
                      <a:pt x="608" y="429"/>
                    </a:cubicBezTo>
                    <a:cubicBezTo>
                      <a:pt x="144" y="858"/>
                      <a:pt x="1" y="1429"/>
                      <a:pt x="215" y="1989"/>
                    </a:cubicBezTo>
                    <a:cubicBezTo>
                      <a:pt x="477" y="2656"/>
                      <a:pt x="1179" y="3132"/>
                      <a:pt x="1882" y="3132"/>
                    </a:cubicBezTo>
                    <a:cubicBezTo>
                      <a:pt x="2191" y="3132"/>
                      <a:pt x="2477" y="3048"/>
                      <a:pt x="2751" y="2882"/>
                    </a:cubicBezTo>
                    <a:cubicBezTo>
                      <a:pt x="3525" y="2394"/>
                      <a:pt x="3549" y="1775"/>
                      <a:pt x="3489" y="1441"/>
                    </a:cubicBezTo>
                    <a:cubicBezTo>
                      <a:pt x="3346" y="667"/>
                      <a:pt x="2525" y="0"/>
                      <a:pt x="1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8"/>
              <p:cNvSpPr/>
              <p:nvPr/>
            </p:nvSpPr>
            <p:spPr>
              <a:xfrm>
                <a:off x="5516075" y="2429325"/>
                <a:ext cx="473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685" extrusionOk="0">
                    <a:moveTo>
                      <a:pt x="1001" y="446"/>
                    </a:moveTo>
                    <a:cubicBezTo>
                      <a:pt x="1096" y="446"/>
                      <a:pt x="1191" y="470"/>
                      <a:pt x="1263" y="506"/>
                    </a:cubicBezTo>
                    <a:cubicBezTo>
                      <a:pt x="1370" y="577"/>
                      <a:pt x="1429" y="696"/>
                      <a:pt x="1441" y="863"/>
                    </a:cubicBezTo>
                    <a:cubicBezTo>
                      <a:pt x="1441" y="970"/>
                      <a:pt x="1417" y="1053"/>
                      <a:pt x="1358" y="1113"/>
                    </a:cubicBezTo>
                    <a:cubicBezTo>
                      <a:pt x="1282" y="1189"/>
                      <a:pt x="1141" y="1228"/>
                      <a:pt x="994" y="1228"/>
                    </a:cubicBezTo>
                    <a:cubicBezTo>
                      <a:pt x="750" y="1228"/>
                      <a:pt x="487" y="1121"/>
                      <a:pt x="465" y="899"/>
                    </a:cubicBezTo>
                    <a:cubicBezTo>
                      <a:pt x="465" y="791"/>
                      <a:pt x="489" y="696"/>
                      <a:pt x="560" y="625"/>
                    </a:cubicBezTo>
                    <a:cubicBezTo>
                      <a:pt x="655" y="518"/>
                      <a:pt x="822" y="446"/>
                      <a:pt x="1001" y="446"/>
                    </a:cubicBezTo>
                    <a:close/>
                    <a:moveTo>
                      <a:pt x="1004" y="1"/>
                    </a:moveTo>
                    <a:cubicBezTo>
                      <a:pt x="713" y="1"/>
                      <a:pt x="414" y="113"/>
                      <a:pt x="227" y="315"/>
                    </a:cubicBezTo>
                    <a:cubicBezTo>
                      <a:pt x="72" y="494"/>
                      <a:pt x="1" y="696"/>
                      <a:pt x="24" y="934"/>
                    </a:cubicBezTo>
                    <a:cubicBezTo>
                      <a:pt x="72" y="1422"/>
                      <a:pt x="548" y="1684"/>
                      <a:pt x="989" y="1684"/>
                    </a:cubicBezTo>
                    <a:cubicBezTo>
                      <a:pt x="1263" y="1684"/>
                      <a:pt x="1513" y="1589"/>
                      <a:pt x="1679" y="1422"/>
                    </a:cubicBezTo>
                    <a:cubicBezTo>
                      <a:pt x="1822" y="1280"/>
                      <a:pt x="1894" y="1077"/>
                      <a:pt x="1894" y="851"/>
                    </a:cubicBezTo>
                    <a:cubicBezTo>
                      <a:pt x="1882" y="530"/>
                      <a:pt x="1739" y="268"/>
                      <a:pt x="1489" y="125"/>
                    </a:cubicBezTo>
                    <a:cubicBezTo>
                      <a:pt x="1347" y="40"/>
                      <a:pt x="1177" y="1"/>
                      <a:pt x="1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8"/>
              <p:cNvSpPr/>
              <p:nvPr/>
            </p:nvSpPr>
            <p:spPr>
              <a:xfrm>
                <a:off x="5486025" y="2308600"/>
                <a:ext cx="7175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609" extrusionOk="0">
                    <a:moveTo>
                      <a:pt x="1548" y="453"/>
                    </a:moveTo>
                    <a:cubicBezTo>
                      <a:pt x="1869" y="501"/>
                      <a:pt x="2119" y="667"/>
                      <a:pt x="2262" y="941"/>
                    </a:cubicBezTo>
                    <a:cubicBezTo>
                      <a:pt x="2381" y="1144"/>
                      <a:pt x="2405" y="1382"/>
                      <a:pt x="2334" y="1596"/>
                    </a:cubicBezTo>
                    <a:cubicBezTo>
                      <a:pt x="2250" y="1810"/>
                      <a:pt x="2084" y="1977"/>
                      <a:pt x="1834" y="2084"/>
                    </a:cubicBezTo>
                    <a:cubicBezTo>
                      <a:pt x="1715" y="2132"/>
                      <a:pt x="1584" y="2168"/>
                      <a:pt x="1453" y="2168"/>
                    </a:cubicBezTo>
                    <a:cubicBezTo>
                      <a:pt x="1048" y="2156"/>
                      <a:pt x="679" y="1918"/>
                      <a:pt x="560" y="1560"/>
                    </a:cubicBezTo>
                    <a:cubicBezTo>
                      <a:pt x="476" y="1322"/>
                      <a:pt x="512" y="1084"/>
                      <a:pt x="655" y="870"/>
                    </a:cubicBezTo>
                    <a:cubicBezTo>
                      <a:pt x="834" y="608"/>
                      <a:pt x="1143" y="453"/>
                      <a:pt x="1441" y="453"/>
                    </a:cubicBezTo>
                    <a:close/>
                    <a:moveTo>
                      <a:pt x="1432" y="0"/>
                    </a:moveTo>
                    <a:cubicBezTo>
                      <a:pt x="981" y="0"/>
                      <a:pt x="549" y="239"/>
                      <a:pt x="286" y="608"/>
                    </a:cubicBezTo>
                    <a:cubicBezTo>
                      <a:pt x="60" y="941"/>
                      <a:pt x="0" y="1346"/>
                      <a:pt x="131" y="1715"/>
                    </a:cubicBezTo>
                    <a:cubicBezTo>
                      <a:pt x="322" y="2251"/>
                      <a:pt x="857" y="2608"/>
                      <a:pt x="1453" y="2608"/>
                    </a:cubicBezTo>
                    <a:cubicBezTo>
                      <a:pt x="1643" y="2608"/>
                      <a:pt x="1834" y="2572"/>
                      <a:pt x="2012" y="2501"/>
                    </a:cubicBezTo>
                    <a:cubicBezTo>
                      <a:pt x="2477" y="2299"/>
                      <a:pt x="2667" y="1977"/>
                      <a:pt x="2750" y="1739"/>
                    </a:cubicBezTo>
                    <a:cubicBezTo>
                      <a:pt x="2869" y="1418"/>
                      <a:pt x="2834" y="1048"/>
                      <a:pt x="2667" y="727"/>
                    </a:cubicBezTo>
                    <a:cubicBezTo>
                      <a:pt x="2453" y="334"/>
                      <a:pt x="2072" y="72"/>
                      <a:pt x="1607" y="13"/>
                    </a:cubicBezTo>
                    <a:cubicBezTo>
                      <a:pt x="1549" y="4"/>
                      <a:pt x="1490" y="0"/>
                      <a:pt x="1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8"/>
              <p:cNvSpPr/>
              <p:nvPr/>
            </p:nvSpPr>
            <p:spPr>
              <a:xfrm>
                <a:off x="5674725" y="2178950"/>
                <a:ext cx="56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139" extrusionOk="0">
                    <a:moveTo>
                      <a:pt x="1025" y="448"/>
                    </a:moveTo>
                    <a:cubicBezTo>
                      <a:pt x="1215" y="448"/>
                      <a:pt x="1441" y="603"/>
                      <a:pt x="1584" y="817"/>
                    </a:cubicBezTo>
                    <a:cubicBezTo>
                      <a:pt x="1632" y="889"/>
                      <a:pt x="1870" y="1281"/>
                      <a:pt x="1560" y="1520"/>
                    </a:cubicBezTo>
                    <a:cubicBezTo>
                      <a:pt x="1417" y="1639"/>
                      <a:pt x="1275" y="1698"/>
                      <a:pt x="1144" y="1698"/>
                    </a:cubicBezTo>
                    <a:cubicBezTo>
                      <a:pt x="846" y="1698"/>
                      <a:pt x="620" y="1436"/>
                      <a:pt x="560" y="1174"/>
                    </a:cubicBezTo>
                    <a:cubicBezTo>
                      <a:pt x="525" y="1043"/>
                      <a:pt x="477" y="698"/>
                      <a:pt x="858" y="496"/>
                    </a:cubicBezTo>
                    <a:cubicBezTo>
                      <a:pt x="906" y="460"/>
                      <a:pt x="965" y="448"/>
                      <a:pt x="1025" y="448"/>
                    </a:cubicBezTo>
                    <a:close/>
                    <a:moveTo>
                      <a:pt x="1010" y="1"/>
                    </a:moveTo>
                    <a:cubicBezTo>
                      <a:pt x="881" y="1"/>
                      <a:pt x="756" y="30"/>
                      <a:pt x="644" y="91"/>
                    </a:cubicBezTo>
                    <a:cubicBezTo>
                      <a:pt x="191" y="341"/>
                      <a:pt x="1" y="793"/>
                      <a:pt x="120" y="1293"/>
                    </a:cubicBezTo>
                    <a:cubicBezTo>
                      <a:pt x="251" y="1793"/>
                      <a:pt x="667" y="2139"/>
                      <a:pt x="1144" y="2139"/>
                    </a:cubicBezTo>
                    <a:cubicBezTo>
                      <a:pt x="1382" y="2139"/>
                      <a:pt x="1620" y="2055"/>
                      <a:pt x="1834" y="1877"/>
                    </a:cubicBezTo>
                    <a:cubicBezTo>
                      <a:pt x="2227" y="1567"/>
                      <a:pt x="2275" y="1043"/>
                      <a:pt x="1965" y="567"/>
                    </a:cubicBezTo>
                    <a:cubicBezTo>
                      <a:pt x="1731" y="211"/>
                      <a:pt x="1357" y="1"/>
                      <a:pt x="1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8"/>
              <p:cNvSpPr/>
              <p:nvPr/>
            </p:nvSpPr>
            <p:spPr>
              <a:xfrm>
                <a:off x="5880700" y="2214775"/>
                <a:ext cx="551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052" extrusionOk="0">
                    <a:moveTo>
                      <a:pt x="1049" y="444"/>
                    </a:moveTo>
                    <a:cubicBezTo>
                      <a:pt x="1120" y="444"/>
                      <a:pt x="1191" y="456"/>
                      <a:pt x="1251" y="480"/>
                    </a:cubicBezTo>
                    <a:cubicBezTo>
                      <a:pt x="1453" y="539"/>
                      <a:pt x="1584" y="634"/>
                      <a:pt x="1656" y="753"/>
                    </a:cubicBezTo>
                    <a:cubicBezTo>
                      <a:pt x="1727" y="908"/>
                      <a:pt x="1703" y="1099"/>
                      <a:pt x="1596" y="1277"/>
                    </a:cubicBezTo>
                    <a:cubicBezTo>
                      <a:pt x="1475" y="1472"/>
                      <a:pt x="1293" y="1584"/>
                      <a:pt x="1106" y="1584"/>
                    </a:cubicBezTo>
                    <a:cubicBezTo>
                      <a:pt x="963" y="1584"/>
                      <a:pt x="816" y="1518"/>
                      <a:pt x="691" y="1372"/>
                    </a:cubicBezTo>
                    <a:cubicBezTo>
                      <a:pt x="537" y="1170"/>
                      <a:pt x="489" y="932"/>
                      <a:pt x="584" y="741"/>
                    </a:cubicBezTo>
                    <a:cubicBezTo>
                      <a:pt x="668" y="551"/>
                      <a:pt x="846" y="444"/>
                      <a:pt x="1049" y="444"/>
                    </a:cubicBezTo>
                    <a:close/>
                    <a:moveTo>
                      <a:pt x="1061" y="1"/>
                    </a:moveTo>
                    <a:cubicBezTo>
                      <a:pt x="676" y="1"/>
                      <a:pt x="337" y="205"/>
                      <a:pt x="179" y="539"/>
                    </a:cubicBezTo>
                    <a:cubicBezTo>
                      <a:pt x="1" y="908"/>
                      <a:pt x="72" y="1325"/>
                      <a:pt x="346" y="1658"/>
                    </a:cubicBezTo>
                    <a:cubicBezTo>
                      <a:pt x="620" y="1980"/>
                      <a:pt x="906" y="2051"/>
                      <a:pt x="1096" y="2051"/>
                    </a:cubicBezTo>
                    <a:cubicBezTo>
                      <a:pt x="1441" y="2051"/>
                      <a:pt x="1775" y="1837"/>
                      <a:pt x="1977" y="1503"/>
                    </a:cubicBezTo>
                    <a:cubicBezTo>
                      <a:pt x="2168" y="1194"/>
                      <a:pt x="2203" y="837"/>
                      <a:pt x="2049" y="551"/>
                    </a:cubicBezTo>
                    <a:cubicBezTo>
                      <a:pt x="1965" y="384"/>
                      <a:pt x="1787" y="170"/>
                      <a:pt x="1394" y="51"/>
                    </a:cubicBezTo>
                    <a:cubicBezTo>
                      <a:pt x="1281" y="17"/>
                      <a:pt x="1169" y="1"/>
                      <a:pt x="10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8"/>
              <p:cNvSpPr/>
              <p:nvPr/>
            </p:nvSpPr>
            <p:spPr>
              <a:xfrm>
                <a:off x="5948875" y="2424450"/>
                <a:ext cx="571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082" extrusionOk="0">
                    <a:moveTo>
                      <a:pt x="1108" y="439"/>
                    </a:moveTo>
                    <a:cubicBezTo>
                      <a:pt x="1215" y="439"/>
                      <a:pt x="1322" y="463"/>
                      <a:pt x="1429" y="510"/>
                    </a:cubicBezTo>
                    <a:cubicBezTo>
                      <a:pt x="1786" y="665"/>
                      <a:pt x="1786" y="939"/>
                      <a:pt x="1751" y="1094"/>
                    </a:cubicBezTo>
                    <a:cubicBezTo>
                      <a:pt x="1691" y="1356"/>
                      <a:pt x="1453" y="1629"/>
                      <a:pt x="1167" y="1629"/>
                    </a:cubicBezTo>
                    <a:cubicBezTo>
                      <a:pt x="1060" y="1629"/>
                      <a:pt x="953" y="1594"/>
                      <a:pt x="846" y="1522"/>
                    </a:cubicBezTo>
                    <a:cubicBezTo>
                      <a:pt x="596" y="1344"/>
                      <a:pt x="488" y="1082"/>
                      <a:pt x="572" y="832"/>
                    </a:cubicBezTo>
                    <a:cubicBezTo>
                      <a:pt x="643" y="594"/>
                      <a:pt x="858" y="439"/>
                      <a:pt x="1108" y="439"/>
                    </a:cubicBezTo>
                    <a:close/>
                    <a:moveTo>
                      <a:pt x="1127" y="0"/>
                    </a:moveTo>
                    <a:cubicBezTo>
                      <a:pt x="673" y="0"/>
                      <a:pt x="275" y="267"/>
                      <a:pt x="143" y="689"/>
                    </a:cubicBezTo>
                    <a:cubicBezTo>
                      <a:pt x="0" y="1141"/>
                      <a:pt x="167" y="1594"/>
                      <a:pt x="596" y="1891"/>
                    </a:cubicBezTo>
                    <a:cubicBezTo>
                      <a:pt x="774" y="2022"/>
                      <a:pt x="965" y="2082"/>
                      <a:pt x="1167" y="2082"/>
                    </a:cubicBezTo>
                    <a:cubicBezTo>
                      <a:pt x="1643" y="2082"/>
                      <a:pt x="2084" y="1701"/>
                      <a:pt x="2191" y="1189"/>
                    </a:cubicBezTo>
                    <a:cubicBezTo>
                      <a:pt x="2286" y="725"/>
                      <a:pt x="2072" y="308"/>
                      <a:pt x="1620" y="105"/>
                    </a:cubicBezTo>
                    <a:cubicBezTo>
                      <a:pt x="1455" y="34"/>
                      <a:pt x="1287" y="0"/>
                      <a:pt x="1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8"/>
              <p:cNvSpPr/>
              <p:nvPr/>
            </p:nvSpPr>
            <p:spPr>
              <a:xfrm>
                <a:off x="5543175" y="2461300"/>
                <a:ext cx="1086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002" extrusionOk="0">
                    <a:moveTo>
                      <a:pt x="2167" y="453"/>
                    </a:moveTo>
                    <a:cubicBezTo>
                      <a:pt x="2953" y="453"/>
                      <a:pt x="3893" y="1132"/>
                      <a:pt x="3893" y="1977"/>
                    </a:cubicBezTo>
                    <a:cubicBezTo>
                      <a:pt x="3893" y="3132"/>
                      <a:pt x="3143" y="3549"/>
                      <a:pt x="2500" y="3549"/>
                    </a:cubicBezTo>
                    <a:cubicBezTo>
                      <a:pt x="1953" y="3549"/>
                      <a:pt x="1226" y="3251"/>
                      <a:pt x="822" y="2429"/>
                    </a:cubicBezTo>
                    <a:cubicBezTo>
                      <a:pt x="512" y="1787"/>
                      <a:pt x="929" y="1036"/>
                      <a:pt x="1465" y="667"/>
                    </a:cubicBezTo>
                    <a:cubicBezTo>
                      <a:pt x="1667" y="524"/>
                      <a:pt x="1905" y="453"/>
                      <a:pt x="2167" y="453"/>
                    </a:cubicBezTo>
                    <a:close/>
                    <a:moveTo>
                      <a:pt x="2167" y="1"/>
                    </a:moveTo>
                    <a:cubicBezTo>
                      <a:pt x="1810" y="1"/>
                      <a:pt x="1488" y="108"/>
                      <a:pt x="1215" y="286"/>
                    </a:cubicBezTo>
                    <a:cubicBezTo>
                      <a:pt x="500" y="786"/>
                      <a:pt x="0" y="1739"/>
                      <a:pt x="417" y="2620"/>
                    </a:cubicBezTo>
                    <a:cubicBezTo>
                      <a:pt x="834" y="3477"/>
                      <a:pt x="1619" y="4001"/>
                      <a:pt x="2500" y="4001"/>
                    </a:cubicBezTo>
                    <a:cubicBezTo>
                      <a:pt x="3417" y="4001"/>
                      <a:pt x="4346" y="3370"/>
                      <a:pt x="4346" y="1977"/>
                    </a:cubicBezTo>
                    <a:cubicBezTo>
                      <a:pt x="4346" y="846"/>
                      <a:pt x="3191" y="1"/>
                      <a:pt x="2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48"/>
            <p:cNvGrpSpPr/>
            <p:nvPr/>
          </p:nvGrpSpPr>
          <p:grpSpPr>
            <a:xfrm>
              <a:off x="5800781" y="779806"/>
              <a:ext cx="382400" cy="245575"/>
              <a:chOff x="2294431" y="5364581"/>
              <a:chExt cx="382400" cy="245575"/>
            </a:xfrm>
          </p:grpSpPr>
          <p:sp>
            <p:nvSpPr>
              <p:cNvPr id="656" name="Google Shape;656;p48"/>
              <p:cNvSpPr/>
              <p:nvPr/>
            </p:nvSpPr>
            <p:spPr>
              <a:xfrm rot="5400000">
                <a:off x="2381719" y="5397244"/>
                <a:ext cx="473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685" extrusionOk="0">
                    <a:moveTo>
                      <a:pt x="1001" y="446"/>
                    </a:moveTo>
                    <a:cubicBezTo>
                      <a:pt x="1096" y="446"/>
                      <a:pt x="1191" y="470"/>
                      <a:pt x="1263" y="506"/>
                    </a:cubicBezTo>
                    <a:cubicBezTo>
                      <a:pt x="1370" y="577"/>
                      <a:pt x="1429" y="696"/>
                      <a:pt x="1441" y="863"/>
                    </a:cubicBezTo>
                    <a:cubicBezTo>
                      <a:pt x="1441" y="970"/>
                      <a:pt x="1417" y="1053"/>
                      <a:pt x="1358" y="1113"/>
                    </a:cubicBezTo>
                    <a:cubicBezTo>
                      <a:pt x="1282" y="1189"/>
                      <a:pt x="1141" y="1228"/>
                      <a:pt x="994" y="1228"/>
                    </a:cubicBezTo>
                    <a:cubicBezTo>
                      <a:pt x="750" y="1228"/>
                      <a:pt x="487" y="1121"/>
                      <a:pt x="465" y="899"/>
                    </a:cubicBezTo>
                    <a:cubicBezTo>
                      <a:pt x="465" y="791"/>
                      <a:pt x="489" y="696"/>
                      <a:pt x="560" y="625"/>
                    </a:cubicBezTo>
                    <a:cubicBezTo>
                      <a:pt x="655" y="518"/>
                      <a:pt x="822" y="446"/>
                      <a:pt x="1001" y="446"/>
                    </a:cubicBezTo>
                    <a:close/>
                    <a:moveTo>
                      <a:pt x="1004" y="1"/>
                    </a:moveTo>
                    <a:cubicBezTo>
                      <a:pt x="713" y="1"/>
                      <a:pt x="414" y="113"/>
                      <a:pt x="227" y="315"/>
                    </a:cubicBezTo>
                    <a:cubicBezTo>
                      <a:pt x="72" y="494"/>
                      <a:pt x="1" y="696"/>
                      <a:pt x="24" y="934"/>
                    </a:cubicBezTo>
                    <a:cubicBezTo>
                      <a:pt x="72" y="1422"/>
                      <a:pt x="548" y="1684"/>
                      <a:pt x="989" y="1684"/>
                    </a:cubicBezTo>
                    <a:cubicBezTo>
                      <a:pt x="1263" y="1684"/>
                      <a:pt x="1513" y="1589"/>
                      <a:pt x="1679" y="1422"/>
                    </a:cubicBezTo>
                    <a:cubicBezTo>
                      <a:pt x="1822" y="1280"/>
                      <a:pt x="1894" y="1077"/>
                      <a:pt x="1894" y="851"/>
                    </a:cubicBezTo>
                    <a:cubicBezTo>
                      <a:pt x="1882" y="530"/>
                      <a:pt x="1739" y="268"/>
                      <a:pt x="1489" y="125"/>
                    </a:cubicBezTo>
                    <a:cubicBezTo>
                      <a:pt x="1347" y="40"/>
                      <a:pt x="1177" y="1"/>
                      <a:pt x="1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8"/>
              <p:cNvSpPr/>
              <p:nvPr/>
            </p:nvSpPr>
            <p:spPr>
              <a:xfrm rot="5400000">
                <a:off x="2478694" y="5367844"/>
                <a:ext cx="7175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609" extrusionOk="0">
                    <a:moveTo>
                      <a:pt x="1548" y="453"/>
                    </a:moveTo>
                    <a:cubicBezTo>
                      <a:pt x="1869" y="501"/>
                      <a:pt x="2119" y="667"/>
                      <a:pt x="2262" y="941"/>
                    </a:cubicBezTo>
                    <a:cubicBezTo>
                      <a:pt x="2381" y="1144"/>
                      <a:pt x="2405" y="1382"/>
                      <a:pt x="2334" y="1596"/>
                    </a:cubicBezTo>
                    <a:cubicBezTo>
                      <a:pt x="2250" y="1810"/>
                      <a:pt x="2084" y="1977"/>
                      <a:pt x="1834" y="2084"/>
                    </a:cubicBezTo>
                    <a:cubicBezTo>
                      <a:pt x="1715" y="2132"/>
                      <a:pt x="1584" y="2168"/>
                      <a:pt x="1453" y="2168"/>
                    </a:cubicBezTo>
                    <a:cubicBezTo>
                      <a:pt x="1048" y="2156"/>
                      <a:pt x="679" y="1918"/>
                      <a:pt x="560" y="1560"/>
                    </a:cubicBezTo>
                    <a:cubicBezTo>
                      <a:pt x="476" y="1322"/>
                      <a:pt x="512" y="1084"/>
                      <a:pt x="655" y="870"/>
                    </a:cubicBezTo>
                    <a:cubicBezTo>
                      <a:pt x="834" y="608"/>
                      <a:pt x="1143" y="453"/>
                      <a:pt x="1441" y="453"/>
                    </a:cubicBezTo>
                    <a:close/>
                    <a:moveTo>
                      <a:pt x="1432" y="0"/>
                    </a:moveTo>
                    <a:cubicBezTo>
                      <a:pt x="981" y="0"/>
                      <a:pt x="549" y="239"/>
                      <a:pt x="286" y="608"/>
                    </a:cubicBezTo>
                    <a:cubicBezTo>
                      <a:pt x="60" y="941"/>
                      <a:pt x="0" y="1346"/>
                      <a:pt x="131" y="1715"/>
                    </a:cubicBezTo>
                    <a:cubicBezTo>
                      <a:pt x="322" y="2251"/>
                      <a:pt x="857" y="2608"/>
                      <a:pt x="1453" y="2608"/>
                    </a:cubicBezTo>
                    <a:cubicBezTo>
                      <a:pt x="1643" y="2608"/>
                      <a:pt x="1834" y="2572"/>
                      <a:pt x="2012" y="2501"/>
                    </a:cubicBezTo>
                    <a:cubicBezTo>
                      <a:pt x="2477" y="2299"/>
                      <a:pt x="2667" y="1977"/>
                      <a:pt x="2750" y="1739"/>
                    </a:cubicBezTo>
                    <a:cubicBezTo>
                      <a:pt x="2869" y="1418"/>
                      <a:pt x="2834" y="1048"/>
                      <a:pt x="2667" y="727"/>
                    </a:cubicBezTo>
                    <a:cubicBezTo>
                      <a:pt x="2453" y="334"/>
                      <a:pt x="2072" y="72"/>
                      <a:pt x="1607" y="13"/>
                    </a:cubicBezTo>
                    <a:cubicBezTo>
                      <a:pt x="1549" y="4"/>
                      <a:pt x="1490" y="0"/>
                      <a:pt x="1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8"/>
              <p:cNvSpPr/>
              <p:nvPr/>
            </p:nvSpPr>
            <p:spPr>
              <a:xfrm rot="5400000">
                <a:off x="2621656" y="5554981"/>
                <a:ext cx="56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139" extrusionOk="0">
                    <a:moveTo>
                      <a:pt x="1025" y="448"/>
                    </a:moveTo>
                    <a:cubicBezTo>
                      <a:pt x="1215" y="448"/>
                      <a:pt x="1441" y="603"/>
                      <a:pt x="1584" y="817"/>
                    </a:cubicBezTo>
                    <a:cubicBezTo>
                      <a:pt x="1632" y="889"/>
                      <a:pt x="1870" y="1281"/>
                      <a:pt x="1560" y="1520"/>
                    </a:cubicBezTo>
                    <a:cubicBezTo>
                      <a:pt x="1417" y="1639"/>
                      <a:pt x="1275" y="1698"/>
                      <a:pt x="1144" y="1698"/>
                    </a:cubicBezTo>
                    <a:cubicBezTo>
                      <a:pt x="846" y="1698"/>
                      <a:pt x="620" y="1436"/>
                      <a:pt x="560" y="1174"/>
                    </a:cubicBezTo>
                    <a:cubicBezTo>
                      <a:pt x="525" y="1043"/>
                      <a:pt x="477" y="698"/>
                      <a:pt x="858" y="496"/>
                    </a:cubicBezTo>
                    <a:cubicBezTo>
                      <a:pt x="906" y="460"/>
                      <a:pt x="965" y="448"/>
                      <a:pt x="1025" y="448"/>
                    </a:cubicBezTo>
                    <a:close/>
                    <a:moveTo>
                      <a:pt x="1010" y="1"/>
                    </a:moveTo>
                    <a:cubicBezTo>
                      <a:pt x="881" y="1"/>
                      <a:pt x="756" y="30"/>
                      <a:pt x="644" y="91"/>
                    </a:cubicBezTo>
                    <a:cubicBezTo>
                      <a:pt x="191" y="341"/>
                      <a:pt x="1" y="793"/>
                      <a:pt x="120" y="1293"/>
                    </a:cubicBezTo>
                    <a:cubicBezTo>
                      <a:pt x="251" y="1793"/>
                      <a:pt x="667" y="2139"/>
                      <a:pt x="1144" y="2139"/>
                    </a:cubicBezTo>
                    <a:cubicBezTo>
                      <a:pt x="1382" y="2139"/>
                      <a:pt x="1620" y="2055"/>
                      <a:pt x="1834" y="1877"/>
                    </a:cubicBezTo>
                    <a:cubicBezTo>
                      <a:pt x="2227" y="1567"/>
                      <a:pt x="2275" y="1043"/>
                      <a:pt x="1965" y="567"/>
                    </a:cubicBezTo>
                    <a:cubicBezTo>
                      <a:pt x="1731" y="211"/>
                      <a:pt x="1357" y="1"/>
                      <a:pt x="1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 rot="5400000">
                <a:off x="2290131" y="5426031"/>
                <a:ext cx="1086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002" extrusionOk="0">
                    <a:moveTo>
                      <a:pt x="2167" y="453"/>
                    </a:moveTo>
                    <a:cubicBezTo>
                      <a:pt x="2953" y="453"/>
                      <a:pt x="3893" y="1132"/>
                      <a:pt x="3893" y="1977"/>
                    </a:cubicBezTo>
                    <a:cubicBezTo>
                      <a:pt x="3893" y="3132"/>
                      <a:pt x="3143" y="3549"/>
                      <a:pt x="2500" y="3549"/>
                    </a:cubicBezTo>
                    <a:cubicBezTo>
                      <a:pt x="1953" y="3549"/>
                      <a:pt x="1226" y="3251"/>
                      <a:pt x="822" y="2429"/>
                    </a:cubicBezTo>
                    <a:cubicBezTo>
                      <a:pt x="512" y="1787"/>
                      <a:pt x="929" y="1036"/>
                      <a:pt x="1465" y="667"/>
                    </a:cubicBezTo>
                    <a:cubicBezTo>
                      <a:pt x="1667" y="524"/>
                      <a:pt x="1905" y="453"/>
                      <a:pt x="2167" y="453"/>
                    </a:cubicBezTo>
                    <a:close/>
                    <a:moveTo>
                      <a:pt x="2167" y="1"/>
                    </a:moveTo>
                    <a:cubicBezTo>
                      <a:pt x="1810" y="1"/>
                      <a:pt x="1488" y="108"/>
                      <a:pt x="1215" y="286"/>
                    </a:cubicBezTo>
                    <a:cubicBezTo>
                      <a:pt x="500" y="786"/>
                      <a:pt x="0" y="1739"/>
                      <a:pt x="417" y="2620"/>
                    </a:cubicBezTo>
                    <a:cubicBezTo>
                      <a:pt x="834" y="3477"/>
                      <a:pt x="1619" y="4001"/>
                      <a:pt x="2500" y="4001"/>
                    </a:cubicBezTo>
                    <a:cubicBezTo>
                      <a:pt x="3417" y="4001"/>
                      <a:pt x="4346" y="3370"/>
                      <a:pt x="4346" y="1977"/>
                    </a:cubicBezTo>
                    <a:cubicBezTo>
                      <a:pt x="4346" y="846"/>
                      <a:pt x="3191" y="1"/>
                      <a:pt x="2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48"/>
          <p:cNvSpPr txBox="1">
            <a:spLocks noGrp="1"/>
          </p:cNvSpPr>
          <p:nvPr>
            <p:ph type="ctrTitle"/>
          </p:nvPr>
        </p:nvSpPr>
        <p:spPr>
          <a:xfrm>
            <a:off x="2263725" y="1505150"/>
            <a:ext cx="4616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Zsírok és olajok</a:t>
            </a:r>
            <a:endParaRPr dirty="0"/>
          </a:p>
        </p:txBody>
      </p:sp>
      <p:sp>
        <p:nvSpPr>
          <p:cNvPr id="661" name="Google Shape;661;p48"/>
          <p:cNvSpPr txBox="1">
            <a:spLocks noGrp="1"/>
          </p:cNvSpPr>
          <p:nvPr>
            <p:ph type="subTitle" idx="1"/>
          </p:nvPr>
        </p:nvSpPr>
        <p:spPr>
          <a:xfrm>
            <a:off x="2263866" y="3177250"/>
            <a:ext cx="46164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Béres János, Kántor Csongor, Réman Attila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34E4-5C87-4A5E-AC04-EB3938AC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75" y="293901"/>
            <a:ext cx="7722600" cy="475200"/>
          </a:xfrm>
        </p:spPr>
        <p:txBody>
          <a:bodyPr/>
          <a:lstStyle/>
          <a:p>
            <a:r>
              <a:rPr lang="hu-HU" sz="4000" dirty="0"/>
              <a:t>Zsírok vs. olajok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32268-45A1-494E-821E-170ED09C0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075" y="2203731"/>
            <a:ext cx="2970300" cy="579000"/>
          </a:xfrm>
        </p:spPr>
        <p:txBody>
          <a:bodyPr/>
          <a:lstStyle/>
          <a:p>
            <a:r>
              <a:rPr lang="hu-HU" dirty="0"/>
              <a:t>	</a:t>
            </a:r>
            <a:r>
              <a:rPr lang="hu-HU" sz="1800" dirty="0"/>
              <a:t>A zsírból bizonyos hőmérsékleten olaj lesz.</a:t>
            </a:r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02DBB82-C89B-43C9-8210-D6893ADF042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63074" y="3321531"/>
            <a:ext cx="3425431" cy="579000"/>
          </a:xfrm>
        </p:spPr>
        <p:txBody>
          <a:bodyPr/>
          <a:lstStyle/>
          <a:p>
            <a:r>
              <a:rPr lang="hu-HU" sz="1800" dirty="0"/>
              <a:t>	Az olvadáspont egyenesen arányos a telítettséggel.</a:t>
            </a:r>
            <a:endParaRPr lang="en-US" sz="1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02DAF6-66F9-41C0-8A37-AC505518CA7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78980" y="1840131"/>
            <a:ext cx="3331302" cy="401700"/>
          </a:xfrm>
        </p:spPr>
        <p:txBody>
          <a:bodyPr/>
          <a:lstStyle/>
          <a:p>
            <a:pPr marL="114300" indent="0">
              <a:buClr>
                <a:schemeClr val="bg1">
                  <a:lumMod val="95000"/>
                </a:schemeClr>
              </a:buClr>
            </a:pPr>
            <a:r>
              <a:rPr lang="hu-HU" sz="2800" dirty="0"/>
              <a:t>	Zsírolvasztás</a:t>
            </a:r>
            <a:endParaRPr lang="en-US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263165-8A07-4A6E-A409-F91D18BE118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805975" y="2940692"/>
            <a:ext cx="2970300" cy="401700"/>
          </a:xfrm>
        </p:spPr>
        <p:txBody>
          <a:bodyPr/>
          <a:lstStyle/>
          <a:p>
            <a:pPr marL="114300" indent="0">
              <a:buClr>
                <a:schemeClr val="bg1"/>
              </a:buClr>
            </a:pPr>
            <a:r>
              <a:rPr lang="hu-HU" sz="2800" dirty="0"/>
              <a:t>Olvadáspont</a:t>
            </a:r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321F3A-BD5E-495B-A567-D585DA04CB71}"/>
              </a:ext>
            </a:extLst>
          </p:cNvPr>
          <p:cNvSpPr/>
          <p:nvPr/>
        </p:nvSpPr>
        <p:spPr>
          <a:xfrm>
            <a:off x="367145" y="1634836"/>
            <a:ext cx="2466110" cy="2463189"/>
          </a:xfrm>
          <a:prstGeom prst="roundRect">
            <a:avLst>
              <a:gd name="adj" fmla="val 879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24000"/>
            </a:stretch>
          </a:blip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3961CB-7597-4A2E-A662-85FD2E9CF3BE}"/>
              </a:ext>
            </a:extLst>
          </p:cNvPr>
          <p:cNvSpPr/>
          <p:nvPr/>
        </p:nvSpPr>
        <p:spPr>
          <a:xfrm>
            <a:off x="2996964" y="1618880"/>
            <a:ext cx="2466110" cy="2463189"/>
          </a:xfrm>
          <a:prstGeom prst="roundRect">
            <a:avLst>
              <a:gd name="adj" fmla="val 879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D449F60-3607-4D17-B4F9-FAE04E61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2247" y="438023"/>
            <a:ext cx="2813400" cy="441870"/>
          </a:xfrm>
        </p:spPr>
        <p:txBody>
          <a:bodyPr/>
          <a:lstStyle/>
          <a:p>
            <a:r>
              <a:rPr lang="hu-HU" sz="2800" dirty="0"/>
              <a:t>Halmazállapot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EC91F-69DC-4D03-B6DF-C64C1C3D7C8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52794" y="714230"/>
            <a:ext cx="3681071" cy="693990"/>
          </a:xfrm>
        </p:spPr>
        <p:txBody>
          <a:bodyPr/>
          <a:lstStyle/>
          <a:p>
            <a:r>
              <a:rPr lang="hu-HU" dirty="0"/>
              <a:t>	</a:t>
            </a:r>
            <a:r>
              <a:rPr lang="hu-HU" sz="1800" dirty="0"/>
              <a:t>A zsírok szobahőmérsékleten szilárdak, az olajok cseppfolyósak.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6B333-4D74-44E5-B56E-E20BB3AB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47" y="524625"/>
            <a:ext cx="1048500" cy="444000"/>
          </a:xfrm>
        </p:spPr>
        <p:txBody>
          <a:bodyPr/>
          <a:lstStyle/>
          <a:p>
            <a:r>
              <a:rPr lang="hu-HU" dirty="0"/>
              <a:t>1.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7813C2-BD09-4CD7-84D2-145B4FCD656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82246" y="1767282"/>
            <a:ext cx="3861899" cy="441870"/>
          </a:xfrm>
        </p:spPr>
        <p:txBody>
          <a:bodyPr/>
          <a:lstStyle/>
          <a:p>
            <a:r>
              <a:rPr lang="hu-HU" sz="2800" dirty="0"/>
              <a:t>Vízzel nem keveredik.</a:t>
            </a:r>
            <a:endParaRPr lang="en-US" sz="2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82F2C5B-C728-42BB-8999-2480590A65C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82247" y="2081122"/>
            <a:ext cx="2813400" cy="693990"/>
          </a:xfrm>
        </p:spPr>
        <p:txBody>
          <a:bodyPr/>
          <a:lstStyle/>
          <a:p>
            <a:r>
              <a:rPr lang="hu-HU" sz="1800" dirty="0"/>
              <a:t>Más olajokkal viszont igen.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5C9DD-803B-4ED6-967D-DC491C0A5E20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333747" y="1802773"/>
            <a:ext cx="1048500" cy="444000"/>
          </a:xfrm>
        </p:spPr>
        <p:txBody>
          <a:bodyPr/>
          <a:lstStyle/>
          <a:p>
            <a:r>
              <a:rPr lang="hu-HU" dirty="0"/>
              <a:t>2.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2E5AFE-B090-4BFE-9C8B-C4FCCD5EB98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052794" y="2989178"/>
            <a:ext cx="4709771" cy="441870"/>
          </a:xfrm>
        </p:spPr>
        <p:txBody>
          <a:bodyPr/>
          <a:lstStyle/>
          <a:p>
            <a:r>
              <a:rPr lang="hu-HU" sz="2800" dirty="0"/>
              <a:t>	A tiszta zsírok színtelenek és szagtalanok.</a:t>
            </a:r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BCFB59-6FFB-4FA7-BA4C-01BE3D2B64E6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333747" y="2876479"/>
            <a:ext cx="1048500" cy="444000"/>
          </a:xfrm>
        </p:spPr>
        <p:txBody>
          <a:bodyPr/>
          <a:lstStyle/>
          <a:p>
            <a:r>
              <a:rPr lang="hu-HU" dirty="0"/>
              <a:t>3.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BE2BCCD-4AA8-4263-AD87-B8DDA66277B1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460672" y="1339972"/>
            <a:ext cx="3513551" cy="1482300"/>
          </a:xfrm>
        </p:spPr>
        <p:txBody>
          <a:bodyPr/>
          <a:lstStyle/>
          <a:p>
            <a:r>
              <a:rPr lang="hu-HU" sz="4000" dirty="0"/>
              <a:t>Fizikai tulajdonságok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854A4-2F76-46FE-87BB-0B1BF08610EE}"/>
              </a:ext>
            </a:extLst>
          </p:cNvPr>
          <p:cNvSpPr txBox="1"/>
          <p:nvPr/>
        </p:nvSpPr>
        <p:spPr>
          <a:xfrm>
            <a:off x="4800600" y="3799220"/>
            <a:ext cx="8337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>
                <a:solidFill>
                  <a:schemeClr val="bg1"/>
                </a:solidFill>
                <a:latin typeface="Love Ya Like A Sister" panose="020B0604020202020204" charset="0"/>
              </a:rPr>
              <a:t>4.</a:t>
            </a:r>
            <a:endParaRPr lang="en-US" sz="50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31AB1-5204-4968-8D74-2F677833655A}"/>
              </a:ext>
            </a:extLst>
          </p:cNvPr>
          <p:cNvSpPr txBox="1"/>
          <p:nvPr/>
        </p:nvSpPr>
        <p:spPr>
          <a:xfrm>
            <a:off x="5492419" y="3916637"/>
            <a:ext cx="346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Love Ya Like A Sister" panose="020B0604020202020204" charset="0"/>
              </a:rPr>
              <a:t>Sűrűség</a:t>
            </a:r>
            <a:endParaRPr lang="en-US" sz="28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CB420D-57A9-44F4-8F29-3D8927E83714}"/>
                  </a:ext>
                </a:extLst>
              </p:cNvPr>
              <p:cNvSpPr txBox="1"/>
              <p:nvPr/>
            </p:nvSpPr>
            <p:spPr>
              <a:xfrm>
                <a:off x="5508283" y="4290364"/>
                <a:ext cx="23515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800" dirty="0">
                    <a:solidFill>
                      <a:schemeClr val="bg1"/>
                    </a:solidFill>
                    <a:latin typeface="Catamaran" panose="020B0604020202020204" charset="0"/>
                    <a:cs typeface="Catamaran" panose="020B0604020202020204" charset="0"/>
                  </a:rPr>
                  <a:t>Az olajok sűrűsége 0,84 – 0,96 g/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800" b="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bg1"/>
                  </a:solidFill>
                  <a:latin typeface="Catamaran" panose="020B0604020202020204" charset="0"/>
                  <a:cs typeface="Catamaran" panose="020B060402020202020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CB420D-57A9-44F4-8F29-3D8927E8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83" y="4290364"/>
                <a:ext cx="2351523" cy="646331"/>
              </a:xfrm>
              <a:prstGeom prst="rect">
                <a:avLst/>
              </a:prstGeom>
              <a:blipFill>
                <a:blip r:embed="rId2"/>
                <a:stretch>
                  <a:fillRect l="-2338" t="-5660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87AE0-8EEA-4386-B875-F7B6339B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00" y="166157"/>
            <a:ext cx="7722600" cy="475200"/>
          </a:xfrm>
        </p:spPr>
        <p:txBody>
          <a:bodyPr/>
          <a:lstStyle/>
          <a:p>
            <a:r>
              <a:rPr lang="hu-HU" dirty="0"/>
              <a:t>Telítettség</a:t>
            </a:r>
            <a:endParaRPr lang="en-US" dirty="0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C4E49A90-B05A-4978-9022-40B0D91D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2010043"/>
            <a:ext cx="5688106" cy="2844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279D9-5618-4B0F-B2F8-C871F893E7B3}"/>
              </a:ext>
            </a:extLst>
          </p:cNvPr>
          <p:cNvSpPr txBox="1"/>
          <p:nvPr/>
        </p:nvSpPr>
        <p:spPr>
          <a:xfrm>
            <a:off x="0" y="1103575"/>
            <a:ext cx="3603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hu-HU" sz="2400" dirty="0">
                <a:solidFill>
                  <a:schemeClr val="bg1"/>
                </a:solidFill>
                <a:latin typeface="Love Ya Like A Sister" panose="020B0604020202020204" charset="0"/>
              </a:rPr>
              <a:t>Telített: szigma kötések.</a:t>
            </a:r>
          </a:p>
          <a:p>
            <a:pPr lvl="6"/>
            <a:r>
              <a:rPr lang="hu-HU" sz="2400" dirty="0">
                <a:solidFill>
                  <a:schemeClr val="bg1"/>
                </a:solidFill>
                <a:latin typeface="Love Ya Like A Sister" panose="020B0604020202020204" charset="0"/>
              </a:rPr>
              <a:t>Telítetlen: egy vagy több pi kötés.</a:t>
            </a:r>
          </a:p>
          <a:p>
            <a:pPr lvl="6"/>
            <a:endParaRPr lang="hu-HU" sz="2400" dirty="0">
              <a:solidFill>
                <a:schemeClr val="bg1"/>
              </a:solidFill>
              <a:latin typeface="Love Ya Like A Sister" panose="020B0604020202020204" charset="0"/>
            </a:endParaRPr>
          </a:p>
          <a:p>
            <a:pPr lvl="6"/>
            <a:r>
              <a:rPr lang="hu-HU" sz="2400" dirty="0">
                <a:solidFill>
                  <a:schemeClr val="bg1"/>
                </a:solidFill>
                <a:latin typeface="Love Ya Like A Sister" panose="020B0604020202020204" charset="0"/>
              </a:rPr>
              <a:t>Pi kötés esetében cisz (egészséges) és transz (káros).</a:t>
            </a:r>
          </a:p>
        </p:txBody>
      </p:sp>
    </p:spTree>
    <p:extLst>
      <p:ext uri="{BB962C8B-B14F-4D97-AF65-F5344CB8AC3E}">
        <p14:creationId xmlns:p14="http://schemas.microsoft.com/office/powerpoint/2010/main" val="241210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oogle Shape;2350;p98"/>
          <p:cNvGrpSpPr/>
          <p:nvPr/>
        </p:nvGrpSpPr>
        <p:grpSpPr>
          <a:xfrm>
            <a:off x="2409886" y="1158186"/>
            <a:ext cx="803924" cy="399422"/>
            <a:chOff x="3184677" y="2961870"/>
            <a:chExt cx="803924" cy="399422"/>
          </a:xfrm>
        </p:grpSpPr>
        <p:sp>
          <p:nvSpPr>
            <p:cNvPr id="2351" name="Google Shape;2351;p98"/>
            <p:cNvSpPr/>
            <p:nvPr/>
          </p:nvSpPr>
          <p:spPr>
            <a:xfrm>
              <a:off x="3194834" y="2961870"/>
              <a:ext cx="793767" cy="366274"/>
            </a:xfrm>
            <a:custGeom>
              <a:avLst/>
              <a:gdLst/>
              <a:ahLst/>
              <a:cxnLst/>
              <a:rect l="l" t="t" r="r" b="b"/>
              <a:pathLst>
                <a:path w="26023" h="12008" extrusionOk="0">
                  <a:moveTo>
                    <a:pt x="25248" y="1"/>
                  </a:moveTo>
                  <a:cubicBezTo>
                    <a:pt x="25186" y="1"/>
                    <a:pt x="25120" y="14"/>
                    <a:pt x="25053" y="44"/>
                  </a:cubicBezTo>
                  <a:cubicBezTo>
                    <a:pt x="20983" y="1746"/>
                    <a:pt x="16947" y="3647"/>
                    <a:pt x="12911" y="5482"/>
                  </a:cubicBezTo>
                  <a:cubicBezTo>
                    <a:pt x="8674" y="7383"/>
                    <a:pt x="4371" y="9251"/>
                    <a:pt x="268" y="11419"/>
                  </a:cubicBezTo>
                  <a:cubicBezTo>
                    <a:pt x="1" y="11568"/>
                    <a:pt x="130" y="12007"/>
                    <a:pt x="421" y="12007"/>
                  </a:cubicBezTo>
                  <a:cubicBezTo>
                    <a:pt x="457" y="12007"/>
                    <a:pt x="495" y="12001"/>
                    <a:pt x="535" y="11986"/>
                  </a:cubicBezTo>
                  <a:cubicBezTo>
                    <a:pt x="4671" y="10452"/>
                    <a:pt x="8674" y="8584"/>
                    <a:pt x="12744" y="6783"/>
                  </a:cubicBezTo>
                  <a:cubicBezTo>
                    <a:pt x="17013" y="4915"/>
                    <a:pt x="21317" y="3113"/>
                    <a:pt x="25520" y="1078"/>
                  </a:cubicBezTo>
                  <a:cubicBezTo>
                    <a:pt x="26023" y="842"/>
                    <a:pt x="25738" y="1"/>
                    <a:pt x="25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98"/>
            <p:cNvSpPr/>
            <p:nvPr/>
          </p:nvSpPr>
          <p:spPr>
            <a:xfrm>
              <a:off x="3184677" y="3200635"/>
              <a:ext cx="82936" cy="160657"/>
            </a:xfrm>
            <a:custGeom>
              <a:avLst/>
              <a:gdLst/>
              <a:ahLst/>
              <a:cxnLst/>
              <a:rect l="l" t="t" r="r" b="b"/>
              <a:pathLst>
                <a:path w="2719" h="5267" extrusionOk="0">
                  <a:moveTo>
                    <a:pt x="813" y="0"/>
                  </a:moveTo>
                  <a:cubicBezTo>
                    <a:pt x="536" y="0"/>
                    <a:pt x="241" y="312"/>
                    <a:pt x="401" y="656"/>
                  </a:cubicBezTo>
                  <a:cubicBezTo>
                    <a:pt x="968" y="1823"/>
                    <a:pt x="801" y="2824"/>
                    <a:pt x="134" y="3925"/>
                  </a:cubicBezTo>
                  <a:cubicBezTo>
                    <a:pt x="1" y="4125"/>
                    <a:pt x="134" y="4392"/>
                    <a:pt x="368" y="4458"/>
                  </a:cubicBezTo>
                  <a:cubicBezTo>
                    <a:pt x="1035" y="4659"/>
                    <a:pt x="1635" y="5026"/>
                    <a:pt x="2302" y="5259"/>
                  </a:cubicBezTo>
                  <a:cubicBezTo>
                    <a:pt x="2323" y="5264"/>
                    <a:pt x="2342" y="5266"/>
                    <a:pt x="2361" y="5266"/>
                  </a:cubicBezTo>
                  <a:cubicBezTo>
                    <a:pt x="2592" y="5266"/>
                    <a:pt x="2718" y="4915"/>
                    <a:pt x="2503" y="4792"/>
                  </a:cubicBezTo>
                  <a:cubicBezTo>
                    <a:pt x="1993" y="4524"/>
                    <a:pt x="1484" y="4278"/>
                    <a:pt x="992" y="4001"/>
                  </a:cubicBezTo>
                  <a:lnTo>
                    <a:pt x="992" y="4001"/>
                  </a:lnTo>
                  <a:cubicBezTo>
                    <a:pt x="1768" y="2892"/>
                    <a:pt x="1735" y="1422"/>
                    <a:pt x="1135" y="222"/>
                  </a:cubicBezTo>
                  <a:cubicBezTo>
                    <a:pt x="1062" y="65"/>
                    <a:pt x="939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3" name="Google Shape;2353;p98"/>
          <p:cNvGrpSpPr/>
          <p:nvPr/>
        </p:nvGrpSpPr>
        <p:grpSpPr>
          <a:xfrm>
            <a:off x="5559008" y="1158186"/>
            <a:ext cx="826014" cy="373862"/>
            <a:chOff x="5091570" y="3005670"/>
            <a:chExt cx="826014" cy="373862"/>
          </a:xfrm>
        </p:grpSpPr>
        <p:sp>
          <p:nvSpPr>
            <p:cNvPr id="2354" name="Google Shape;2354;p98"/>
            <p:cNvSpPr/>
            <p:nvPr/>
          </p:nvSpPr>
          <p:spPr>
            <a:xfrm>
              <a:off x="5091570" y="3005670"/>
              <a:ext cx="810726" cy="322442"/>
            </a:xfrm>
            <a:custGeom>
              <a:avLst/>
              <a:gdLst/>
              <a:ahLst/>
              <a:cxnLst/>
              <a:rect l="l" t="t" r="r" b="b"/>
              <a:pathLst>
                <a:path w="26579" h="10571" extrusionOk="0">
                  <a:moveTo>
                    <a:pt x="681" y="0"/>
                  </a:moveTo>
                  <a:cubicBezTo>
                    <a:pt x="147" y="0"/>
                    <a:pt x="0" y="876"/>
                    <a:pt x="594" y="1144"/>
                  </a:cubicBezTo>
                  <a:cubicBezTo>
                    <a:pt x="4631" y="2811"/>
                    <a:pt x="8800" y="4279"/>
                    <a:pt x="12903" y="5814"/>
                  </a:cubicBezTo>
                  <a:cubicBezTo>
                    <a:pt x="17240" y="7448"/>
                    <a:pt x="21576" y="9183"/>
                    <a:pt x="26046" y="10550"/>
                  </a:cubicBezTo>
                  <a:cubicBezTo>
                    <a:pt x="26081" y="10564"/>
                    <a:pt x="26114" y="10570"/>
                    <a:pt x="26146" y="10570"/>
                  </a:cubicBezTo>
                  <a:cubicBezTo>
                    <a:pt x="26422" y="10570"/>
                    <a:pt x="26578" y="10103"/>
                    <a:pt x="26279" y="9983"/>
                  </a:cubicBezTo>
                  <a:cubicBezTo>
                    <a:pt x="22277" y="8115"/>
                    <a:pt x="18074" y="6614"/>
                    <a:pt x="13971" y="5013"/>
                  </a:cubicBezTo>
                  <a:cubicBezTo>
                    <a:pt x="9634" y="3312"/>
                    <a:pt x="5298" y="1577"/>
                    <a:pt x="895" y="43"/>
                  </a:cubicBezTo>
                  <a:cubicBezTo>
                    <a:pt x="818" y="14"/>
                    <a:pt x="747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8"/>
            <p:cNvSpPr/>
            <p:nvPr/>
          </p:nvSpPr>
          <p:spPr>
            <a:xfrm>
              <a:off x="5825680" y="3222658"/>
              <a:ext cx="91904" cy="156874"/>
            </a:xfrm>
            <a:custGeom>
              <a:avLst/>
              <a:gdLst/>
              <a:ahLst/>
              <a:cxnLst/>
              <a:rect l="l" t="t" r="r" b="b"/>
              <a:pathLst>
                <a:path w="3013" h="5143" extrusionOk="0">
                  <a:moveTo>
                    <a:pt x="1236" y="0"/>
                  </a:moveTo>
                  <a:cubicBezTo>
                    <a:pt x="1069" y="0"/>
                    <a:pt x="894" y="101"/>
                    <a:pt x="877" y="301"/>
                  </a:cubicBezTo>
                  <a:cubicBezTo>
                    <a:pt x="810" y="1155"/>
                    <a:pt x="1136" y="1857"/>
                    <a:pt x="1581" y="2521"/>
                  </a:cubicBezTo>
                  <a:lnTo>
                    <a:pt x="1581" y="2521"/>
                  </a:lnTo>
                  <a:cubicBezTo>
                    <a:pt x="1677" y="2745"/>
                    <a:pt x="1785" y="2965"/>
                    <a:pt x="1910" y="3182"/>
                  </a:cubicBezTo>
                  <a:lnTo>
                    <a:pt x="1910" y="3182"/>
                  </a:lnTo>
                  <a:cubicBezTo>
                    <a:pt x="1247" y="3495"/>
                    <a:pt x="591" y="3915"/>
                    <a:pt x="177" y="4537"/>
                  </a:cubicBezTo>
                  <a:cubicBezTo>
                    <a:pt x="0" y="4840"/>
                    <a:pt x="262" y="5142"/>
                    <a:pt x="545" y="5142"/>
                  </a:cubicBezTo>
                  <a:cubicBezTo>
                    <a:pt x="636" y="5142"/>
                    <a:pt x="729" y="5111"/>
                    <a:pt x="810" y="5037"/>
                  </a:cubicBezTo>
                  <a:cubicBezTo>
                    <a:pt x="1411" y="4437"/>
                    <a:pt x="2045" y="4003"/>
                    <a:pt x="2779" y="3603"/>
                  </a:cubicBezTo>
                  <a:cubicBezTo>
                    <a:pt x="2945" y="3503"/>
                    <a:pt x="3012" y="3236"/>
                    <a:pt x="2912" y="3103"/>
                  </a:cubicBezTo>
                  <a:cubicBezTo>
                    <a:pt x="2278" y="2269"/>
                    <a:pt x="1511" y="1435"/>
                    <a:pt x="1544" y="301"/>
                  </a:cubicBezTo>
                  <a:lnTo>
                    <a:pt x="1544" y="301"/>
                  </a:lnTo>
                  <a:cubicBezTo>
                    <a:pt x="1544" y="301"/>
                    <a:pt x="1544" y="301"/>
                    <a:pt x="1544" y="301"/>
                  </a:cubicBezTo>
                  <a:cubicBezTo>
                    <a:pt x="1561" y="101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9" name="Google Shape;2359;p98"/>
          <p:cNvSpPr/>
          <p:nvPr/>
        </p:nvSpPr>
        <p:spPr>
          <a:xfrm>
            <a:off x="3209060" y="205959"/>
            <a:ext cx="2317010" cy="952227"/>
          </a:xfrm>
          <a:custGeom>
            <a:avLst/>
            <a:gdLst/>
            <a:ahLst/>
            <a:cxnLst/>
            <a:rect l="l" t="t" r="r" b="b"/>
            <a:pathLst>
              <a:path w="31623" h="31218" extrusionOk="0">
                <a:moveTo>
                  <a:pt x="18192" y="1239"/>
                </a:moveTo>
                <a:cubicBezTo>
                  <a:pt x="19950" y="1239"/>
                  <a:pt x="21697" y="1561"/>
                  <a:pt x="23417" y="2435"/>
                </a:cubicBezTo>
                <a:cubicBezTo>
                  <a:pt x="26919" y="4203"/>
                  <a:pt x="28821" y="7872"/>
                  <a:pt x="29521" y="11574"/>
                </a:cubicBezTo>
                <a:cubicBezTo>
                  <a:pt x="30889" y="18880"/>
                  <a:pt x="26386" y="26885"/>
                  <a:pt x="19414" y="29487"/>
                </a:cubicBezTo>
                <a:cubicBezTo>
                  <a:pt x="18121" y="29966"/>
                  <a:pt x="16841" y="30185"/>
                  <a:pt x="15596" y="30185"/>
                </a:cubicBezTo>
                <a:cubicBezTo>
                  <a:pt x="9295" y="30185"/>
                  <a:pt x="3884" y="24573"/>
                  <a:pt x="2102" y="18613"/>
                </a:cubicBezTo>
                <a:cubicBezTo>
                  <a:pt x="968" y="14877"/>
                  <a:pt x="1468" y="10874"/>
                  <a:pt x="3403" y="7538"/>
                </a:cubicBezTo>
                <a:cubicBezTo>
                  <a:pt x="4602" y="5461"/>
                  <a:pt x="6873" y="2999"/>
                  <a:pt x="9414" y="1935"/>
                </a:cubicBezTo>
                <a:lnTo>
                  <a:pt x="9414" y="1935"/>
                </a:lnTo>
                <a:cubicBezTo>
                  <a:pt x="9344" y="2280"/>
                  <a:pt x="9569" y="2685"/>
                  <a:pt x="9987" y="2685"/>
                </a:cubicBezTo>
                <a:cubicBezTo>
                  <a:pt x="10036" y="2685"/>
                  <a:pt x="10087" y="2680"/>
                  <a:pt x="10141" y="2668"/>
                </a:cubicBezTo>
                <a:cubicBezTo>
                  <a:pt x="11355" y="2358"/>
                  <a:pt x="12574" y="2035"/>
                  <a:pt x="13793" y="1775"/>
                </a:cubicBezTo>
                <a:lnTo>
                  <a:pt x="13793" y="1775"/>
                </a:lnTo>
                <a:cubicBezTo>
                  <a:pt x="13811" y="1781"/>
                  <a:pt x="13829" y="1785"/>
                  <a:pt x="13846" y="1785"/>
                </a:cubicBezTo>
                <a:cubicBezTo>
                  <a:pt x="13885" y="1785"/>
                  <a:pt x="13921" y="1768"/>
                  <a:pt x="13951" y="1741"/>
                </a:cubicBezTo>
                <a:lnTo>
                  <a:pt x="13951" y="1741"/>
                </a:lnTo>
                <a:cubicBezTo>
                  <a:pt x="15367" y="1446"/>
                  <a:pt x="16783" y="1239"/>
                  <a:pt x="18192" y="1239"/>
                </a:cubicBezTo>
                <a:close/>
                <a:moveTo>
                  <a:pt x="18003" y="0"/>
                </a:moveTo>
                <a:cubicBezTo>
                  <a:pt x="16006" y="0"/>
                  <a:pt x="13967" y="358"/>
                  <a:pt x="12035" y="857"/>
                </a:cubicBezTo>
                <a:lnTo>
                  <a:pt x="12035" y="857"/>
                </a:lnTo>
                <a:cubicBezTo>
                  <a:pt x="11877" y="843"/>
                  <a:pt x="11719" y="836"/>
                  <a:pt x="11561" y="836"/>
                </a:cubicBezTo>
                <a:cubicBezTo>
                  <a:pt x="8673" y="836"/>
                  <a:pt x="5923" y="3126"/>
                  <a:pt x="4036" y="5170"/>
                </a:cubicBezTo>
                <a:cubicBezTo>
                  <a:pt x="1234" y="8239"/>
                  <a:pt x="0" y="12575"/>
                  <a:pt x="634" y="16678"/>
                </a:cubicBezTo>
                <a:cubicBezTo>
                  <a:pt x="1776" y="24165"/>
                  <a:pt x="7986" y="31217"/>
                  <a:pt x="15698" y="31217"/>
                </a:cubicBezTo>
                <a:cubicBezTo>
                  <a:pt x="16542" y="31217"/>
                  <a:pt x="17404" y="31133"/>
                  <a:pt x="18280" y="30955"/>
                </a:cubicBezTo>
                <a:cubicBezTo>
                  <a:pt x="26619" y="29254"/>
                  <a:pt x="31623" y="19981"/>
                  <a:pt x="30722" y="11975"/>
                </a:cubicBezTo>
                <a:cubicBezTo>
                  <a:pt x="30222" y="7805"/>
                  <a:pt x="28054" y="4002"/>
                  <a:pt x="24484" y="1734"/>
                </a:cubicBezTo>
                <a:cubicBezTo>
                  <a:pt x="22528" y="470"/>
                  <a:pt x="20293" y="0"/>
                  <a:pt x="180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5" name="Google Shape;2375;p98"/>
          <p:cNvGrpSpPr/>
          <p:nvPr/>
        </p:nvGrpSpPr>
        <p:grpSpPr>
          <a:xfrm>
            <a:off x="1002822" y="1675479"/>
            <a:ext cx="1651623" cy="456182"/>
            <a:chOff x="1956625" y="3168060"/>
            <a:chExt cx="1074481" cy="456182"/>
          </a:xfrm>
        </p:grpSpPr>
        <p:sp>
          <p:nvSpPr>
            <p:cNvPr id="2376" name="Google Shape;2376;p98"/>
            <p:cNvSpPr/>
            <p:nvPr/>
          </p:nvSpPr>
          <p:spPr>
            <a:xfrm>
              <a:off x="1957662" y="3230283"/>
              <a:ext cx="22389" cy="382593"/>
            </a:xfrm>
            <a:custGeom>
              <a:avLst/>
              <a:gdLst/>
              <a:ahLst/>
              <a:cxnLst/>
              <a:rect l="l" t="t" r="r" b="b"/>
              <a:pathLst>
                <a:path w="734" h="12543" extrusionOk="0">
                  <a:moveTo>
                    <a:pt x="363" y="1"/>
                  </a:moveTo>
                  <a:cubicBezTo>
                    <a:pt x="225" y="1"/>
                    <a:pt x="83" y="84"/>
                    <a:pt x="67" y="251"/>
                  </a:cubicBezTo>
                  <a:cubicBezTo>
                    <a:pt x="67" y="4220"/>
                    <a:pt x="0" y="8223"/>
                    <a:pt x="0" y="12193"/>
                  </a:cubicBezTo>
                  <a:cubicBezTo>
                    <a:pt x="0" y="12426"/>
                    <a:pt x="183" y="12543"/>
                    <a:pt x="367" y="12543"/>
                  </a:cubicBezTo>
                  <a:cubicBezTo>
                    <a:pt x="550" y="12543"/>
                    <a:pt x="734" y="12426"/>
                    <a:pt x="734" y="12193"/>
                  </a:cubicBezTo>
                  <a:cubicBezTo>
                    <a:pt x="701" y="8223"/>
                    <a:pt x="634" y="4220"/>
                    <a:pt x="634" y="251"/>
                  </a:cubicBezTo>
                  <a:cubicBezTo>
                    <a:pt x="634" y="84"/>
                    <a:pt x="50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8"/>
            <p:cNvSpPr/>
            <p:nvPr/>
          </p:nvSpPr>
          <p:spPr>
            <a:xfrm>
              <a:off x="1958669" y="3580105"/>
              <a:ext cx="1072437" cy="44137"/>
            </a:xfrm>
            <a:custGeom>
              <a:avLst/>
              <a:gdLst/>
              <a:ahLst/>
              <a:cxnLst/>
              <a:rect l="l" t="t" r="r" b="b"/>
              <a:pathLst>
                <a:path w="35159" h="1447" extrusionOk="0">
                  <a:moveTo>
                    <a:pt x="23084" y="1"/>
                  </a:moveTo>
                  <a:cubicBezTo>
                    <a:pt x="15485" y="1"/>
                    <a:pt x="7873" y="223"/>
                    <a:pt x="334" y="490"/>
                  </a:cubicBezTo>
                  <a:cubicBezTo>
                    <a:pt x="0" y="490"/>
                    <a:pt x="0" y="957"/>
                    <a:pt x="334" y="957"/>
                  </a:cubicBezTo>
                  <a:cubicBezTo>
                    <a:pt x="7873" y="1224"/>
                    <a:pt x="15485" y="1446"/>
                    <a:pt x="23084" y="1446"/>
                  </a:cubicBezTo>
                  <a:cubicBezTo>
                    <a:pt x="26883" y="1446"/>
                    <a:pt x="30678" y="1391"/>
                    <a:pt x="34458" y="1257"/>
                  </a:cubicBezTo>
                  <a:cubicBezTo>
                    <a:pt x="35159" y="1224"/>
                    <a:pt x="35159" y="223"/>
                    <a:pt x="34458" y="190"/>
                  </a:cubicBezTo>
                  <a:cubicBezTo>
                    <a:pt x="30678" y="57"/>
                    <a:pt x="26883" y="1"/>
                    <a:pt x="23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8"/>
            <p:cNvSpPr/>
            <p:nvPr/>
          </p:nvSpPr>
          <p:spPr>
            <a:xfrm>
              <a:off x="2990351" y="3206644"/>
              <a:ext cx="28520" cy="393269"/>
            </a:xfrm>
            <a:custGeom>
              <a:avLst/>
              <a:gdLst/>
              <a:ahLst/>
              <a:cxnLst/>
              <a:rect l="l" t="t" r="r" b="b"/>
              <a:pathLst>
                <a:path w="935" h="12893" extrusionOk="0">
                  <a:moveTo>
                    <a:pt x="455" y="0"/>
                  </a:moveTo>
                  <a:cubicBezTo>
                    <a:pt x="242" y="0"/>
                    <a:pt x="34" y="142"/>
                    <a:pt x="34" y="425"/>
                  </a:cubicBezTo>
                  <a:cubicBezTo>
                    <a:pt x="1" y="4495"/>
                    <a:pt x="134" y="8565"/>
                    <a:pt x="234" y="12667"/>
                  </a:cubicBezTo>
                  <a:cubicBezTo>
                    <a:pt x="234" y="12818"/>
                    <a:pt x="351" y="12893"/>
                    <a:pt x="468" y="12893"/>
                  </a:cubicBezTo>
                  <a:cubicBezTo>
                    <a:pt x="584" y="12893"/>
                    <a:pt x="701" y="12818"/>
                    <a:pt x="701" y="12667"/>
                  </a:cubicBezTo>
                  <a:cubicBezTo>
                    <a:pt x="801" y="8565"/>
                    <a:pt x="935" y="4495"/>
                    <a:pt x="901" y="425"/>
                  </a:cubicBezTo>
                  <a:cubicBezTo>
                    <a:pt x="884" y="142"/>
                    <a:pt x="66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8"/>
            <p:cNvSpPr/>
            <p:nvPr/>
          </p:nvSpPr>
          <p:spPr>
            <a:xfrm>
              <a:off x="1956625" y="3168060"/>
              <a:ext cx="1063287" cy="47584"/>
            </a:xfrm>
            <a:custGeom>
              <a:avLst/>
              <a:gdLst/>
              <a:ahLst/>
              <a:cxnLst/>
              <a:rect l="l" t="t" r="r" b="b"/>
              <a:pathLst>
                <a:path w="34859" h="1560" extrusionOk="0">
                  <a:moveTo>
                    <a:pt x="28216" y="0"/>
                  </a:moveTo>
                  <a:cubicBezTo>
                    <a:pt x="24699" y="0"/>
                    <a:pt x="21152" y="189"/>
                    <a:pt x="17713" y="189"/>
                  </a:cubicBezTo>
                  <a:cubicBezTo>
                    <a:pt x="11943" y="223"/>
                    <a:pt x="6172" y="389"/>
                    <a:pt x="401" y="456"/>
                  </a:cubicBezTo>
                  <a:cubicBezTo>
                    <a:pt x="1" y="490"/>
                    <a:pt x="1" y="1057"/>
                    <a:pt x="401" y="1057"/>
                  </a:cubicBezTo>
                  <a:cubicBezTo>
                    <a:pt x="5872" y="1157"/>
                    <a:pt x="11375" y="1290"/>
                    <a:pt x="16879" y="1323"/>
                  </a:cubicBezTo>
                  <a:cubicBezTo>
                    <a:pt x="20544" y="1345"/>
                    <a:pt x="24306" y="1559"/>
                    <a:pt x="28031" y="1559"/>
                  </a:cubicBezTo>
                  <a:cubicBezTo>
                    <a:pt x="30103" y="1559"/>
                    <a:pt x="32165" y="1493"/>
                    <a:pt x="34192" y="1290"/>
                  </a:cubicBezTo>
                  <a:cubicBezTo>
                    <a:pt x="34859" y="1223"/>
                    <a:pt x="34859" y="323"/>
                    <a:pt x="34192" y="256"/>
                  </a:cubicBezTo>
                  <a:cubicBezTo>
                    <a:pt x="32227" y="62"/>
                    <a:pt x="30226" y="0"/>
                    <a:pt x="2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7" name="Google Shape;2407;p98"/>
          <p:cNvSpPr txBox="1"/>
          <p:nvPr/>
        </p:nvSpPr>
        <p:spPr>
          <a:xfrm>
            <a:off x="1035622" y="1745880"/>
            <a:ext cx="1600001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rPr>
              <a:t>Egészséges</a:t>
            </a:r>
            <a:endParaRPr sz="2000" dirty="0">
              <a:solidFill>
                <a:schemeClr val="lt1"/>
              </a:solidFill>
              <a:latin typeface="Love Ya Like A Sister"/>
              <a:ea typeface="Love Ya Like A Sister"/>
              <a:cs typeface="Love Ya Like A Sister"/>
              <a:sym typeface="Love Ya Like A Sister"/>
            </a:endParaRPr>
          </a:p>
        </p:txBody>
      </p:sp>
      <p:grpSp>
        <p:nvGrpSpPr>
          <p:cNvPr id="2411" name="Google Shape;2411;p98"/>
          <p:cNvGrpSpPr/>
          <p:nvPr/>
        </p:nvGrpSpPr>
        <p:grpSpPr>
          <a:xfrm>
            <a:off x="5873138" y="1645586"/>
            <a:ext cx="2286861" cy="495375"/>
            <a:chOff x="3592450" y="3845325"/>
            <a:chExt cx="1652875" cy="495375"/>
          </a:xfrm>
        </p:grpSpPr>
        <p:sp>
          <p:nvSpPr>
            <p:cNvPr id="2412" name="Google Shape;2412;p98"/>
            <p:cNvSpPr/>
            <p:nvPr/>
          </p:nvSpPr>
          <p:spPr>
            <a:xfrm>
              <a:off x="3592450" y="3897925"/>
              <a:ext cx="23375" cy="433475"/>
            </a:xfrm>
            <a:custGeom>
              <a:avLst/>
              <a:gdLst/>
              <a:ahLst/>
              <a:cxnLst/>
              <a:rect l="l" t="t" r="r" b="b"/>
              <a:pathLst>
                <a:path w="935" h="17339" extrusionOk="0">
                  <a:moveTo>
                    <a:pt x="468" y="1"/>
                  </a:moveTo>
                  <a:cubicBezTo>
                    <a:pt x="334" y="1"/>
                    <a:pt x="201" y="93"/>
                    <a:pt x="201" y="276"/>
                  </a:cubicBezTo>
                  <a:cubicBezTo>
                    <a:pt x="168" y="5847"/>
                    <a:pt x="1" y="11417"/>
                    <a:pt x="101" y="16988"/>
                  </a:cubicBezTo>
                  <a:cubicBezTo>
                    <a:pt x="101" y="17221"/>
                    <a:pt x="284" y="17338"/>
                    <a:pt x="468" y="17338"/>
                  </a:cubicBezTo>
                  <a:cubicBezTo>
                    <a:pt x="651" y="17338"/>
                    <a:pt x="835" y="17221"/>
                    <a:pt x="835" y="16988"/>
                  </a:cubicBezTo>
                  <a:cubicBezTo>
                    <a:pt x="935" y="11417"/>
                    <a:pt x="735" y="5847"/>
                    <a:pt x="735" y="276"/>
                  </a:cubicBezTo>
                  <a:cubicBezTo>
                    <a:pt x="735" y="93"/>
                    <a:pt x="601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8"/>
            <p:cNvSpPr/>
            <p:nvPr/>
          </p:nvSpPr>
          <p:spPr>
            <a:xfrm>
              <a:off x="3596625" y="4304550"/>
              <a:ext cx="1648700" cy="36150"/>
            </a:xfrm>
            <a:custGeom>
              <a:avLst/>
              <a:gdLst/>
              <a:ahLst/>
              <a:cxnLst/>
              <a:rect l="l" t="t" r="r" b="b"/>
              <a:pathLst>
                <a:path w="65948" h="1446" extrusionOk="0">
                  <a:moveTo>
                    <a:pt x="43616" y="0"/>
                  </a:moveTo>
                  <a:cubicBezTo>
                    <a:pt x="29166" y="0"/>
                    <a:pt x="14711" y="223"/>
                    <a:pt x="301" y="489"/>
                  </a:cubicBezTo>
                  <a:cubicBezTo>
                    <a:pt x="1" y="489"/>
                    <a:pt x="1" y="956"/>
                    <a:pt x="301" y="956"/>
                  </a:cubicBezTo>
                  <a:cubicBezTo>
                    <a:pt x="14711" y="1223"/>
                    <a:pt x="29166" y="1446"/>
                    <a:pt x="43616" y="1446"/>
                  </a:cubicBezTo>
                  <a:cubicBezTo>
                    <a:pt x="50841" y="1446"/>
                    <a:pt x="58064" y="1390"/>
                    <a:pt x="65281" y="1257"/>
                  </a:cubicBezTo>
                  <a:cubicBezTo>
                    <a:pt x="65948" y="1257"/>
                    <a:pt x="65948" y="223"/>
                    <a:pt x="65281" y="189"/>
                  </a:cubicBezTo>
                  <a:cubicBezTo>
                    <a:pt x="58064" y="56"/>
                    <a:pt x="50841" y="0"/>
                    <a:pt x="43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8"/>
            <p:cNvSpPr/>
            <p:nvPr/>
          </p:nvSpPr>
          <p:spPr>
            <a:xfrm>
              <a:off x="5208600" y="3878125"/>
              <a:ext cx="23375" cy="441800"/>
            </a:xfrm>
            <a:custGeom>
              <a:avLst/>
              <a:gdLst/>
              <a:ahLst/>
              <a:cxnLst/>
              <a:rect l="l" t="t" r="r" b="b"/>
              <a:pathLst>
                <a:path w="935" h="17672" extrusionOk="0">
                  <a:moveTo>
                    <a:pt x="468" y="1"/>
                  </a:moveTo>
                  <a:cubicBezTo>
                    <a:pt x="251" y="1"/>
                    <a:pt x="34" y="134"/>
                    <a:pt x="34" y="401"/>
                  </a:cubicBezTo>
                  <a:cubicBezTo>
                    <a:pt x="1" y="6105"/>
                    <a:pt x="134" y="11776"/>
                    <a:pt x="234" y="17446"/>
                  </a:cubicBezTo>
                  <a:cubicBezTo>
                    <a:pt x="234" y="17596"/>
                    <a:pt x="351" y="17672"/>
                    <a:pt x="468" y="17672"/>
                  </a:cubicBezTo>
                  <a:cubicBezTo>
                    <a:pt x="585" y="17672"/>
                    <a:pt x="701" y="17596"/>
                    <a:pt x="701" y="17446"/>
                  </a:cubicBezTo>
                  <a:cubicBezTo>
                    <a:pt x="802" y="11776"/>
                    <a:pt x="935" y="6105"/>
                    <a:pt x="902" y="401"/>
                  </a:cubicBezTo>
                  <a:cubicBezTo>
                    <a:pt x="902" y="134"/>
                    <a:pt x="685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8"/>
            <p:cNvSpPr/>
            <p:nvPr/>
          </p:nvSpPr>
          <p:spPr>
            <a:xfrm>
              <a:off x="3594125" y="3845325"/>
              <a:ext cx="1634525" cy="37275"/>
            </a:xfrm>
            <a:custGeom>
              <a:avLst/>
              <a:gdLst/>
              <a:ahLst/>
              <a:cxnLst/>
              <a:rect l="l" t="t" r="r" b="b"/>
              <a:pathLst>
                <a:path w="65381" h="1491" extrusionOk="0">
                  <a:moveTo>
                    <a:pt x="58925" y="0"/>
                  </a:moveTo>
                  <a:cubicBezTo>
                    <a:pt x="55635" y="0"/>
                    <a:pt x="52319" y="145"/>
                    <a:pt x="49069" y="145"/>
                  </a:cubicBezTo>
                  <a:cubicBezTo>
                    <a:pt x="43565" y="145"/>
                    <a:pt x="38061" y="178"/>
                    <a:pt x="32557" y="178"/>
                  </a:cubicBezTo>
                  <a:cubicBezTo>
                    <a:pt x="21849" y="212"/>
                    <a:pt x="11108" y="345"/>
                    <a:pt x="401" y="445"/>
                  </a:cubicBezTo>
                  <a:cubicBezTo>
                    <a:pt x="1" y="445"/>
                    <a:pt x="1" y="1046"/>
                    <a:pt x="401" y="1046"/>
                  </a:cubicBezTo>
                  <a:cubicBezTo>
                    <a:pt x="11108" y="1112"/>
                    <a:pt x="21849" y="1279"/>
                    <a:pt x="32557" y="1313"/>
                  </a:cubicBezTo>
                  <a:cubicBezTo>
                    <a:pt x="37794" y="1313"/>
                    <a:pt x="42998" y="1346"/>
                    <a:pt x="48235" y="1346"/>
                  </a:cubicBezTo>
                  <a:cubicBezTo>
                    <a:pt x="51653" y="1346"/>
                    <a:pt x="55149" y="1491"/>
                    <a:pt x="58618" y="1491"/>
                  </a:cubicBezTo>
                  <a:cubicBezTo>
                    <a:pt x="60667" y="1491"/>
                    <a:pt x="62706" y="1440"/>
                    <a:pt x="64713" y="1279"/>
                  </a:cubicBezTo>
                  <a:cubicBezTo>
                    <a:pt x="65381" y="1212"/>
                    <a:pt x="65381" y="278"/>
                    <a:pt x="64713" y="212"/>
                  </a:cubicBezTo>
                  <a:cubicBezTo>
                    <a:pt x="62805" y="51"/>
                    <a:pt x="60870" y="0"/>
                    <a:pt x="58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98"/>
          <p:cNvSpPr txBox="1"/>
          <p:nvPr/>
        </p:nvSpPr>
        <p:spPr>
          <a:xfrm>
            <a:off x="6070434" y="1731724"/>
            <a:ext cx="1960977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rPr>
              <a:t>Egészségtelen</a:t>
            </a:r>
            <a:endParaRPr sz="2000" dirty="0">
              <a:solidFill>
                <a:schemeClr val="lt1"/>
              </a:solidFill>
              <a:latin typeface="Love Ya Like A Sister"/>
              <a:ea typeface="Love Ya Like A Sister"/>
              <a:cs typeface="Love Ya Like A Sister"/>
              <a:sym typeface="Love Ya Like A Sis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6BF4D-E01F-40A8-BD1D-AEEDAF50C38F}"/>
              </a:ext>
            </a:extLst>
          </p:cNvPr>
          <p:cNvSpPr txBox="1"/>
          <p:nvPr/>
        </p:nvSpPr>
        <p:spPr>
          <a:xfrm>
            <a:off x="3543300" y="328129"/>
            <a:ext cx="176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Love Ya Like A Sister" panose="020B0604020202020204" charset="0"/>
              </a:rPr>
              <a:t>Zsírok</a:t>
            </a:r>
            <a:endParaRPr lang="en-US" sz="40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FB871-7415-4FB5-97BD-A2CC8511A370}"/>
              </a:ext>
            </a:extLst>
          </p:cNvPr>
          <p:cNvGrpSpPr/>
          <p:nvPr/>
        </p:nvGrpSpPr>
        <p:grpSpPr>
          <a:xfrm>
            <a:off x="588269" y="2207245"/>
            <a:ext cx="2513958" cy="2459628"/>
            <a:chOff x="877387" y="2207245"/>
            <a:chExt cx="2513958" cy="24596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85E84B-C9DB-4160-8DDF-276FD41AAE37}"/>
                </a:ext>
              </a:extLst>
            </p:cNvPr>
            <p:cNvGrpSpPr/>
            <p:nvPr/>
          </p:nvGrpSpPr>
          <p:grpSpPr>
            <a:xfrm>
              <a:off x="877387" y="2207245"/>
              <a:ext cx="2513958" cy="1954773"/>
              <a:chOff x="877387" y="2207245"/>
              <a:chExt cx="2513958" cy="1954773"/>
            </a:xfrm>
          </p:grpSpPr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72042906-1F69-4A7F-BB00-FB17AD1FB70F}"/>
                  </a:ext>
                </a:extLst>
              </p:cNvPr>
              <p:cNvSpPr/>
              <p:nvPr/>
            </p:nvSpPr>
            <p:spPr>
              <a:xfrm>
                <a:off x="877387" y="2207245"/>
                <a:ext cx="1473802" cy="952227"/>
              </a:xfrm>
              <a:prstGeom prst="homePlat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BE2001E8-604B-4F94-85CE-74904852612A}"/>
                  </a:ext>
                </a:extLst>
              </p:cNvPr>
              <p:cNvSpPr/>
              <p:nvPr/>
            </p:nvSpPr>
            <p:spPr>
              <a:xfrm flipH="1">
                <a:off x="1917544" y="2712087"/>
                <a:ext cx="1473801" cy="952227"/>
              </a:xfrm>
              <a:prstGeom prst="homePlat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Arrow: Pentagon 82">
                <a:extLst>
                  <a:ext uri="{FF2B5EF4-FFF2-40B4-BE49-F238E27FC236}">
                    <a16:creationId xmlns:a16="http://schemas.microsoft.com/office/drawing/2014/main" id="{2C7411E3-30A2-40CC-A5BA-1C5356D29E99}"/>
                  </a:ext>
                </a:extLst>
              </p:cNvPr>
              <p:cNvSpPr/>
              <p:nvPr/>
            </p:nvSpPr>
            <p:spPr>
              <a:xfrm>
                <a:off x="877387" y="3209791"/>
                <a:ext cx="1473802" cy="952227"/>
              </a:xfrm>
              <a:prstGeom prst="homePlat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Arrow: Pentagon 84">
              <a:extLst>
                <a:ext uri="{FF2B5EF4-FFF2-40B4-BE49-F238E27FC236}">
                  <a16:creationId xmlns:a16="http://schemas.microsoft.com/office/drawing/2014/main" id="{D28DF6DB-ADEB-420D-890D-F0E330BE1316}"/>
                </a:ext>
              </a:extLst>
            </p:cNvPr>
            <p:cNvSpPr/>
            <p:nvPr/>
          </p:nvSpPr>
          <p:spPr>
            <a:xfrm flipH="1">
              <a:off x="1917543" y="3714646"/>
              <a:ext cx="1473801" cy="952227"/>
            </a:xfrm>
            <a:prstGeom prst="homePlat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DDD804-678A-4C60-9F58-023BD8C600C6}"/>
              </a:ext>
            </a:extLst>
          </p:cNvPr>
          <p:cNvGrpSpPr/>
          <p:nvPr/>
        </p:nvGrpSpPr>
        <p:grpSpPr>
          <a:xfrm>
            <a:off x="5698812" y="2215413"/>
            <a:ext cx="2513958" cy="2452917"/>
            <a:chOff x="5749212" y="2620709"/>
            <a:chExt cx="2513958" cy="245291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F8AE291-CA87-4768-8EBF-3FB1F7780178}"/>
                </a:ext>
              </a:extLst>
            </p:cNvPr>
            <p:cNvGrpSpPr/>
            <p:nvPr/>
          </p:nvGrpSpPr>
          <p:grpSpPr>
            <a:xfrm>
              <a:off x="5749212" y="2620709"/>
              <a:ext cx="2513958" cy="1954786"/>
              <a:chOff x="877387" y="2712087"/>
              <a:chExt cx="2513958" cy="195478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632C71C-E1F1-4A92-B546-4FC34ADD0054}"/>
                  </a:ext>
                </a:extLst>
              </p:cNvPr>
              <p:cNvGrpSpPr/>
              <p:nvPr/>
            </p:nvGrpSpPr>
            <p:grpSpPr>
              <a:xfrm>
                <a:off x="877387" y="2712087"/>
                <a:ext cx="2513958" cy="1449931"/>
                <a:chOff x="877387" y="2712087"/>
                <a:chExt cx="2513958" cy="1449931"/>
              </a:xfrm>
            </p:grpSpPr>
            <p:sp>
              <p:nvSpPr>
                <p:cNvPr id="93" name="Arrow: Pentagon 92">
                  <a:extLst>
                    <a:ext uri="{FF2B5EF4-FFF2-40B4-BE49-F238E27FC236}">
                      <a16:creationId xmlns:a16="http://schemas.microsoft.com/office/drawing/2014/main" id="{1A3C9B2D-D962-4922-A67B-2933898F684C}"/>
                    </a:ext>
                  </a:extLst>
                </p:cNvPr>
                <p:cNvSpPr/>
                <p:nvPr/>
              </p:nvSpPr>
              <p:spPr>
                <a:xfrm flipH="1">
                  <a:off x="1917544" y="2712087"/>
                  <a:ext cx="1473801" cy="952227"/>
                </a:xfrm>
                <a:prstGeom prst="homePlate">
                  <a:avLst/>
                </a:pr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Arrow: Pentagon 93">
                  <a:extLst>
                    <a:ext uri="{FF2B5EF4-FFF2-40B4-BE49-F238E27FC236}">
                      <a16:creationId xmlns:a16="http://schemas.microsoft.com/office/drawing/2014/main" id="{8366C0EC-E50E-4586-9E42-687EC011A800}"/>
                    </a:ext>
                  </a:extLst>
                </p:cNvPr>
                <p:cNvSpPr/>
                <p:nvPr/>
              </p:nvSpPr>
              <p:spPr>
                <a:xfrm>
                  <a:off x="877387" y="3209791"/>
                  <a:ext cx="1473802" cy="952227"/>
                </a:xfrm>
                <a:prstGeom prst="homePlate">
                  <a:avLst/>
                </a:prstGeom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1" name="Arrow: Pentagon 90">
                <a:extLst>
                  <a:ext uri="{FF2B5EF4-FFF2-40B4-BE49-F238E27FC236}">
                    <a16:creationId xmlns:a16="http://schemas.microsoft.com/office/drawing/2014/main" id="{8492B2CB-D6FE-497E-8C92-7E5B6E026430}"/>
                  </a:ext>
                </a:extLst>
              </p:cNvPr>
              <p:cNvSpPr/>
              <p:nvPr/>
            </p:nvSpPr>
            <p:spPr>
              <a:xfrm flipH="1">
                <a:off x="1917543" y="3714646"/>
                <a:ext cx="1473801" cy="952227"/>
              </a:xfrm>
              <a:prstGeom prst="homePlate">
                <a:avLst/>
              </a:prstGeo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Arrow: Pentagon 106">
              <a:extLst>
                <a:ext uri="{FF2B5EF4-FFF2-40B4-BE49-F238E27FC236}">
                  <a16:creationId xmlns:a16="http://schemas.microsoft.com/office/drawing/2014/main" id="{F7BF09F9-2E81-42DB-B2F0-52FDAC42EE26}"/>
                </a:ext>
              </a:extLst>
            </p:cNvPr>
            <p:cNvSpPr/>
            <p:nvPr/>
          </p:nvSpPr>
          <p:spPr>
            <a:xfrm>
              <a:off x="5749212" y="4121399"/>
              <a:ext cx="1473802" cy="952227"/>
            </a:xfrm>
            <a:prstGeom prst="homePlate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F295-216E-4741-9D8A-14B582F41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389" y="106656"/>
            <a:ext cx="5858299" cy="1771500"/>
          </a:xfrm>
        </p:spPr>
        <p:txBody>
          <a:bodyPr/>
          <a:lstStyle/>
          <a:p>
            <a:r>
              <a:rPr lang="hu-HU" dirty="0"/>
              <a:t>3D-s modellek: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AEC4-A79A-4A3D-83A2-0FC22ECC6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082" y="1755185"/>
            <a:ext cx="5158911" cy="461100"/>
          </a:xfrm>
        </p:spPr>
        <p:txBody>
          <a:bodyPr/>
          <a:lstStyle/>
          <a:p>
            <a:r>
              <a:rPr lang="en-US" dirty="0"/>
              <a:t>https://www.biotopics.co.uk/jsmol/glycerol.html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7601-6397-4E34-A83C-50818223ACCD}"/>
              </a:ext>
            </a:extLst>
          </p:cNvPr>
          <p:cNvSpPr txBox="1"/>
          <p:nvPr/>
        </p:nvSpPr>
        <p:spPr>
          <a:xfrm>
            <a:off x="907680" y="239782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https://www.biotopics.co.uk/jsmol/fattyacids.html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93900-3964-4C75-BDE9-93069620E745}"/>
              </a:ext>
            </a:extLst>
          </p:cNvPr>
          <p:cNvSpPr txBox="1"/>
          <p:nvPr/>
        </p:nvSpPr>
        <p:spPr>
          <a:xfrm>
            <a:off x="907680" y="2968864"/>
            <a:ext cx="577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https://www.biotopics.co.uk/jsmol/cholesterol.html</a:t>
            </a:r>
          </a:p>
        </p:txBody>
      </p:sp>
    </p:spTree>
    <p:extLst>
      <p:ext uri="{BB962C8B-B14F-4D97-AF65-F5344CB8AC3E}">
        <p14:creationId xmlns:p14="http://schemas.microsoft.com/office/powerpoint/2010/main" val="19291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107"/>
          <p:cNvSpPr txBox="1">
            <a:spLocks noGrp="1"/>
          </p:cNvSpPr>
          <p:nvPr>
            <p:ph type="ctrTitle"/>
          </p:nvPr>
        </p:nvSpPr>
        <p:spPr>
          <a:xfrm>
            <a:off x="274332" y="216772"/>
            <a:ext cx="4137900" cy="9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2669" name="Google Shape;2669;p107"/>
          <p:cNvGrpSpPr/>
          <p:nvPr/>
        </p:nvGrpSpPr>
        <p:grpSpPr>
          <a:xfrm rot="5646358">
            <a:off x="5101557" y="41737"/>
            <a:ext cx="1202114" cy="1270821"/>
            <a:chOff x="-2744175" y="4485050"/>
            <a:chExt cx="1576425" cy="1666525"/>
          </a:xfrm>
        </p:grpSpPr>
        <p:sp>
          <p:nvSpPr>
            <p:cNvPr id="2670" name="Google Shape;2670;p107"/>
            <p:cNvSpPr/>
            <p:nvPr/>
          </p:nvSpPr>
          <p:spPr>
            <a:xfrm>
              <a:off x="-2501425" y="5128875"/>
              <a:ext cx="1129050" cy="1022700"/>
            </a:xfrm>
            <a:custGeom>
              <a:avLst/>
              <a:gdLst/>
              <a:ahLst/>
              <a:cxnLst/>
              <a:rect l="l" t="t" r="r" b="b"/>
              <a:pathLst>
                <a:path w="45162" h="40908" extrusionOk="0">
                  <a:moveTo>
                    <a:pt x="408" y="1"/>
                  </a:moveTo>
                  <a:cubicBezTo>
                    <a:pt x="210" y="1"/>
                    <a:pt x="1" y="219"/>
                    <a:pt x="114" y="468"/>
                  </a:cubicBezTo>
                  <a:cubicBezTo>
                    <a:pt x="2439" y="4989"/>
                    <a:pt x="7483" y="6009"/>
                    <a:pt x="12131" y="6009"/>
                  </a:cubicBezTo>
                  <a:cubicBezTo>
                    <a:pt x="12284" y="6009"/>
                    <a:pt x="12437" y="6007"/>
                    <a:pt x="12589" y="6005"/>
                  </a:cubicBezTo>
                  <a:cubicBezTo>
                    <a:pt x="14682" y="5984"/>
                    <a:pt x="16747" y="5805"/>
                    <a:pt x="18820" y="5805"/>
                  </a:cubicBezTo>
                  <a:cubicBezTo>
                    <a:pt x="19919" y="5805"/>
                    <a:pt x="21020" y="5855"/>
                    <a:pt x="22129" y="6005"/>
                  </a:cubicBezTo>
                  <a:cubicBezTo>
                    <a:pt x="25298" y="6439"/>
                    <a:pt x="28034" y="8174"/>
                    <a:pt x="30102" y="10542"/>
                  </a:cubicBezTo>
                  <a:cubicBezTo>
                    <a:pt x="32270" y="13010"/>
                    <a:pt x="32937" y="16179"/>
                    <a:pt x="33438" y="19315"/>
                  </a:cubicBezTo>
                  <a:cubicBezTo>
                    <a:pt x="33938" y="22450"/>
                    <a:pt x="34538" y="25553"/>
                    <a:pt x="35539" y="28622"/>
                  </a:cubicBezTo>
                  <a:cubicBezTo>
                    <a:pt x="37174" y="33525"/>
                    <a:pt x="40176" y="37995"/>
                    <a:pt x="44545" y="40864"/>
                  </a:cubicBezTo>
                  <a:cubicBezTo>
                    <a:pt x="44597" y="40894"/>
                    <a:pt x="44648" y="40908"/>
                    <a:pt x="44697" y="40908"/>
                  </a:cubicBezTo>
                  <a:cubicBezTo>
                    <a:pt x="44966" y="40908"/>
                    <a:pt x="45161" y="40499"/>
                    <a:pt x="44879" y="40330"/>
                  </a:cubicBezTo>
                  <a:cubicBezTo>
                    <a:pt x="39675" y="36961"/>
                    <a:pt x="36873" y="31490"/>
                    <a:pt x="35306" y="25653"/>
                  </a:cubicBezTo>
                  <a:cubicBezTo>
                    <a:pt x="33971" y="20683"/>
                    <a:pt x="34305" y="14812"/>
                    <a:pt x="30936" y="10575"/>
                  </a:cubicBezTo>
                  <a:cubicBezTo>
                    <a:pt x="27800" y="6639"/>
                    <a:pt x="23530" y="5205"/>
                    <a:pt x="18627" y="5138"/>
                  </a:cubicBezTo>
                  <a:cubicBezTo>
                    <a:pt x="18511" y="5137"/>
                    <a:pt x="18395" y="5136"/>
                    <a:pt x="18278" y="5136"/>
                  </a:cubicBezTo>
                  <a:cubicBezTo>
                    <a:pt x="16272" y="5136"/>
                    <a:pt x="14044" y="5310"/>
                    <a:pt x="11838" y="5310"/>
                  </a:cubicBezTo>
                  <a:cubicBezTo>
                    <a:pt x="7330" y="5310"/>
                    <a:pt x="2911" y="4584"/>
                    <a:pt x="647" y="168"/>
                  </a:cubicBezTo>
                  <a:cubicBezTo>
                    <a:pt x="594" y="50"/>
                    <a:pt x="502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7"/>
            <p:cNvSpPr/>
            <p:nvPr/>
          </p:nvSpPr>
          <p:spPr>
            <a:xfrm>
              <a:off x="-2501425" y="5128875"/>
              <a:ext cx="1129050" cy="1022700"/>
            </a:xfrm>
            <a:custGeom>
              <a:avLst/>
              <a:gdLst/>
              <a:ahLst/>
              <a:cxnLst/>
              <a:rect l="l" t="t" r="r" b="b"/>
              <a:pathLst>
                <a:path w="45162" h="40908" extrusionOk="0">
                  <a:moveTo>
                    <a:pt x="408" y="1"/>
                  </a:moveTo>
                  <a:cubicBezTo>
                    <a:pt x="210" y="1"/>
                    <a:pt x="1" y="219"/>
                    <a:pt x="114" y="468"/>
                  </a:cubicBezTo>
                  <a:cubicBezTo>
                    <a:pt x="2439" y="4989"/>
                    <a:pt x="7483" y="6009"/>
                    <a:pt x="12131" y="6009"/>
                  </a:cubicBezTo>
                  <a:cubicBezTo>
                    <a:pt x="12284" y="6009"/>
                    <a:pt x="12437" y="6007"/>
                    <a:pt x="12589" y="6005"/>
                  </a:cubicBezTo>
                  <a:cubicBezTo>
                    <a:pt x="14682" y="5984"/>
                    <a:pt x="16747" y="5805"/>
                    <a:pt x="18820" y="5805"/>
                  </a:cubicBezTo>
                  <a:cubicBezTo>
                    <a:pt x="19919" y="5805"/>
                    <a:pt x="21020" y="5855"/>
                    <a:pt x="22129" y="6005"/>
                  </a:cubicBezTo>
                  <a:cubicBezTo>
                    <a:pt x="25298" y="6439"/>
                    <a:pt x="28034" y="8174"/>
                    <a:pt x="30102" y="10542"/>
                  </a:cubicBezTo>
                  <a:cubicBezTo>
                    <a:pt x="32270" y="13010"/>
                    <a:pt x="32937" y="16179"/>
                    <a:pt x="33438" y="19315"/>
                  </a:cubicBezTo>
                  <a:cubicBezTo>
                    <a:pt x="33938" y="22450"/>
                    <a:pt x="34538" y="25553"/>
                    <a:pt x="35539" y="28622"/>
                  </a:cubicBezTo>
                  <a:cubicBezTo>
                    <a:pt x="37174" y="33525"/>
                    <a:pt x="40176" y="37995"/>
                    <a:pt x="44545" y="40864"/>
                  </a:cubicBezTo>
                  <a:cubicBezTo>
                    <a:pt x="44597" y="40894"/>
                    <a:pt x="44648" y="40908"/>
                    <a:pt x="44697" y="40908"/>
                  </a:cubicBezTo>
                  <a:cubicBezTo>
                    <a:pt x="44966" y="40908"/>
                    <a:pt x="45161" y="40499"/>
                    <a:pt x="44879" y="40330"/>
                  </a:cubicBezTo>
                  <a:cubicBezTo>
                    <a:pt x="39675" y="36961"/>
                    <a:pt x="36873" y="31490"/>
                    <a:pt x="35306" y="25653"/>
                  </a:cubicBezTo>
                  <a:cubicBezTo>
                    <a:pt x="33971" y="20683"/>
                    <a:pt x="34305" y="14812"/>
                    <a:pt x="30936" y="10575"/>
                  </a:cubicBezTo>
                  <a:cubicBezTo>
                    <a:pt x="27800" y="6639"/>
                    <a:pt x="23530" y="5205"/>
                    <a:pt x="18627" y="5138"/>
                  </a:cubicBezTo>
                  <a:cubicBezTo>
                    <a:pt x="18511" y="5137"/>
                    <a:pt x="18395" y="5136"/>
                    <a:pt x="18278" y="5136"/>
                  </a:cubicBezTo>
                  <a:cubicBezTo>
                    <a:pt x="16272" y="5136"/>
                    <a:pt x="14044" y="5310"/>
                    <a:pt x="11838" y="5310"/>
                  </a:cubicBezTo>
                  <a:cubicBezTo>
                    <a:pt x="7330" y="5310"/>
                    <a:pt x="2911" y="4584"/>
                    <a:pt x="647" y="168"/>
                  </a:cubicBezTo>
                  <a:cubicBezTo>
                    <a:pt x="594" y="50"/>
                    <a:pt x="502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7"/>
            <p:cNvSpPr/>
            <p:nvPr/>
          </p:nvSpPr>
          <p:spPr>
            <a:xfrm>
              <a:off x="-2196975" y="4822575"/>
              <a:ext cx="1029225" cy="1123050"/>
            </a:xfrm>
            <a:custGeom>
              <a:avLst/>
              <a:gdLst/>
              <a:ahLst/>
              <a:cxnLst/>
              <a:rect l="l" t="t" r="r" b="b"/>
              <a:pathLst>
                <a:path w="41169" h="44922" extrusionOk="0">
                  <a:moveTo>
                    <a:pt x="481" y="0"/>
                  </a:moveTo>
                  <a:cubicBezTo>
                    <a:pt x="192" y="0"/>
                    <a:pt x="1" y="409"/>
                    <a:pt x="311" y="578"/>
                  </a:cubicBezTo>
                  <a:cubicBezTo>
                    <a:pt x="6682" y="3814"/>
                    <a:pt x="5482" y="11886"/>
                    <a:pt x="5315" y="17824"/>
                  </a:cubicBezTo>
                  <a:cubicBezTo>
                    <a:pt x="5181" y="22727"/>
                    <a:pt x="6482" y="27164"/>
                    <a:pt x="10252" y="30466"/>
                  </a:cubicBezTo>
                  <a:cubicBezTo>
                    <a:pt x="14321" y="34002"/>
                    <a:pt x="20125" y="33869"/>
                    <a:pt x="25096" y="35036"/>
                  </a:cubicBezTo>
                  <a:cubicBezTo>
                    <a:pt x="31167" y="36470"/>
                    <a:pt x="37004" y="39439"/>
                    <a:pt x="40473" y="44776"/>
                  </a:cubicBezTo>
                  <a:cubicBezTo>
                    <a:pt x="40545" y="44879"/>
                    <a:pt x="40646" y="44922"/>
                    <a:pt x="40743" y="44922"/>
                  </a:cubicBezTo>
                  <a:cubicBezTo>
                    <a:pt x="40963" y="44922"/>
                    <a:pt x="41169" y="44707"/>
                    <a:pt x="41007" y="44476"/>
                  </a:cubicBezTo>
                  <a:cubicBezTo>
                    <a:pt x="38272" y="40240"/>
                    <a:pt x="34135" y="37471"/>
                    <a:pt x="29465" y="35703"/>
                  </a:cubicBezTo>
                  <a:cubicBezTo>
                    <a:pt x="23728" y="33502"/>
                    <a:pt x="16823" y="34135"/>
                    <a:pt x="11619" y="30733"/>
                  </a:cubicBezTo>
                  <a:cubicBezTo>
                    <a:pt x="5515" y="26730"/>
                    <a:pt x="5849" y="19692"/>
                    <a:pt x="6149" y="13287"/>
                  </a:cubicBezTo>
                  <a:cubicBezTo>
                    <a:pt x="6349" y="8317"/>
                    <a:pt x="5548" y="2546"/>
                    <a:pt x="645" y="44"/>
                  </a:cubicBezTo>
                  <a:cubicBezTo>
                    <a:pt x="588" y="14"/>
                    <a:pt x="533" y="0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7"/>
            <p:cNvSpPr/>
            <p:nvPr/>
          </p:nvSpPr>
          <p:spPr>
            <a:xfrm>
              <a:off x="-2464650" y="4842250"/>
              <a:ext cx="319050" cy="346250"/>
            </a:xfrm>
            <a:custGeom>
              <a:avLst/>
              <a:gdLst/>
              <a:ahLst/>
              <a:cxnLst/>
              <a:rect l="l" t="t" r="r" b="b"/>
              <a:pathLst>
                <a:path w="12762" h="13850" extrusionOk="0">
                  <a:moveTo>
                    <a:pt x="12322" y="0"/>
                  </a:moveTo>
                  <a:cubicBezTo>
                    <a:pt x="12268" y="0"/>
                    <a:pt x="12210" y="17"/>
                    <a:pt x="12152" y="58"/>
                  </a:cubicBezTo>
                  <a:cubicBezTo>
                    <a:pt x="10018" y="1592"/>
                    <a:pt x="8516" y="4027"/>
                    <a:pt x="6749" y="5962"/>
                  </a:cubicBezTo>
                  <a:cubicBezTo>
                    <a:pt x="4514" y="8397"/>
                    <a:pt x="2212" y="10699"/>
                    <a:pt x="177" y="13301"/>
                  </a:cubicBezTo>
                  <a:cubicBezTo>
                    <a:pt x="1" y="13528"/>
                    <a:pt x="205" y="13850"/>
                    <a:pt x="416" y="13850"/>
                  </a:cubicBezTo>
                  <a:cubicBezTo>
                    <a:pt x="485" y="13850"/>
                    <a:pt x="554" y="13816"/>
                    <a:pt x="611" y="13734"/>
                  </a:cubicBezTo>
                  <a:cubicBezTo>
                    <a:pt x="2345" y="11566"/>
                    <a:pt x="4247" y="9531"/>
                    <a:pt x="6148" y="7530"/>
                  </a:cubicBezTo>
                  <a:cubicBezTo>
                    <a:pt x="8216" y="5328"/>
                    <a:pt x="10051" y="2360"/>
                    <a:pt x="12486" y="592"/>
                  </a:cubicBezTo>
                  <a:cubicBezTo>
                    <a:pt x="12762" y="398"/>
                    <a:pt x="12581" y="0"/>
                    <a:pt x="12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7"/>
            <p:cNvSpPr/>
            <p:nvPr/>
          </p:nvSpPr>
          <p:spPr>
            <a:xfrm>
              <a:off x="-2395325" y="4901200"/>
              <a:ext cx="295650" cy="340225"/>
            </a:xfrm>
            <a:custGeom>
              <a:avLst/>
              <a:gdLst/>
              <a:ahLst/>
              <a:cxnLst/>
              <a:rect l="l" t="t" r="r" b="b"/>
              <a:pathLst>
                <a:path w="11826" h="13609" extrusionOk="0">
                  <a:moveTo>
                    <a:pt x="11403" y="0"/>
                  </a:moveTo>
                  <a:cubicBezTo>
                    <a:pt x="11337" y="0"/>
                    <a:pt x="11270" y="30"/>
                    <a:pt x="11214" y="102"/>
                  </a:cubicBezTo>
                  <a:cubicBezTo>
                    <a:pt x="7645" y="4471"/>
                    <a:pt x="4209" y="9041"/>
                    <a:pt x="206" y="13078"/>
                  </a:cubicBezTo>
                  <a:cubicBezTo>
                    <a:pt x="0" y="13283"/>
                    <a:pt x="211" y="13608"/>
                    <a:pt x="456" y="13608"/>
                  </a:cubicBezTo>
                  <a:cubicBezTo>
                    <a:pt x="529" y="13608"/>
                    <a:pt x="605" y="13580"/>
                    <a:pt x="673" y="13511"/>
                  </a:cubicBezTo>
                  <a:cubicBezTo>
                    <a:pt x="4643" y="9508"/>
                    <a:pt x="8078" y="4938"/>
                    <a:pt x="11648" y="535"/>
                  </a:cubicBezTo>
                  <a:cubicBezTo>
                    <a:pt x="11826" y="306"/>
                    <a:pt x="11616" y="0"/>
                    <a:pt x="1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7"/>
            <p:cNvSpPr/>
            <p:nvPr/>
          </p:nvSpPr>
          <p:spPr>
            <a:xfrm>
              <a:off x="-2301025" y="4991150"/>
              <a:ext cx="241875" cy="278725"/>
            </a:xfrm>
            <a:custGeom>
              <a:avLst/>
              <a:gdLst/>
              <a:ahLst/>
              <a:cxnLst/>
              <a:rect l="l" t="t" r="r" b="b"/>
              <a:pathLst>
                <a:path w="9675" h="11149" extrusionOk="0">
                  <a:moveTo>
                    <a:pt x="9235" y="1"/>
                  </a:moveTo>
                  <a:cubicBezTo>
                    <a:pt x="9141" y="1"/>
                    <a:pt x="9046" y="41"/>
                    <a:pt x="8976" y="140"/>
                  </a:cubicBezTo>
                  <a:cubicBezTo>
                    <a:pt x="6208" y="3742"/>
                    <a:pt x="3272" y="7245"/>
                    <a:pt x="204" y="10614"/>
                  </a:cubicBezTo>
                  <a:cubicBezTo>
                    <a:pt x="0" y="10842"/>
                    <a:pt x="204" y="11149"/>
                    <a:pt x="430" y="11149"/>
                  </a:cubicBezTo>
                  <a:cubicBezTo>
                    <a:pt x="501" y="11149"/>
                    <a:pt x="574" y="11119"/>
                    <a:pt x="637" y="11047"/>
                  </a:cubicBezTo>
                  <a:cubicBezTo>
                    <a:pt x="3773" y="7645"/>
                    <a:pt x="6708" y="4109"/>
                    <a:pt x="9510" y="440"/>
                  </a:cubicBezTo>
                  <a:cubicBezTo>
                    <a:pt x="9675" y="228"/>
                    <a:pt x="9459" y="1"/>
                    <a:pt x="9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7"/>
            <p:cNvSpPr/>
            <p:nvPr/>
          </p:nvSpPr>
          <p:spPr>
            <a:xfrm>
              <a:off x="-2185750" y="5104275"/>
              <a:ext cx="149200" cy="175050"/>
            </a:xfrm>
            <a:custGeom>
              <a:avLst/>
              <a:gdLst/>
              <a:ahLst/>
              <a:cxnLst/>
              <a:rect l="l" t="t" r="r" b="b"/>
              <a:pathLst>
                <a:path w="5968" h="7002" extrusionOk="0">
                  <a:moveTo>
                    <a:pt x="5479" y="1"/>
                  </a:moveTo>
                  <a:cubicBezTo>
                    <a:pt x="5407" y="1"/>
                    <a:pt x="5332" y="26"/>
                    <a:pt x="5266" y="84"/>
                  </a:cubicBezTo>
                  <a:cubicBezTo>
                    <a:pt x="3231" y="1952"/>
                    <a:pt x="1764" y="4321"/>
                    <a:pt x="162" y="6556"/>
                  </a:cubicBezTo>
                  <a:cubicBezTo>
                    <a:pt x="1" y="6786"/>
                    <a:pt x="207" y="7001"/>
                    <a:pt x="426" y="7001"/>
                  </a:cubicBezTo>
                  <a:cubicBezTo>
                    <a:pt x="524" y="7001"/>
                    <a:pt x="624" y="6959"/>
                    <a:pt x="696" y="6856"/>
                  </a:cubicBezTo>
                  <a:cubicBezTo>
                    <a:pt x="2297" y="4688"/>
                    <a:pt x="3698" y="2353"/>
                    <a:pt x="5733" y="518"/>
                  </a:cubicBezTo>
                  <a:cubicBezTo>
                    <a:pt x="5967" y="310"/>
                    <a:pt x="5735" y="1"/>
                    <a:pt x="5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07"/>
            <p:cNvSpPr/>
            <p:nvPr/>
          </p:nvSpPr>
          <p:spPr>
            <a:xfrm>
              <a:off x="-2052300" y="5273950"/>
              <a:ext cx="98375" cy="119975"/>
            </a:xfrm>
            <a:custGeom>
              <a:avLst/>
              <a:gdLst/>
              <a:ahLst/>
              <a:cxnLst/>
              <a:rect l="l" t="t" r="r" b="b"/>
              <a:pathLst>
                <a:path w="3935" h="4799" extrusionOk="0">
                  <a:moveTo>
                    <a:pt x="3504" y="1"/>
                  </a:moveTo>
                  <a:cubicBezTo>
                    <a:pt x="3434" y="1"/>
                    <a:pt x="3361" y="31"/>
                    <a:pt x="3297" y="102"/>
                  </a:cubicBezTo>
                  <a:cubicBezTo>
                    <a:pt x="2096" y="1403"/>
                    <a:pt x="1062" y="2838"/>
                    <a:pt x="162" y="4339"/>
                  </a:cubicBezTo>
                  <a:cubicBezTo>
                    <a:pt x="0" y="4569"/>
                    <a:pt x="221" y="4799"/>
                    <a:pt x="438" y="4799"/>
                  </a:cubicBezTo>
                  <a:cubicBezTo>
                    <a:pt x="536" y="4799"/>
                    <a:pt x="633" y="4753"/>
                    <a:pt x="695" y="4639"/>
                  </a:cubicBezTo>
                  <a:cubicBezTo>
                    <a:pt x="1563" y="3204"/>
                    <a:pt x="2597" y="1837"/>
                    <a:pt x="3731" y="536"/>
                  </a:cubicBezTo>
                  <a:cubicBezTo>
                    <a:pt x="3934" y="307"/>
                    <a:pt x="3731" y="1"/>
                    <a:pt x="3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07"/>
            <p:cNvSpPr/>
            <p:nvPr/>
          </p:nvSpPr>
          <p:spPr>
            <a:xfrm>
              <a:off x="-2007650" y="5303975"/>
              <a:ext cx="168800" cy="193075"/>
            </a:xfrm>
            <a:custGeom>
              <a:avLst/>
              <a:gdLst/>
              <a:ahLst/>
              <a:cxnLst/>
              <a:rect l="l" t="t" r="r" b="b"/>
              <a:pathLst>
                <a:path w="6752" h="7723" extrusionOk="0">
                  <a:moveTo>
                    <a:pt x="6322" y="1"/>
                  </a:moveTo>
                  <a:cubicBezTo>
                    <a:pt x="6251" y="1"/>
                    <a:pt x="6178" y="31"/>
                    <a:pt x="6114" y="102"/>
                  </a:cubicBezTo>
                  <a:cubicBezTo>
                    <a:pt x="4146" y="2470"/>
                    <a:pt x="2178" y="4805"/>
                    <a:pt x="177" y="7174"/>
                  </a:cubicBezTo>
                  <a:cubicBezTo>
                    <a:pt x="0" y="7401"/>
                    <a:pt x="205" y="7723"/>
                    <a:pt x="430" y="7723"/>
                  </a:cubicBezTo>
                  <a:cubicBezTo>
                    <a:pt x="503" y="7723"/>
                    <a:pt x="579" y="7689"/>
                    <a:pt x="644" y="7607"/>
                  </a:cubicBezTo>
                  <a:cubicBezTo>
                    <a:pt x="2612" y="5272"/>
                    <a:pt x="4580" y="2904"/>
                    <a:pt x="6548" y="536"/>
                  </a:cubicBezTo>
                  <a:cubicBezTo>
                    <a:pt x="6751" y="307"/>
                    <a:pt x="6548" y="1"/>
                    <a:pt x="6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7"/>
            <p:cNvSpPr/>
            <p:nvPr/>
          </p:nvSpPr>
          <p:spPr>
            <a:xfrm>
              <a:off x="-1948450" y="5368200"/>
              <a:ext cx="197150" cy="203075"/>
            </a:xfrm>
            <a:custGeom>
              <a:avLst/>
              <a:gdLst/>
              <a:ahLst/>
              <a:cxnLst/>
              <a:rect l="l" t="t" r="r" b="b"/>
              <a:pathLst>
                <a:path w="7886" h="8123" extrusionOk="0">
                  <a:moveTo>
                    <a:pt x="7456" y="0"/>
                  </a:moveTo>
                  <a:cubicBezTo>
                    <a:pt x="7385" y="0"/>
                    <a:pt x="7312" y="30"/>
                    <a:pt x="7249" y="102"/>
                  </a:cubicBezTo>
                  <a:cubicBezTo>
                    <a:pt x="4847" y="2537"/>
                    <a:pt x="2279" y="4872"/>
                    <a:pt x="177" y="7574"/>
                  </a:cubicBezTo>
                  <a:cubicBezTo>
                    <a:pt x="1" y="7800"/>
                    <a:pt x="205" y="8123"/>
                    <a:pt x="416" y="8123"/>
                  </a:cubicBezTo>
                  <a:cubicBezTo>
                    <a:pt x="485" y="8123"/>
                    <a:pt x="554" y="8089"/>
                    <a:pt x="611" y="8007"/>
                  </a:cubicBezTo>
                  <a:cubicBezTo>
                    <a:pt x="2712" y="5305"/>
                    <a:pt x="5281" y="2970"/>
                    <a:pt x="7683" y="535"/>
                  </a:cubicBezTo>
                  <a:cubicBezTo>
                    <a:pt x="7886" y="307"/>
                    <a:pt x="7683" y="0"/>
                    <a:pt x="7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7"/>
            <p:cNvSpPr/>
            <p:nvPr/>
          </p:nvSpPr>
          <p:spPr>
            <a:xfrm>
              <a:off x="-1868300" y="5443250"/>
              <a:ext cx="172050" cy="180100"/>
            </a:xfrm>
            <a:custGeom>
              <a:avLst/>
              <a:gdLst/>
              <a:ahLst/>
              <a:cxnLst/>
              <a:rect l="l" t="t" r="r" b="b"/>
              <a:pathLst>
                <a:path w="6882" h="7204" extrusionOk="0">
                  <a:moveTo>
                    <a:pt x="6452" y="0"/>
                  </a:moveTo>
                  <a:cubicBezTo>
                    <a:pt x="6381" y="0"/>
                    <a:pt x="6308" y="30"/>
                    <a:pt x="6245" y="102"/>
                  </a:cubicBezTo>
                  <a:cubicBezTo>
                    <a:pt x="4210" y="2270"/>
                    <a:pt x="2208" y="4472"/>
                    <a:pt x="207" y="6640"/>
                  </a:cubicBezTo>
                  <a:cubicBezTo>
                    <a:pt x="1" y="6872"/>
                    <a:pt x="213" y="7204"/>
                    <a:pt x="443" y="7204"/>
                  </a:cubicBezTo>
                  <a:cubicBezTo>
                    <a:pt x="511" y="7204"/>
                    <a:pt x="580" y="7175"/>
                    <a:pt x="641" y="7107"/>
                  </a:cubicBezTo>
                  <a:cubicBezTo>
                    <a:pt x="2642" y="4905"/>
                    <a:pt x="4677" y="2737"/>
                    <a:pt x="6678" y="535"/>
                  </a:cubicBezTo>
                  <a:cubicBezTo>
                    <a:pt x="6882" y="307"/>
                    <a:pt x="6678" y="0"/>
                    <a:pt x="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7"/>
            <p:cNvSpPr/>
            <p:nvPr/>
          </p:nvSpPr>
          <p:spPr>
            <a:xfrm>
              <a:off x="-1766550" y="5531250"/>
              <a:ext cx="101275" cy="126650"/>
            </a:xfrm>
            <a:custGeom>
              <a:avLst/>
              <a:gdLst/>
              <a:ahLst/>
              <a:cxnLst/>
              <a:rect l="l" t="t" r="r" b="b"/>
              <a:pathLst>
                <a:path w="4051" h="5066" extrusionOk="0">
                  <a:moveTo>
                    <a:pt x="3599" y="1"/>
                  </a:moveTo>
                  <a:cubicBezTo>
                    <a:pt x="3534" y="1"/>
                    <a:pt x="3467" y="26"/>
                    <a:pt x="3409" y="84"/>
                  </a:cubicBezTo>
                  <a:cubicBezTo>
                    <a:pt x="2141" y="1452"/>
                    <a:pt x="1040" y="2953"/>
                    <a:pt x="140" y="4588"/>
                  </a:cubicBezTo>
                  <a:cubicBezTo>
                    <a:pt x="1" y="4843"/>
                    <a:pt x="216" y="5066"/>
                    <a:pt x="428" y="5066"/>
                  </a:cubicBezTo>
                  <a:cubicBezTo>
                    <a:pt x="521" y="5066"/>
                    <a:pt x="612" y="5023"/>
                    <a:pt x="673" y="4921"/>
                  </a:cubicBezTo>
                  <a:cubicBezTo>
                    <a:pt x="1541" y="3320"/>
                    <a:pt x="2608" y="1886"/>
                    <a:pt x="3842" y="551"/>
                  </a:cubicBezTo>
                  <a:cubicBezTo>
                    <a:pt x="4051" y="317"/>
                    <a:pt x="3832" y="1"/>
                    <a:pt x="3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7"/>
            <p:cNvSpPr/>
            <p:nvPr/>
          </p:nvSpPr>
          <p:spPr>
            <a:xfrm>
              <a:off x="-1625750" y="5706225"/>
              <a:ext cx="114525" cy="108725"/>
            </a:xfrm>
            <a:custGeom>
              <a:avLst/>
              <a:gdLst/>
              <a:ahLst/>
              <a:cxnLst/>
              <a:rect l="l" t="t" r="r" b="b"/>
              <a:pathLst>
                <a:path w="4581" h="4349" extrusionOk="0">
                  <a:moveTo>
                    <a:pt x="4134" y="0"/>
                  </a:moveTo>
                  <a:cubicBezTo>
                    <a:pt x="4042" y="0"/>
                    <a:pt x="3949" y="37"/>
                    <a:pt x="3881" y="124"/>
                  </a:cubicBezTo>
                  <a:cubicBezTo>
                    <a:pt x="2914" y="1558"/>
                    <a:pt x="1680" y="2759"/>
                    <a:pt x="279" y="3760"/>
                  </a:cubicBezTo>
                  <a:cubicBezTo>
                    <a:pt x="0" y="3927"/>
                    <a:pt x="186" y="4349"/>
                    <a:pt x="430" y="4349"/>
                  </a:cubicBezTo>
                  <a:cubicBezTo>
                    <a:pt x="478" y="4349"/>
                    <a:pt x="529" y="4332"/>
                    <a:pt x="579" y="4293"/>
                  </a:cubicBezTo>
                  <a:cubicBezTo>
                    <a:pt x="2080" y="3226"/>
                    <a:pt x="3381" y="1958"/>
                    <a:pt x="4415" y="457"/>
                  </a:cubicBezTo>
                  <a:cubicBezTo>
                    <a:pt x="4581" y="220"/>
                    <a:pt x="4359" y="0"/>
                    <a:pt x="4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7"/>
            <p:cNvSpPr/>
            <p:nvPr/>
          </p:nvSpPr>
          <p:spPr>
            <a:xfrm>
              <a:off x="-1570525" y="5754750"/>
              <a:ext cx="179425" cy="192275"/>
            </a:xfrm>
            <a:custGeom>
              <a:avLst/>
              <a:gdLst/>
              <a:ahLst/>
              <a:cxnLst/>
              <a:rect l="l" t="t" r="r" b="b"/>
              <a:pathLst>
                <a:path w="7177" h="7691" extrusionOk="0">
                  <a:moveTo>
                    <a:pt x="6718" y="0"/>
                  </a:moveTo>
                  <a:cubicBezTo>
                    <a:pt x="6648" y="0"/>
                    <a:pt x="6575" y="25"/>
                    <a:pt x="6509" y="84"/>
                  </a:cubicBezTo>
                  <a:cubicBezTo>
                    <a:pt x="4274" y="2319"/>
                    <a:pt x="2172" y="4687"/>
                    <a:pt x="204" y="7122"/>
                  </a:cubicBezTo>
                  <a:cubicBezTo>
                    <a:pt x="1" y="7377"/>
                    <a:pt x="205" y="7690"/>
                    <a:pt x="432" y="7690"/>
                  </a:cubicBezTo>
                  <a:cubicBezTo>
                    <a:pt x="503" y="7690"/>
                    <a:pt x="575" y="7660"/>
                    <a:pt x="638" y="7589"/>
                  </a:cubicBezTo>
                  <a:cubicBezTo>
                    <a:pt x="2606" y="5121"/>
                    <a:pt x="4741" y="2786"/>
                    <a:pt x="6943" y="518"/>
                  </a:cubicBezTo>
                  <a:cubicBezTo>
                    <a:pt x="7177" y="310"/>
                    <a:pt x="6965" y="0"/>
                    <a:pt x="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7"/>
            <p:cNvSpPr/>
            <p:nvPr/>
          </p:nvSpPr>
          <p:spPr>
            <a:xfrm>
              <a:off x="-1518675" y="5803500"/>
              <a:ext cx="210200" cy="219325"/>
            </a:xfrm>
            <a:custGeom>
              <a:avLst/>
              <a:gdLst/>
              <a:ahLst/>
              <a:cxnLst/>
              <a:rect l="l" t="t" r="r" b="b"/>
              <a:pathLst>
                <a:path w="8408" h="8773" extrusionOk="0">
                  <a:moveTo>
                    <a:pt x="7978" y="1"/>
                  </a:moveTo>
                  <a:cubicBezTo>
                    <a:pt x="7907" y="1"/>
                    <a:pt x="7834" y="31"/>
                    <a:pt x="7771" y="102"/>
                  </a:cubicBezTo>
                  <a:cubicBezTo>
                    <a:pt x="5302" y="2837"/>
                    <a:pt x="2800" y="5573"/>
                    <a:pt x="232" y="8241"/>
                  </a:cubicBezTo>
                  <a:cubicBezTo>
                    <a:pt x="0" y="8447"/>
                    <a:pt x="225" y="8772"/>
                    <a:pt x="463" y="8772"/>
                  </a:cubicBezTo>
                  <a:cubicBezTo>
                    <a:pt x="533" y="8772"/>
                    <a:pt x="605" y="8744"/>
                    <a:pt x="666" y="8675"/>
                  </a:cubicBezTo>
                  <a:cubicBezTo>
                    <a:pt x="3234" y="6006"/>
                    <a:pt x="5736" y="3304"/>
                    <a:pt x="8204" y="536"/>
                  </a:cubicBezTo>
                  <a:cubicBezTo>
                    <a:pt x="8408" y="307"/>
                    <a:pt x="8204" y="1"/>
                    <a:pt x="7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7"/>
            <p:cNvSpPr/>
            <p:nvPr/>
          </p:nvSpPr>
          <p:spPr>
            <a:xfrm>
              <a:off x="-1435300" y="5852700"/>
              <a:ext cx="209375" cy="258700"/>
            </a:xfrm>
            <a:custGeom>
              <a:avLst/>
              <a:gdLst/>
              <a:ahLst/>
              <a:cxnLst/>
              <a:rect l="l" t="t" r="r" b="b"/>
              <a:pathLst>
                <a:path w="8375" h="10348" extrusionOk="0">
                  <a:moveTo>
                    <a:pt x="7931" y="1"/>
                  </a:moveTo>
                  <a:cubicBezTo>
                    <a:pt x="7862" y="1"/>
                    <a:pt x="7794" y="31"/>
                    <a:pt x="7738" y="102"/>
                  </a:cubicBezTo>
                  <a:cubicBezTo>
                    <a:pt x="5069" y="3238"/>
                    <a:pt x="2534" y="6507"/>
                    <a:pt x="166" y="9876"/>
                  </a:cubicBezTo>
                  <a:cubicBezTo>
                    <a:pt x="1" y="10112"/>
                    <a:pt x="236" y="10348"/>
                    <a:pt x="470" y="10348"/>
                  </a:cubicBezTo>
                  <a:cubicBezTo>
                    <a:pt x="568" y="10348"/>
                    <a:pt x="665" y="10307"/>
                    <a:pt x="733" y="10209"/>
                  </a:cubicBezTo>
                  <a:cubicBezTo>
                    <a:pt x="3035" y="6874"/>
                    <a:pt x="5536" y="3638"/>
                    <a:pt x="8172" y="536"/>
                  </a:cubicBezTo>
                  <a:cubicBezTo>
                    <a:pt x="8375" y="307"/>
                    <a:pt x="8152" y="1"/>
                    <a:pt x="7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7"/>
            <p:cNvSpPr/>
            <p:nvPr/>
          </p:nvSpPr>
          <p:spPr>
            <a:xfrm>
              <a:off x="-2744175" y="4903775"/>
              <a:ext cx="134525" cy="142900"/>
            </a:xfrm>
            <a:custGeom>
              <a:avLst/>
              <a:gdLst/>
              <a:ahLst/>
              <a:cxnLst/>
              <a:rect l="l" t="t" r="r" b="b"/>
              <a:pathLst>
                <a:path w="5381" h="5716" extrusionOk="0">
                  <a:moveTo>
                    <a:pt x="1451" y="966"/>
                  </a:moveTo>
                  <a:cubicBezTo>
                    <a:pt x="1685" y="1199"/>
                    <a:pt x="1818" y="1433"/>
                    <a:pt x="1885" y="1767"/>
                  </a:cubicBezTo>
                  <a:cubicBezTo>
                    <a:pt x="2085" y="2367"/>
                    <a:pt x="1851" y="3101"/>
                    <a:pt x="1718" y="3701"/>
                  </a:cubicBezTo>
                  <a:cubicBezTo>
                    <a:pt x="1718" y="3702"/>
                    <a:pt x="1718" y="3703"/>
                    <a:pt x="1717" y="3704"/>
                  </a:cubicBezTo>
                  <a:lnTo>
                    <a:pt x="1717" y="3704"/>
                  </a:lnTo>
                  <a:cubicBezTo>
                    <a:pt x="1608" y="3541"/>
                    <a:pt x="1508" y="3372"/>
                    <a:pt x="1418" y="3201"/>
                  </a:cubicBezTo>
                  <a:cubicBezTo>
                    <a:pt x="1051" y="2567"/>
                    <a:pt x="884" y="1833"/>
                    <a:pt x="784" y="1133"/>
                  </a:cubicBezTo>
                  <a:cubicBezTo>
                    <a:pt x="1017" y="1066"/>
                    <a:pt x="1251" y="999"/>
                    <a:pt x="1451" y="966"/>
                  </a:cubicBezTo>
                  <a:close/>
                  <a:moveTo>
                    <a:pt x="877" y="0"/>
                  </a:moveTo>
                  <a:cubicBezTo>
                    <a:pt x="0" y="0"/>
                    <a:pt x="241" y="1795"/>
                    <a:pt x="384" y="2367"/>
                  </a:cubicBezTo>
                  <a:cubicBezTo>
                    <a:pt x="717" y="3568"/>
                    <a:pt x="1618" y="5069"/>
                    <a:pt x="2819" y="5603"/>
                  </a:cubicBezTo>
                  <a:cubicBezTo>
                    <a:pt x="3007" y="5681"/>
                    <a:pt x="3184" y="5716"/>
                    <a:pt x="3351" y="5716"/>
                  </a:cubicBezTo>
                  <a:cubicBezTo>
                    <a:pt x="4398" y="5716"/>
                    <a:pt x="5033" y="4335"/>
                    <a:pt x="5321" y="3501"/>
                  </a:cubicBezTo>
                  <a:cubicBezTo>
                    <a:pt x="5380" y="3263"/>
                    <a:pt x="5192" y="3119"/>
                    <a:pt x="5008" y="3119"/>
                  </a:cubicBezTo>
                  <a:cubicBezTo>
                    <a:pt x="4883" y="3119"/>
                    <a:pt x="4761" y="3186"/>
                    <a:pt x="4720" y="3334"/>
                  </a:cubicBezTo>
                  <a:cubicBezTo>
                    <a:pt x="4488" y="4005"/>
                    <a:pt x="4036" y="5035"/>
                    <a:pt x="3319" y="5035"/>
                  </a:cubicBezTo>
                  <a:cubicBezTo>
                    <a:pt x="3108" y="5035"/>
                    <a:pt x="2875" y="4947"/>
                    <a:pt x="2619" y="4735"/>
                  </a:cubicBezTo>
                  <a:cubicBezTo>
                    <a:pt x="2394" y="4540"/>
                    <a:pt x="2189" y="4325"/>
                    <a:pt x="2005" y="4096"/>
                  </a:cubicBezTo>
                  <a:lnTo>
                    <a:pt x="2005" y="4096"/>
                  </a:lnTo>
                  <a:cubicBezTo>
                    <a:pt x="2015" y="4097"/>
                    <a:pt x="2025" y="4098"/>
                    <a:pt x="2035" y="4098"/>
                  </a:cubicBezTo>
                  <a:cubicBezTo>
                    <a:pt x="2158" y="4098"/>
                    <a:pt x="2278" y="4028"/>
                    <a:pt x="2318" y="3868"/>
                  </a:cubicBezTo>
                  <a:cubicBezTo>
                    <a:pt x="2619" y="2534"/>
                    <a:pt x="2819" y="933"/>
                    <a:pt x="1418" y="165"/>
                  </a:cubicBezTo>
                  <a:cubicBezTo>
                    <a:pt x="1202" y="51"/>
                    <a:pt x="1024" y="0"/>
                    <a:pt x="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7"/>
            <p:cNvSpPr/>
            <p:nvPr/>
          </p:nvSpPr>
          <p:spPr>
            <a:xfrm>
              <a:off x="-2608900" y="4809450"/>
              <a:ext cx="56200" cy="45700"/>
            </a:xfrm>
            <a:custGeom>
              <a:avLst/>
              <a:gdLst/>
              <a:ahLst/>
              <a:cxnLst/>
              <a:rect l="l" t="t" r="r" b="b"/>
              <a:pathLst>
                <a:path w="2248" h="1828" extrusionOk="0">
                  <a:moveTo>
                    <a:pt x="1818" y="1"/>
                  </a:moveTo>
                  <a:cubicBezTo>
                    <a:pt x="1747" y="1"/>
                    <a:pt x="1674" y="31"/>
                    <a:pt x="1611" y="102"/>
                  </a:cubicBezTo>
                  <a:cubicBezTo>
                    <a:pt x="1611" y="102"/>
                    <a:pt x="1611" y="102"/>
                    <a:pt x="1611" y="102"/>
                  </a:cubicBezTo>
                  <a:lnTo>
                    <a:pt x="1611" y="102"/>
                  </a:lnTo>
                  <a:cubicBezTo>
                    <a:pt x="1444" y="236"/>
                    <a:pt x="1311" y="369"/>
                    <a:pt x="1144" y="536"/>
                  </a:cubicBezTo>
                  <a:cubicBezTo>
                    <a:pt x="1119" y="561"/>
                    <a:pt x="1100" y="588"/>
                    <a:pt x="1086" y="616"/>
                  </a:cubicBezTo>
                  <a:lnTo>
                    <a:pt x="1086" y="616"/>
                  </a:lnTo>
                  <a:cubicBezTo>
                    <a:pt x="834" y="838"/>
                    <a:pt x="567" y="1043"/>
                    <a:pt x="276" y="1236"/>
                  </a:cubicBezTo>
                  <a:cubicBezTo>
                    <a:pt x="1" y="1430"/>
                    <a:pt x="158" y="1828"/>
                    <a:pt x="410" y="1828"/>
                  </a:cubicBezTo>
                  <a:cubicBezTo>
                    <a:pt x="462" y="1828"/>
                    <a:pt x="519" y="1811"/>
                    <a:pt x="577" y="1770"/>
                  </a:cubicBezTo>
                  <a:cubicBezTo>
                    <a:pt x="915" y="1538"/>
                    <a:pt x="1240" y="1291"/>
                    <a:pt x="1543" y="1023"/>
                  </a:cubicBezTo>
                  <a:lnTo>
                    <a:pt x="1543" y="1023"/>
                  </a:lnTo>
                  <a:cubicBezTo>
                    <a:pt x="1566" y="1009"/>
                    <a:pt x="1589" y="992"/>
                    <a:pt x="1611" y="970"/>
                  </a:cubicBezTo>
                  <a:cubicBezTo>
                    <a:pt x="1636" y="944"/>
                    <a:pt x="1663" y="917"/>
                    <a:pt x="1691" y="889"/>
                  </a:cubicBezTo>
                  <a:lnTo>
                    <a:pt x="1691" y="889"/>
                  </a:lnTo>
                  <a:cubicBezTo>
                    <a:pt x="1813" y="776"/>
                    <a:pt x="1931" y="658"/>
                    <a:pt x="2044" y="536"/>
                  </a:cubicBezTo>
                  <a:cubicBezTo>
                    <a:pt x="2248" y="307"/>
                    <a:pt x="2044" y="1"/>
                    <a:pt x="1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7"/>
            <p:cNvSpPr/>
            <p:nvPr/>
          </p:nvSpPr>
          <p:spPr>
            <a:xfrm>
              <a:off x="-2585575" y="4853575"/>
              <a:ext cx="59450" cy="48775"/>
            </a:xfrm>
            <a:custGeom>
              <a:avLst/>
              <a:gdLst/>
              <a:ahLst/>
              <a:cxnLst/>
              <a:rect l="l" t="t" r="r" b="b"/>
              <a:pathLst>
                <a:path w="2378" h="1951" extrusionOk="0">
                  <a:moveTo>
                    <a:pt x="1934" y="0"/>
                  </a:moveTo>
                  <a:cubicBezTo>
                    <a:pt x="1841" y="0"/>
                    <a:pt x="1747" y="41"/>
                    <a:pt x="1678" y="139"/>
                  </a:cubicBezTo>
                  <a:cubicBezTo>
                    <a:pt x="1345" y="672"/>
                    <a:pt x="845" y="1073"/>
                    <a:pt x="311" y="1373"/>
                  </a:cubicBezTo>
                  <a:cubicBezTo>
                    <a:pt x="0" y="1542"/>
                    <a:pt x="168" y="1951"/>
                    <a:pt x="449" y="1951"/>
                  </a:cubicBezTo>
                  <a:cubicBezTo>
                    <a:pt x="500" y="1951"/>
                    <a:pt x="555" y="1937"/>
                    <a:pt x="611" y="1907"/>
                  </a:cubicBezTo>
                  <a:cubicBezTo>
                    <a:pt x="1278" y="1573"/>
                    <a:pt x="1812" y="1073"/>
                    <a:pt x="2212" y="472"/>
                  </a:cubicBezTo>
                  <a:cubicBezTo>
                    <a:pt x="2377" y="236"/>
                    <a:pt x="2159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7"/>
            <p:cNvSpPr/>
            <p:nvPr/>
          </p:nvSpPr>
          <p:spPr>
            <a:xfrm>
              <a:off x="-2504450" y="4625375"/>
              <a:ext cx="230425" cy="171775"/>
            </a:xfrm>
            <a:custGeom>
              <a:avLst/>
              <a:gdLst/>
              <a:ahLst/>
              <a:cxnLst/>
              <a:rect l="l" t="t" r="r" b="b"/>
              <a:pathLst>
                <a:path w="9217" h="6871" extrusionOk="0">
                  <a:moveTo>
                    <a:pt x="6435" y="0"/>
                  </a:moveTo>
                  <a:cubicBezTo>
                    <a:pt x="6260" y="0"/>
                    <a:pt x="6093" y="38"/>
                    <a:pt x="5939" y="127"/>
                  </a:cubicBezTo>
                  <a:cubicBezTo>
                    <a:pt x="5101" y="613"/>
                    <a:pt x="5577" y="1604"/>
                    <a:pt x="5717" y="2406"/>
                  </a:cubicBezTo>
                  <a:lnTo>
                    <a:pt x="5717" y="2406"/>
                  </a:lnTo>
                  <a:cubicBezTo>
                    <a:pt x="4973" y="1974"/>
                    <a:pt x="4200" y="1795"/>
                    <a:pt x="3270" y="1795"/>
                  </a:cubicBezTo>
                  <a:cubicBezTo>
                    <a:pt x="3070" y="1828"/>
                    <a:pt x="2937" y="1995"/>
                    <a:pt x="2970" y="2195"/>
                  </a:cubicBezTo>
                  <a:cubicBezTo>
                    <a:pt x="3104" y="2918"/>
                    <a:pt x="3259" y="3577"/>
                    <a:pt x="3488" y="4240"/>
                  </a:cubicBezTo>
                  <a:lnTo>
                    <a:pt x="3488" y="4240"/>
                  </a:lnTo>
                  <a:cubicBezTo>
                    <a:pt x="3153" y="4155"/>
                    <a:pt x="2866" y="4048"/>
                    <a:pt x="2593" y="4048"/>
                  </a:cubicBezTo>
                  <a:cubicBezTo>
                    <a:pt x="2305" y="4048"/>
                    <a:pt x="2032" y="4168"/>
                    <a:pt x="1736" y="4563"/>
                  </a:cubicBezTo>
                  <a:cubicBezTo>
                    <a:pt x="1531" y="4845"/>
                    <a:pt x="1523" y="5160"/>
                    <a:pt x="1614" y="5471"/>
                  </a:cubicBezTo>
                  <a:lnTo>
                    <a:pt x="1614" y="5471"/>
                  </a:lnTo>
                  <a:cubicBezTo>
                    <a:pt x="1288" y="5214"/>
                    <a:pt x="975" y="4936"/>
                    <a:pt x="668" y="4630"/>
                  </a:cubicBezTo>
                  <a:cubicBezTo>
                    <a:pt x="610" y="4571"/>
                    <a:pt x="542" y="4547"/>
                    <a:pt x="474" y="4547"/>
                  </a:cubicBezTo>
                  <a:cubicBezTo>
                    <a:pt x="234" y="4547"/>
                    <a:pt x="0" y="4862"/>
                    <a:pt x="235" y="5097"/>
                  </a:cubicBezTo>
                  <a:cubicBezTo>
                    <a:pt x="935" y="5797"/>
                    <a:pt x="1636" y="6331"/>
                    <a:pt x="2503" y="6832"/>
                  </a:cubicBezTo>
                  <a:cubicBezTo>
                    <a:pt x="2558" y="6859"/>
                    <a:pt x="2611" y="6871"/>
                    <a:pt x="2662" y="6871"/>
                  </a:cubicBezTo>
                  <a:cubicBezTo>
                    <a:pt x="2921" y="6871"/>
                    <a:pt x="3099" y="6554"/>
                    <a:pt x="2903" y="6331"/>
                  </a:cubicBezTo>
                  <a:cubicBezTo>
                    <a:pt x="2675" y="5293"/>
                    <a:pt x="2736" y="4774"/>
                    <a:pt x="3099" y="4774"/>
                  </a:cubicBezTo>
                  <a:cubicBezTo>
                    <a:pt x="3215" y="4774"/>
                    <a:pt x="3360" y="4826"/>
                    <a:pt x="3537" y="4930"/>
                  </a:cubicBezTo>
                  <a:cubicBezTo>
                    <a:pt x="3671" y="4930"/>
                    <a:pt x="3837" y="4964"/>
                    <a:pt x="3971" y="4964"/>
                  </a:cubicBezTo>
                  <a:cubicBezTo>
                    <a:pt x="3984" y="4966"/>
                    <a:pt x="3997" y="4967"/>
                    <a:pt x="4009" y="4967"/>
                  </a:cubicBezTo>
                  <a:cubicBezTo>
                    <a:pt x="4192" y="4967"/>
                    <a:pt x="4333" y="4750"/>
                    <a:pt x="4271" y="4563"/>
                  </a:cubicBezTo>
                  <a:cubicBezTo>
                    <a:pt x="3990" y="3860"/>
                    <a:pt x="3803" y="3180"/>
                    <a:pt x="3672" y="2444"/>
                  </a:cubicBezTo>
                  <a:lnTo>
                    <a:pt x="3672" y="2444"/>
                  </a:lnTo>
                  <a:cubicBezTo>
                    <a:pt x="4491" y="2507"/>
                    <a:pt x="5181" y="2773"/>
                    <a:pt x="5872" y="3262"/>
                  </a:cubicBezTo>
                  <a:cubicBezTo>
                    <a:pt x="5920" y="3300"/>
                    <a:pt x="5976" y="3317"/>
                    <a:pt x="6032" y="3317"/>
                  </a:cubicBezTo>
                  <a:cubicBezTo>
                    <a:pt x="6172" y="3317"/>
                    <a:pt x="6315" y="3215"/>
                    <a:pt x="6339" y="3095"/>
                  </a:cubicBezTo>
                  <a:cubicBezTo>
                    <a:pt x="6439" y="2495"/>
                    <a:pt x="6372" y="2161"/>
                    <a:pt x="6172" y="1594"/>
                  </a:cubicBezTo>
                  <a:cubicBezTo>
                    <a:pt x="6407" y="1104"/>
                    <a:pt x="6655" y="859"/>
                    <a:pt x="6925" y="859"/>
                  </a:cubicBezTo>
                  <a:cubicBezTo>
                    <a:pt x="7078" y="859"/>
                    <a:pt x="7238" y="937"/>
                    <a:pt x="7407" y="1094"/>
                  </a:cubicBezTo>
                  <a:cubicBezTo>
                    <a:pt x="7840" y="1361"/>
                    <a:pt x="8240" y="1628"/>
                    <a:pt x="8641" y="1895"/>
                  </a:cubicBezTo>
                  <a:cubicBezTo>
                    <a:pt x="8698" y="1935"/>
                    <a:pt x="8755" y="1952"/>
                    <a:pt x="8808" y="1952"/>
                  </a:cubicBezTo>
                  <a:cubicBezTo>
                    <a:pt x="9059" y="1952"/>
                    <a:pt x="9217" y="1554"/>
                    <a:pt x="8941" y="1361"/>
                  </a:cubicBezTo>
                  <a:cubicBezTo>
                    <a:pt x="8384" y="971"/>
                    <a:pt x="7316" y="0"/>
                    <a:pt x="6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7"/>
            <p:cNvSpPr/>
            <p:nvPr/>
          </p:nvSpPr>
          <p:spPr>
            <a:xfrm>
              <a:off x="-2379350" y="4485050"/>
              <a:ext cx="106775" cy="98050"/>
            </a:xfrm>
            <a:custGeom>
              <a:avLst/>
              <a:gdLst/>
              <a:ahLst/>
              <a:cxnLst/>
              <a:rect l="l" t="t" r="r" b="b"/>
              <a:pathLst>
                <a:path w="4271" h="3922" extrusionOk="0">
                  <a:moveTo>
                    <a:pt x="961" y="1"/>
                  </a:moveTo>
                  <a:cubicBezTo>
                    <a:pt x="892" y="1"/>
                    <a:pt x="824" y="31"/>
                    <a:pt x="768" y="102"/>
                  </a:cubicBezTo>
                  <a:cubicBezTo>
                    <a:pt x="1" y="1036"/>
                    <a:pt x="34" y="2371"/>
                    <a:pt x="835" y="3271"/>
                  </a:cubicBezTo>
                  <a:cubicBezTo>
                    <a:pt x="1252" y="3722"/>
                    <a:pt x="1827" y="3922"/>
                    <a:pt x="2407" y="3922"/>
                  </a:cubicBezTo>
                  <a:cubicBezTo>
                    <a:pt x="2986" y="3922"/>
                    <a:pt x="3570" y="3722"/>
                    <a:pt x="4004" y="3371"/>
                  </a:cubicBezTo>
                  <a:cubicBezTo>
                    <a:pt x="4271" y="3158"/>
                    <a:pt x="4025" y="2838"/>
                    <a:pt x="3762" y="2838"/>
                  </a:cubicBezTo>
                  <a:cubicBezTo>
                    <a:pt x="3697" y="2838"/>
                    <a:pt x="3630" y="2858"/>
                    <a:pt x="3570" y="2904"/>
                  </a:cubicBezTo>
                  <a:cubicBezTo>
                    <a:pt x="3256" y="3156"/>
                    <a:pt x="2868" y="3281"/>
                    <a:pt x="2483" y="3281"/>
                  </a:cubicBezTo>
                  <a:cubicBezTo>
                    <a:pt x="2050" y="3281"/>
                    <a:pt x="1620" y="3122"/>
                    <a:pt x="1302" y="2804"/>
                  </a:cubicBezTo>
                  <a:cubicBezTo>
                    <a:pt x="668" y="2237"/>
                    <a:pt x="701" y="1170"/>
                    <a:pt x="1202" y="536"/>
                  </a:cubicBezTo>
                  <a:cubicBezTo>
                    <a:pt x="1405" y="307"/>
                    <a:pt x="11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7"/>
            <p:cNvSpPr/>
            <p:nvPr/>
          </p:nvSpPr>
          <p:spPr>
            <a:xfrm>
              <a:off x="-2410200" y="5425025"/>
              <a:ext cx="93825" cy="219525"/>
            </a:xfrm>
            <a:custGeom>
              <a:avLst/>
              <a:gdLst/>
              <a:ahLst/>
              <a:cxnLst/>
              <a:rect l="l" t="t" r="r" b="b"/>
              <a:pathLst>
                <a:path w="3753" h="8781" extrusionOk="0">
                  <a:moveTo>
                    <a:pt x="1676" y="1"/>
                  </a:moveTo>
                  <a:cubicBezTo>
                    <a:pt x="1550" y="1"/>
                    <a:pt x="1422" y="70"/>
                    <a:pt x="1368" y="230"/>
                  </a:cubicBezTo>
                  <a:cubicBezTo>
                    <a:pt x="468" y="3166"/>
                    <a:pt x="1" y="6969"/>
                    <a:pt x="3136" y="8736"/>
                  </a:cubicBezTo>
                  <a:cubicBezTo>
                    <a:pt x="3192" y="8767"/>
                    <a:pt x="3247" y="8781"/>
                    <a:pt x="3298" y="8781"/>
                  </a:cubicBezTo>
                  <a:cubicBezTo>
                    <a:pt x="3580" y="8781"/>
                    <a:pt x="3752" y="8372"/>
                    <a:pt x="3470" y="8203"/>
                  </a:cubicBezTo>
                  <a:cubicBezTo>
                    <a:pt x="568" y="6568"/>
                    <a:pt x="1168" y="3066"/>
                    <a:pt x="1969" y="397"/>
                  </a:cubicBezTo>
                  <a:cubicBezTo>
                    <a:pt x="2049" y="157"/>
                    <a:pt x="1865" y="1"/>
                    <a:pt x="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7"/>
            <p:cNvSpPr/>
            <p:nvPr/>
          </p:nvSpPr>
          <p:spPr>
            <a:xfrm>
              <a:off x="-2294675" y="5433050"/>
              <a:ext cx="75925" cy="155725"/>
            </a:xfrm>
            <a:custGeom>
              <a:avLst/>
              <a:gdLst/>
              <a:ahLst/>
              <a:cxnLst/>
              <a:rect l="l" t="t" r="r" b="b"/>
              <a:pathLst>
                <a:path w="3037" h="6229" extrusionOk="0">
                  <a:moveTo>
                    <a:pt x="1580" y="0"/>
                  </a:moveTo>
                  <a:cubicBezTo>
                    <a:pt x="1475" y="0"/>
                    <a:pt x="1361" y="50"/>
                    <a:pt x="1284" y="143"/>
                  </a:cubicBezTo>
                  <a:cubicBezTo>
                    <a:pt x="991" y="547"/>
                    <a:pt x="751" y="977"/>
                    <a:pt x="564" y="1424"/>
                  </a:cubicBezTo>
                  <a:lnTo>
                    <a:pt x="564" y="1424"/>
                  </a:lnTo>
                  <a:cubicBezTo>
                    <a:pt x="510" y="1393"/>
                    <a:pt x="449" y="1377"/>
                    <a:pt x="387" y="1377"/>
                  </a:cubicBezTo>
                  <a:cubicBezTo>
                    <a:pt x="233" y="1377"/>
                    <a:pt x="83" y="1477"/>
                    <a:pt x="83" y="1677"/>
                  </a:cubicBezTo>
                  <a:cubicBezTo>
                    <a:pt x="93" y="2109"/>
                    <a:pt x="112" y="2544"/>
                    <a:pt x="139" y="2980"/>
                  </a:cubicBezTo>
                  <a:lnTo>
                    <a:pt x="139" y="2980"/>
                  </a:lnTo>
                  <a:cubicBezTo>
                    <a:pt x="1" y="3980"/>
                    <a:pt x="101" y="5018"/>
                    <a:pt x="450" y="6014"/>
                  </a:cubicBezTo>
                  <a:cubicBezTo>
                    <a:pt x="504" y="6162"/>
                    <a:pt x="618" y="6229"/>
                    <a:pt x="733" y="6229"/>
                  </a:cubicBezTo>
                  <a:cubicBezTo>
                    <a:pt x="901" y="6229"/>
                    <a:pt x="1070" y="6085"/>
                    <a:pt x="1050" y="5847"/>
                  </a:cubicBezTo>
                  <a:cubicBezTo>
                    <a:pt x="929" y="4996"/>
                    <a:pt x="844" y="4157"/>
                    <a:pt x="789" y="3316"/>
                  </a:cubicBezTo>
                  <a:lnTo>
                    <a:pt x="789" y="3316"/>
                  </a:lnTo>
                  <a:cubicBezTo>
                    <a:pt x="1221" y="3697"/>
                    <a:pt x="2048" y="3906"/>
                    <a:pt x="2418" y="4079"/>
                  </a:cubicBezTo>
                  <a:cubicBezTo>
                    <a:pt x="2467" y="4101"/>
                    <a:pt x="2514" y="4111"/>
                    <a:pt x="2559" y="4111"/>
                  </a:cubicBezTo>
                  <a:cubicBezTo>
                    <a:pt x="2853" y="4111"/>
                    <a:pt x="3037" y="3690"/>
                    <a:pt x="2718" y="3545"/>
                  </a:cubicBezTo>
                  <a:cubicBezTo>
                    <a:pt x="1884" y="3145"/>
                    <a:pt x="884" y="2911"/>
                    <a:pt x="1551" y="1844"/>
                  </a:cubicBezTo>
                  <a:cubicBezTo>
                    <a:pt x="1884" y="1310"/>
                    <a:pt x="2051" y="810"/>
                    <a:pt x="1851" y="210"/>
                  </a:cubicBezTo>
                  <a:cubicBezTo>
                    <a:pt x="1815" y="67"/>
                    <a:pt x="1703" y="0"/>
                    <a:pt x="1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7"/>
            <p:cNvSpPr/>
            <p:nvPr/>
          </p:nvSpPr>
          <p:spPr>
            <a:xfrm>
              <a:off x="-2213825" y="5379600"/>
              <a:ext cx="75525" cy="207875"/>
            </a:xfrm>
            <a:custGeom>
              <a:avLst/>
              <a:gdLst/>
              <a:ahLst/>
              <a:cxnLst/>
              <a:rect l="l" t="t" r="r" b="b"/>
              <a:pathLst>
                <a:path w="3021" h="8315" extrusionOk="0">
                  <a:moveTo>
                    <a:pt x="442" y="1"/>
                  </a:moveTo>
                  <a:cubicBezTo>
                    <a:pt x="215" y="1"/>
                    <a:pt x="0" y="215"/>
                    <a:pt x="185" y="446"/>
                  </a:cubicBezTo>
                  <a:cubicBezTo>
                    <a:pt x="1786" y="2648"/>
                    <a:pt x="2353" y="5250"/>
                    <a:pt x="1752" y="7918"/>
                  </a:cubicBezTo>
                  <a:cubicBezTo>
                    <a:pt x="1692" y="8158"/>
                    <a:pt x="1885" y="8314"/>
                    <a:pt x="2069" y="8314"/>
                  </a:cubicBezTo>
                  <a:cubicBezTo>
                    <a:pt x="2193" y="8314"/>
                    <a:pt x="2313" y="8245"/>
                    <a:pt x="2353" y="8085"/>
                  </a:cubicBezTo>
                  <a:cubicBezTo>
                    <a:pt x="3020" y="5283"/>
                    <a:pt x="2420" y="2448"/>
                    <a:pt x="718" y="146"/>
                  </a:cubicBezTo>
                  <a:cubicBezTo>
                    <a:pt x="646" y="43"/>
                    <a:pt x="543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107"/>
          <p:cNvGrpSpPr/>
          <p:nvPr/>
        </p:nvGrpSpPr>
        <p:grpSpPr>
          <a:xfrm>
            <a:off x="6533208" y="1165321"/>
            <a:ext cx="1900519" cy="3468154"/>
            <a:chOff x="4280575" y="1048025"/>
            <a:chExt cx="1991950" cy="3635000"/>
          </a:xfrm>
        </p:grpSpPr>
        <p:sp>
          <p:nvSpPr>
            <p:cNvPr id="2695" name="Google Shape;2695;p107"/>
            <p:cNvSpPr/>
            <p:nvPr/>
          </p:nvSpPr>
          <p:spPr>
            <a:xfrm>
              <a:off x="5648025" y="1660725"/>
              <a:ext cx="139625" cy="148275"/>
            </a:xfrm>
            <a:custGeom>
              <a:avLst/>
              <a:gdLst/>
              <a:ahLst/>
              <a:cxnLst/>
              <a:rect l="l" t="t" r="r" b="b"/>
              <a:pathLst>
                <a:path w="5585" h="5931" extrusionOk="0">
                  <a:moveTo>
                    <a:pt x="2884" y="461"/>
                  </a:moveTo>
                  <a:cubicBezTo>
                    <a:pt x="3200" y="461"/>
                    <a:pt x="3521" y="524"/>
                    <a:pt x="3822" y="633"/>
                  </a:cubicBezTo>
                  <a:cubicBezTo>
                    <a:pt x="4882" y="1002"/>
                    <a:pt x="5096" y="2085"/>
                    <a:pt x="4667" y="3038"/>
                  </a:cubicBezTo>
                  <a:cubicBezTo>
                    <a:pt x="4453" y="3526"/>
                    <a:pt x="4072" y="3847"/>
                    <a:pt x="3643" y="4002"/>
                  </a:cubicBezTo>
                  <a:cubicBezTo>
                    <a:pt x="3620" y="3871"/>
                    <a:pt x="3584" y="3740"/>
                    <a:pt x="3524" y="3621"/>
                  </a:cubicBezTo>
                  <a:cubicBezTo>
                    <a:pt x="3208" y="2978"/>
                    <a:pt x="2497" y="2554"/>
                    <a:pt x="1798" y="2554"/>
                  </a:cubicBezTo>
                  <a:cubicBezTo>
                    <a:pt x="1604" y="2554"/>
                    <a:pt x="1410" y="2587"/>
                    <a:pt x="1226" y="2657"/>
                  </a:cubicBezTo>
                  <a:cubicBezTo>
                    <a:pt x="1060" y="2061"/>
                    <a:pt x="1167" y="1395"/>
                    <a:pt x="1643" y="894"/>
                  </a:cubicBezTo>
                  <a:cubicBezTo>
                    <a:pt x="1999" y="588"/>
                    <a:pt x="2436" y="461"/>
                    <a:pt x="2884" y="461"/>
                  </a:cubicBezTo>
                  <a:close/>
                  <a:moveTo>
                    <a:pt x="1823" y="3017"/>
                  </a:moveTo>
                  <a:cubicBezTo>
                    <a:pt x="2379" y="3017"/>
                    <a:pt x="2937" y="3354"/>
                    <a:pt x="3155" y="3895"/>
                  </a:cubicBezTo>
                  <a:cubicBezTo>
                    <a:pt x="3179" y="3954"/>
                    <a:pt x="3191" y="4026"/>
                    <a:pt x="3203" y="4097"/>
                  </a:cubicBezTo>
                  <a:cubicBezTo>
                    <a:pt x="3169" y="4099"/>
                    <a:pt x="3136" y="4100"/>
                    <a:pt x="3102" y="4100"/>
                  </a:cubicBezTo>
                  <a:cubicBezTo>
                    <a:pt x="2692" y="4100"/>
                    <a:pt x="2267" y="3966"/>
                    <a:pt x="1893" y="3669"/>
                  </a:cubicBezTo>
                  <a:cubicBezTo>
                    <a:pt x="1691" y="3502"/>
                    <a:pt x="1536" y="3300"/>
                    <a:pt x="1405" y="3085"/>
                  </a:cubicBezTo>
                  <a:cubicBezTo>
                    <a:pt x="1540" y="3039"/>
                    <a:pt x="1682" y="3017"/>
                    <a:pt x="1823" y="3017"/>
                  </a:cubicBezTo>
                  <a:close/>
                  <a:moveTo>
                    <a:pt x="1072" y="3276"/>
                  </a:moveTo>
                  <a:cubicBezTo>
                    <a:pt x="1524" y="4038"/>
                    <a:pt x="2334" y="4585"/>
                    <a:pt x="3167" y="4585"/>
                  </a:cubicBezTo>
                  <a:cubicBezTo>
                    <a:pt x="3036" y="4955"/>
                    <a:pt x="2691" y="5252"/>
                    <a:pt x="2322" y="5395"/>
                  </a:cubicBezTo>
                  <a:cubicBezTo>
                    <a:pt x="2139" y="5464"/>
                    <a:pt x="1945" y="5500"/>
                    <a:pt x="1755" y="5500"/>
                  </a:cubicBezTo>
                  <a:cubicBezTo>
                    <a:pt x="1288" y="5500"/>
                    <a:pt x="848" y="5282"/>
                    <a:pt x="679" y="4800"/>
                  </a:cubicBezTo>
                  <a:cubicBezTo>
                    <a:pt x="488" y="4276"/>
                    <a:pt x="691" y="3669"/>
                    <a:pt x="1072" y="3276"/>
                  </a:cubicBezTo>
                  <a:close/>
                  <a:moveTo>
                    <a:pt x="2982" y="0"/>
                  </a:moveTo>
                  <a:cubicBezTo>
                    <a:pt x="2373" y="0"/>
                    <a:pt x="1765" y="197"/>
                    <a:pt x="1322" y="585"/>
                  </a:cubicBezTo>
                  <a:cubicBezTo>
                    <a:pt x="655" y="1287"/>
                    <a:pt x="584" y="2133"/>
                    <a:pt x="857" y="2859"/>
                  </a:cubicBezTo>
                  <a:cubicBezTo>
                    <a:pt x="857" y="2859"/>
                    <a:pt x="857" y="2871"/>
                    <a:pt x="845" y="2871"/>
                  </a:cubicBezTo>
                  <a:cubicBezTo>
                    <a:pt x="834" y="2883"/>
                    <a:pt x="822" y="2883"/>
                    <a:pt x="822" y="2895"/>
                  </a:cubicBezTo>
                  <a:cubicBezTo>
                    <a:pt x="179" y="3454"/>
                    <a:pt x="0" y="4383"/>
                    <a:pt x="333" y="5157"/>
                  </a:cubicBezTo>
                  <a:cubicBezTo>
                    <a:pt x="581" y="5717"/>
                    <a:pt x="1130" y="5930"/>
                    <a:pt x="1696" y="5930"/>
                  </a:cubicBezTo>
                  <a:cubicBezTo>
                    <a:pt x="2057" y="5930"/>
                    <a:pt x="2425" y="5844"/>
                    <a:pt x="2727" y="5705"/>
                  </a:cubicBezTo>
                  <a:cubicBezTo>
                    <a:pt x="3203" y="5490"/>
                    <a:pt x="3536" y="5026"/>
                    <a:pt x="3643" y="4526"/>
                  </a:cubicBezTo>
                  <a:cubicBezTo>
                    <a:pt x="4048" y="4419"/>
                    <a:pt x="4441" y="4169"/>
                    <a:pt x="4763" y="3728"/>
                  </a:cubicBezTo>
                  <a:cubicBezTo>
                    <a:pt x="5537" y="2692"/>
                    <a:pt x="5584" y="1311"/>
                    <a:pt x="4513" y="490"/>
                  </a:cubicBezTo>
                  <a:cubicBezTo>
                    <a:pt x="4083" y="162"/>
                    <a:pt x="3532" y="0"/>
                    <a:pt x="2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07"/>
            <p:cNvSpPr/>
            <p:nvPr/>
          </p:nvSpPr>
          <p:spPr>
            <a:xfrm>
              <a:off x="5760525" y="1289650"/>
              <a:ext cx="215825" cy="190800"/>
            </a:xfrm>
            <a:custGeom>
              <a:avLst/>
              <a:gdLst/>
              <a:ahLst/>
              <a:cxnLst/>
              <a:rect l="l" t="t" r="r" b="b"/>
              <a:pathLst>
                <a:path w="8633" h="7632" extrusionOk="0">
                  <a:moveTo>
                    <a:pt x="4453" y="448"/>
                  </a:moveTo>
                  <a:cubicBezTo>
                    <a:pt x="5232" y="448"/>
                    <a:pt x="6007" y="702"/>
                    <a:pt x="6680" y="1236"/>
                  </a:cubicBezTo>
                  <a:cubicBezTo>
                    <a:pt x="8240" y="2474"/>
                    <a:pt x="8133" y="4724"/>
                    <a:pt x="6930" y="6129"/>
                  </a:cubicBezTo>
                  <a:cubicBezTo>
                    <a:pt x="6308" y="6855"/>
                    <a:pt x="5409" y="7177"/>
                    <a:pt x="4493" y="7177"/>
                  </a:cubicBezTo>
                  <a:cubicBezTo>
                    <a:pt x="3621" y="7177"/>
                    <a:pt x="2734" y="6884"/>
                    <a:pt x="2060" y="6367"/>
                  </a:cubicBezTo>
                  <a:cubicBezTo>
                    <a:pt x="372" y="5060"/>
                    <a:pt x="583" y="2529"/>
                    <a:pt x="2137" y="1230"/>
                  </a:cubicBezTo>
                  <a:lnTo>
                    <a:pt x="2137" y="1230"/>
                  </a:lnTo>
                  <a:cubicBezTo>
                    <a:pt x="2841" y="718"/>
                    <a:pt x="3649" y="448"/>
                    <a:pt x="4453" y="448"/>
                  </a:cubicBezTo>
                  <a:close/>
                  <a:moveTo>
                    <a:pt x="4529" y="1"/>
                  </a:moveTo>
                  <a:cubicBezTo>
                    <a:pt x="3587" y="1"/>
                    <a:pt x="2632" y="308"/>
                    <a:pt x="1870" y="867"/>
                  </a:cubicBezTo>
                  <a:cubicBezTo>
                    <a:pt x="1863" y="872"/>
                    <a:pt x="1856" y="878"/>
                    <a:pt x="1849" y="884"/>
                  </a:cubicBezTo>
                  <a:lnTo>
                    <a:pt x="1849" y="884"/>
                  </a:lnTo>
                  <a:cubicBezTo>
                    <a:pt x="1840" y="889"/>
                    <a:pt x="1831" y="895"/>
                    <a:pt x="1822" y="902"/>
                  </a:cubicBezTo>
                  <a:cubicBezTo>
                    <a:pt x="72" y="2355"/>
                    <a:pt x="1" y="4855"/>
                    <a:pt x="1537" y="6486"/>
                  </a:cubicBezTo>
                  <a:cubicBezTo>
                    <a:pt x="2261" y="7266"/>
                    <a:pt x="3280" y="7631"/>
                    <a:pt x="4308" y="7631"/>
                  </a:cubicBezTo>
                  <a:cubicBezTo>
                    <a:pt x="5305" y="7631"/>
                    <a:pt x="6310" y="7286"/>
                    <a:pt x="7061" y="6641"/>
                  </a:cubicBezTo>
                  <a:cubicBezTo>
                    <a:pt x="8621" y="5296"/>
                    <a:pt x="8633" y="2903"/>
                    <a:pt x="7442" y="1355"/>
                  </a:cubicBezTo>
                  <a:cubicBezTo>
                    <a:pt x="6716" y="423"/>
                    <a:pt x="5632" y="1"/>
                    <a:pt x="4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7"/>
            <p:cNvSpPr/>
            <p:nvPr/>
          </p:nvSpPr>
          <p:spPr>
            <a:xfrm>
              <a:off x="5681200" y="1048025"/>
              <a:ext cx="154375" cy="128925"/>
            </a:xfrm>
            <a:custGeom>
              <a:avLst/>
              <a:gdLst/>
              <a:ahLst/>
              <a:cxnLst/>
              <a:rect l="l" t="t" r="r" b="b"/>
              <a:pathLst>
                <a:path w="6175" h="5157" extrusionOk="0">
                  <a:moveTo>
                    <a:pt x="2995" y="467"/>
                  </a:moveTo>
                  <a:cubicBezTo>
                    <a:pt x="3545" y="467"/>
                    <a:pt x="4102" y="612"/>
                    <a:pt x="4555" y="876"/>
                  </a:cubicBezTo>
                  <a:cubicBezTo>
                    <a:pt x="5722" y="1566"/>
                    <a:pt x="5472" y="2971"/>
                    <a:pt x="4650" y="3793"/>
                  </a:cubicBezTo>
                  <a:cubicBezTo>
                    <a:pt x="4128" y="4322"/>
                    <a:pt x="3396" y="4679"/>
                    <a:pt x="2688" y="4679"/>
                  </a:cubicBezTo>
                  <a:cubicBezTo>
                    <a:pt x="2217" y="4679"/>
                    <a:pt x="1756" y="4521"/>
                    <a:pt x="1376" y="4150"/>
                  </a:cubicBezTo>
                  <a:cubicBezTo>
                    <a:pt x="673" y="3483"/>
                    <a:pt x="554" y="2304"/>
                    <a:pt x="995" y="1459"/>
                  </a:cubicBezTo>
                  <a:cubicBezTo>
                    <a:pt x="1424" y="770"/>
                    <a:pt x="2202" y="467"/>
                    <a:pt x="2995" y="467"/>
                  </a:cubicBezTo>
                  <a:close/>
                  <a:moveTo>
                    <a:pt x="3087" y="1"/>
                  </a:moveTo>
                  <a:cubicBezTo>
                    <a:pt x="2118" y="1"/>
                    <a:pt x="1139" y="411"/>
                    <a:pt x="625" y="1197"/>
                  </a:cubicBezTo>
                  <a:lnTo>
                    <a:pt x="625" y="1197"/>
                  </a:lnTo>
                  <a:cubicBezTo>
                    <a:pt x="617" y="1208"/>
                    <a:pt x="609" y="1220"/>
                    <a:pt x="602" y="1233"/>
                  </a:cubicBezTo>
                  <a:cubicBezTo>
                    <a:pt x="602" y="1233"/>
                    <a:pt x="602" y="1233"/>
                    <a:pt x="602" y="1233"/>
                  </a:cubicBezTo>
                  <a:lnTo>
                    <a:pt x="602" y="1233"/>
                  </a:lnTo>
                  <a:cubicBezTo>
                    <a:pt x="594" y="1245"/>
                    <a:pt x="588" y="1258"/>
                    <a:pt x="583" y="1270"/>
                  </a:cubicBezTo>
                  <a:lnTo>
                    <a:pt x="583" y="1270"/>
                  </a:lnTo>
                  <a:cubicBezTo>
                    <a:pt x="1" y="2419"/>
                    <a:pt x="291" y="3849"/>
                    <a:pt x="1269" y="4674"/>
                  </a:cubicBezTo>
                  <a:cubicBezTo>
                    <a:pt x="1675" y="5014"/>
                    <a:pt x="2139" y="5156"/>
                    <a:pt x="2612" y="5156"/>
                  </a:cubicBezTo>
                  <a:cubicBezTo>
                    <a:pt x="3595" y="5156"/>
                    <a:pt x="4618" y="4544"/>
                    <a:pt x="5245" y="3828"/>
                  </a:cubicBezTo>
                  <a:cubicBezTo>
                    <a:pt x="6174" y="2757"/>
                    <a:pt x="5912" y="1269"/>
                    <a:pt x="4781" y="495"/>
                  </a:cubicBezTo>
                  <a:cubicBezTo>
                    <a:pt x="4299" y="163"/>
                    <a:pt x="3695" y="1"/>
                    <a:pt x="3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7"/>
            <p:cNvSpPr/>
            <p:nvPr/>
          </p:nvSpPr>
          <p:spPr>
            <a:xfrm>
              <a:off x="5272975" y="2659675"/>
              <a:ext cx="786125" cy="624350"/>
            </a:xfrm>
            <a:custGeom>
              <a:avLst/>
              <a:gdLst/>
              <a:ahLst/>
              <a:cxnLst/>
              <a:rect l="l" t="t" r="r" b="b"/>
              <a:pathLst>
                <a:path w="31445" h="24974" extrusionOk="0">
                  <a:moveTo>
                    <a:pt x="26003" y="453"/>
                  </a:moveTo>
                  <a:cubicBezTo>
                    <a:pt x="30659" y="453"/>
                    <a:pt x="30980" y="8014"/>
                    <a:pt x="30611" y="11288"/>
                  </a:cubicBezTo>
                  <a:cubicBezTo>
                    <a:pt x="30004" y="16717"/>
                    <a:pt x="26230" y="21408"/>
                    <a:pt x="21229" y="23468"/>
                  </a:cubicBezTo>
                  <a:cubicBezTo>
                    <a:pt x="19467" y="24193"/>
                    <a:pt x="17631" y="24536"/>
                    <a:pt x="15806" y="24536"/>
                  </a:cubicBezTo>
                  <a:cubicBezTo>
                    <a:pt x="12057" y="24536"/>
                    <a:pt x="8360" y="23086"/>
                    <a:pt x="5477" y="20515"/>
                  </a:cubicBezTo>
                  <a:cubicBezTo>
                    <a:pt x="3286" y="18563"/>
                    <a:pt x="1608" y="15919"/>
                    <a:pt x="893" y="13062"/>
                  </a:cubicBezTo>
                  <a:cubicBezTo>
                    <a:pt x="191" y="10252"/>
                    <a:pt x="512" y="7061"/>
                    <a:pt x="1274" y="4299"/>
                  </a:cubicBezTo>
                  <a:cubicBezTo>
                    <a:pt x="1762" y="2501"/>
                    <a:pt x="2751" y="834"/>
                    <a:pt x="4751" y="656"/>
                  </a:cubicBezTo>
                  <a:cubicBezTo>
                    <a:pt x="4853" y="647"/>
                    <a:pt x="4956" y="642"/>
                    <a:pt x="5059" y="642"/>
                  </a:cubicBezTo>
                  <a:cubicBezTo>
                    <a:pt x="6187" y="642"/>
                    <a:pt x="7335" y="1150"/>
                    <a:pt x="8382" y="1477"/>
                  </a:cubicBezTo>
                  <a:cubicBezTo>
                    <a:pt x="9394" y="1775"/>
                    <a:pt x="10442" y="1870"/>
                    <a:pt x="11502" y="1870"/>
                  </a:cubicBezTo>
                  <a:cubicBezTo>
                    <a:pt x="11526" y="1870"/>
                    <a:pt x="11550" y="1870"/>
                    <a:pt x="11574" y="1870"/>
                  </a:cubicBezTo>
                  <a:cubicBezTo>
                    <a:pt x="13931" y="1870"/>
                    <a:pt x="16276" y="1297"/>
                    <a:pt x="18622" y="1108"/>
                  </a:cubicBezTo>
                  <a:cubicBezTo>
                    <a:pt x="21074" y="906"/>
                    <a:pt x="23539" y="560"/>
                    <a:pt x="26003" y="453"/>
                  </a:cubicBezTo>
                  <a:close/>
                  <a:moveTo>
                    <a:pt x="26003" y="1"/>
                  </a:moveTo>
                  <a:cubicBezTo>
                    <a:pt x="22765" y="144"/>
                    <a:pt x="19431" y="489"/>
                    <a:pt x="16217" y="930"/>
                  </a:cubicBezTo>
                  <a:cubicBezTo>
                    <a:pt x="14551" y="1162"/>
                    <a:pt x="12898" y="1418"/>
                    <a:pt x="11222" y="1418"/>
                  </a:cubicBezTo>
                  <a:cubicBezTo>
                    <a:pt x="11184" y="1418"/>
                    <a:pt x="11146" y="1418"/>
                    <a:pt x="11109" y="1418"/>
                  </a:cubicBezTo>
                  <a:cubicBezTo>
                    <a:pt x="9275" y="1406"/>
                    <a:pt x="7692" y="668"/>
                    <a:pt x="5941" y="298"/>
                  </a:cubicBezTo>
                  <a:cubicBezTo>
                    <a:pt x="5587" y="224"/>
                    <a:pt x="5253" y="189"/>
                    <a:pt x="4940" y="189"/>
                  </a:cubicBezTo>
                  <a:cubicBezTo>
                    <a:pt x="773" y="189"/>
                    <a:pt x="151" y="6399"/>
                    <a:pt x="95" y="9621"/>
                  </a:cubicBezTo>
                  <a:cubicBezTo>
                    <a:pt x="0" y="15098"/>
                    <a:pt x="3203" y="19979"/>
                    <a:pt x="7787" y="22789"/>
                  </a:cubicBezTo>
                  <a:cubicBezTo>
                    <a:pt x="10179" y="24258"/>
                    <a:pt x="12891" y="24974"/>
                    <a:pt x="15615" y="24974"/>
                  </a:cubicBezTo>
                  <a:cubicBezTo>
                    <a:pt x="17771" y="24974"/>
                    <a:pt x="19935" y="24525"/>
                    <a:pt x="21955" y="23647"/>
                  </a:cubicBezTo>
                  <a:cubicBezTo>
                    <a:pt x="27146" y="21384"/>
                    <a:pt x="30623" y="16253"/>
                    <a:pt x="31135" y="10669"/>
                  </a:cubicBezTo>
                  <a:cubicBezTo>
                    <a:pt x="31445" y="7204"/>
                    <a:pt x="30742" y="1"/>
                    <a:pt x="26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7"/>
            <p:cNvSpPr/>
            <p:nvPr/>
          </p:nvSpPr>
          <p:spPr>
            <a:xfrm>
              <a:off x="5386975" y="2852400"/>
              <a:ext cx="66700" cy="64950"/>
            </a:xfrm>
            <a:custGeom>
              <a:avLst/>
              <a:gdLst/>
              <a:ahLst/>
              <a:cxnLst/>
              <a:rect l="l" t="t" r="r" b="b"/>
              <a:pathLst>
                <a:path w="2668" h="2598" extrusionOk="0">
                  <a:moveTo>
                    <a:pt x="1472" y="456"/>
                  </a:moveTo>
                  <a:cubicBezTo>
                    <a:pt x="1795" y="456"/>
                    <a:pt x="2094" y="630"/>
                    <a:pt x="2167" y="1043"/>
                  </a:cubicBezTo>
                  <a:cubicBezTo>
                    <a:pt x="2203" y="1448"/>
                    <a:pt x="2060" y="1864"/>
                    <a:pt x="1703" y="2091"/>
                  </a:cubicBezTo>
                  <a:cubicBezTo>
                    <a:pt x="1609" y="2148"/>
                    <a:pt x="1507" y="2174"/>
                    <a:pt x="1405" y="2174"/>
                  </a:cubicBezTo>
                  <a:cubicBezTo>
                    <a:pt x="1044" y="2174"/>
                    <a:pt x="674" y="1856"/>
                    <a:pt x="572" y="1531"/>
                  </a:cubicBezTo>
                  <a:cubicBezTo>
                    <a:pt x="381" y="901"/>
                    <a:pt x="957" y="456"/>
                    <a:pt x="1472" y="456"/>
                  </a:cubicBezTo>
                  <a:close/>
                  <a:moveTo>
                    <a:pt x="1512" y="0"/>
                  </a:moveTo>
                  <a:cubicBezTo>
                    <a:pt x="1419" y="0"/>
                    <a:pt x="1324" y="10"/>
                    <a:pt x="1227" y="31"/>
                  </a:cubicBezTo>
                  <a:cubicBezTo>
                    <a:pt x="524" y="162"/>
                    <a:pt x="0" y="733"/>
                    <a:pt x="107" y="1495"/>
                  </a:cubicBezTo>
                  <a:cubicBezTo>
                    <a:pt x="204" y="2147"/>
                    <a:pt x="798" y="2597"/>
                    <a:pt x="1435" y="2597"/>
                  </a:cubicBezTo>
                  <a:cubicBezTo>
                    <a:pt x="1508" y="2597"/>
                    <a:pt x="1582" y="2591"/>
                    <a:pt x="1655" y="2579"/>
                  </a:cubicBezTo>
                  <a:cubicBezTo>
                    <a:pt x="2346" y="2460"/>
                    <a:pt x="2667" y="1626"/>
                    <a:pt x="2620" y="1019"/>
                  </a:cubicBezTo>
                  <a:cubicBezTo>
                    <a:pt x="2620" y="1007"/>
                    <a:pt x="2620" y="995"/>
                    <a:pt x="2620" y="983"/>
                  </a:cubicBezTo>
                  <a:cubicBezTo>
                    <a:pt x="2620" y="983"/>
                    <a:pt x="2620" y="971"/>
                    <a:pt x="2620" y="960"/>
                  </a:cubicBezTo>
                  <a:cubicBezTo>
                    <a:pt x="2528" y="358"/>
                    <a:pt x="2069" y="0"/>
                    <a:pt x="1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7"/>
            <p:cNvSpPr/>
            <p:nvPr/>
          </p:nvSpPr>
          <p:spPr>
            <a:xfrm>
              <a:off x="5380425" y="2950700"/>
              <a:ext cx="49600" cy="41925"/>
            </a:xfrm>
            <a:custGeom>
              <a:avLst/>
              <a:gdLst/>
              <a:ahLst/>
              <a:cxnLst/>
              <a:rect l="l" t="t" r="r" b="b"/>
              <a:pathLst>
                <a:path w="1984" h="1677" extrusionOk="0">
                  <a:moveTo>
                    <a:pt x="925" y="451"/>
                  </a:moveTo>
                  <a:cubicBezTo>
                    <a:pt x="1015" y="451"/>
                    <a:pt x="1115" y="490"/>
                    <a:pt x="1215" y="588"/>
                  </a:cubicBezTo>
                  <a:cubicBezTo>
                    <a:pt x="1397" y="800"/>
                    <a:pt x="1191" y="1212"/>
                    <a:pt x="928" y="1212"/>
                  </a:cubicBezTo>
                  <a:cubicBezTo>
                    <a:pt x="882" y="1212"/>
                    <a:pt x="834" y="1199"/>
                    <a:pt x="786" y="1171"/>
                  </a:cubicBezTo>
                  <a:cubicBezTo>
                    <a:pt x="415" y="948"/>
                    <a:pt x="608" y="451"/>
                    <a:pt x="925" y="451"/>
                  </a:cubicBezTo>
                  <a:close/>
                  <a:moveTo>
                    <a:pt x="897" y="0"/>
                  </a:moveTo>
                  <a:cubicBezTo>
                    <a:pt x="690" y="0"/>
                    <a:pt x="486" y="79"/>
                    <a:pt x="334" y="254"/>
                  </a:cubicBezTo>
                  <a:cubicBezTo>
                    <a:pt x="0" y="635"/>
                    <a:pt x="108" y="1195"/>
                    <a:pt x="477" y="1492"/>
                  </a:cubicBezTo>
                  <a:cubicBezTo>
                    <a:pt x="625" y="1622"/>
                    <a:pt x="779" y="1677"/>
                    <a:pt x="927" y="1677"/>
                  </a:cubicBezTo>
                  <a:cubicBezTo>
                    <a:pt x="1511" y="1677"/>
                    <a:pt x="1983" y="808"/>
                    <a:pt x="1536" y="266"/>
                  </a:cubicBezTo>
                  <a:cubicBezTo>
                    <a:pt x="1361" y="97"/>
                    <a:pt x="1127" y="0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7"/>
            <p:cNvSpPr/>
            <p:nvPr/>
          </p:nvSpPr>
          <p:spPr>
            <a:xfrm>
              <a:off x="5453650" y="2758025"/>
              <a:ext cx="41700" cy="40400"/>
            </a:xfrm>
            <a:custGeom>
              <a:avLst/>
              <a:gdLst/>
              <a:ahLst/>
              <a:cxnLst/>
              <a:rect l="l" t="t" r="r" b="b"/>
              <a:pathLst>
                <a:path w="1668" h="1616" extrusionOk="0">
                  <a:moveTo>
                    <a:pt x="956" y="450"/>
                  </a:moveTo>
                  <a:cubicBezTo>
                    <a:pt x="1081" y="450"/>
                    <a:pt x="1186" y="518"/>
                    <a:pt x="1203" y="686"/>
                  </a:cubicBezTo>
                  <a:cubicBezTo>
                    <a:pt x="1215" y="877"/>
                    <a:pt x="1143" y="1127"/>
                    <a:pt x="917" y="1163"/>
                  </a:cubicBezTo>
                  <a:cubicBezTo>
                    <a:pt x="907" y="1164"/>
                    <a:pt x="896" y="1164"/>
                    <a:pt x="886" y="1164"/>
                  </a:cubicBezTo>
                  <a:cubicBezTo>
                    <a:pt x="748" y="1164"/>
                    <a:pt x="579" y="1093"/>
                    <a:pt x="524" y="960"/>
                  </a:cubicBezTo>
                  <a:cubicBezTo>
                    <a:pt x="415" y="695"/>
                    <a:pt x="720" y="450"/>
                    <a:pt x="956" y="450"/>
                  </a:cubicBezTo>
                  <a:close/>
                  <a:moveTo>
                    <a:pt x="924" y="0"/>
                  </a:moveTo>
                  <a:cubicBezTo>
                    <a:pt x="887" y="0"/>
                    <a:pt x="849" y="3"/>
                    <a:pt x="810" y="8"/>
                  </a:cubicBezTo>
                  <a:cubicBezTo>
                    <a:pt x="369" y="67"/>
                    <a:pt x="0" y="520"/>
                    <a:pt x="60" y="972"/>
                  </a:cubicBezTo>
                  <a:cubicBezTo>
                    <a:pt x="119" y="1365"/>
                    <a:pt x="500" y="1603"/>
                    <a:pt x="881" y="1615"/>
                  </a:cubicBezTo>
                  <a:cubicBezTo>
                    <a:pt x="1381" y="1615"/>
                    <a:pt x="1667" y="1139"/>
                    <a:pt x="1655" y="686"/>
                  </a:cubicBezTo>
                  <a:cubicBezTo>
                    <a:pt x="1612" y="284"/>
                    <a:pt x="1319" y="0"/>
                    <a:pt x="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07"/>
            <p:cNvSpPr/>
            <p:nvPr/>
          </p:nvSpPr>
          <p:spPr>
            <a:xfrm>
              <a:off x="5873350" y="2970425"/>
              <a:ext cx="79200" cy="71750"/>
            </a:xfrm>
            <a:custGeom>
              <a:avLst/>
              <a:gdLst/>
              <a:ahLst/>
              <a:cxnLst/>
              <a:rect l="l" t="t" r="r" b="b"/>
              <a:pathLst>
                <a:path w="3168" h="2870" extrusionOk="0">
                  <a:moveTo>
                    <a:pt x="1662" y="490"/>
                  </a:moveTo>
                  <a:cubicBezTo>
                    <a:pt x="2188" y="490"/>
                    <a:pt x="2698" y="815"/>
                    <a:pt x="2608" y="1453"/>
                  </a:cubicBezTo>
                  <a:cubicBezTo>
                    <a:pt x="2500" y="1906"/>
                    <a:pt x="2203" y="2287"/>
                    <a:pt x="1738" y="2418"/>
                  </a:cubicBezTo>
                  <a:cubicBezTo>
                    <a:pt x="1682" y="2432"/>
                    <a:pt x="1626" y="2439"/>
                    <a:pt x="1570" y="2439"/>
                  </a:cubicBezTo>
                  <a:cubicBezTo>
                    <a:pt x="1072" y="2439"/>
                    <a:pt x="619" y="1901"/>
                    <a:pt x="619" y="1430"/>
                  </a:cubicBezTo>
                  <a:cubicBezTo>
                    <a:pt x="619" y="800"/>
                    <a:pt x="1148" y="490"/>
                    <a:pt x="1662" y="490"/>
                  </a:cubicBezTo>
                  <a:close/>
                  <a:moveTo>
                    <a:pt x="1590" y="0"/>
                  </a:moveTo>
                  <a:cubicBezTo>
                    <a:pt x="921" y="0"/>
                    <a:pt x="362" y="552"/>
                    <a:pt x="203" y="1180"/>
                  </a:cubicBezTo>
                  <a:cubicBezTo>
                    <a:pt x="0" y="1942"/>
                    <a:pt x="643" y="2763"/>
                    <a:pt x="1405" y="2858"/>
                  </a:cubicBezTo>
                  <a:cubicBezTo>
                    <a:pt x="1463" y="2866"/>
                    <a:pt x="1520" y="2870"/>
                    <a:pt x="1577" y="2870"/>
                  </a:cubicBezTo>
                  <a:cubicBezTo>
                    <a:pt x="2297" y="2870"/>
                    <a:pt x="2882" y="2257"/>
                    <a:pt x="3036" y="1573"/>
                  </a:cubicBezTo>
                  <a:cubicBezTo>
                    <a:pt x="3167" y="727"/>
                    <a:pt x="2620" y="191"/>
                    <a:pt x="1834" y="25"/>
                  </a:cubicBezTo>
                  <a:cubicBezTo>
                    <a:pt x="1751" y="8"/>
                    <a:pt x="1670" y="0"/>
                    <a:pt x="1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07"/>
            <p:cNvSpPr/>
            <p:nvPr/>
          </p:nvSpPr>
          <p:spPr>
            <a:xfrm>
              <a:off x="5884050" y="2906000"/>
              <a:ext cx="42600" cy="34700"/>
            </a:xfrm>
            <a:custGeom>
              <a:avLst/>
              <a:gdLst/>
              <a:ahLst/>
              <a:cxnLst/>
              <a:rect l="l" t="t" r="r" b="b"/>
              <a:pathLst>
                <a:path w="1704" h="1388" extrusionOk="0">
                  <a:moveTo>
                    <a:pt x="877" y="450"/>
                  </a:moveTo>
                  <a:cubicBezTo>
                    <a:pt x="899" y="450"/>
                    <a:pt x="921" y="453"/>
                    <a:pt x="941" y="459"/>
                  </a:cubicBezTo>
                  <a:cubicBezTo>
                    <a:pt x="1108" y="482"/>
                    <a:pt x="1215" y="697"/>
                    <a:pt x="1096" y="828"/>
                  </a:cubicBezTo>
                  <a:cubicBezTo>
                    <a:pt x="1031" y="884"/>
                    <a:pt x="911" y="918"/>
                    <a:pt x="800" y="918"/>
                  </a:cubicBezTo>
                  <a:cubicBezTo>
                    <a:pt x="627" y="918"/>
                    <a:pt x="475" y="835"/>
                    <a:pt x="584" y="625"/>
                  </a:cubicBezTo>
                  <a:cubicBezTo>
                    <a:pt x="634" y="525"/>
                    <a:pt x="760" y="450"/>
                    <a:pt x="877" y="450"/>
                  </a:cubicBezTo>
                  <a:close/>
                  <a:moveTo>
                    <a:pt x="888" y="1"/>
                  </a:moveTo>
                  <a:cubicBezTo>
                    <a:pt x="648" y="1"/>
                    <a:pt x="408" y="119"/>
                    <a:pt x="251" y="316"/>
                  </a:cubicBezTo>
                  <a:cubicBezTo>
                    <a:pt x="1" y="637"/>
                    <a:pt x="84" y="1066"/>
                    <a:pt x="417" y="1292"/>
                  </a:cubicBezTo>
                  <a:cubicBezTo>
                    <a:pt x="526" y="1359"/>
                    <a:pt x="649" y="1387"/>
                    <a:pt x="774" y="1387"/>
                  </a:cubicBezTo>
                  <a:cubicBezTo>
                    <a:pt x="1007" y="1387"/>
                    <a:pt x="1247" y="1288"/>
                    <a:pt x="1418" y="1149"/>
                  </a:cubicBezTo>
                  <a:cubicBezTo>
                    <a:pt x="1441" y="1125"/>
                    <a:pt x="1465" y="1090"/>
                    <a:pt x="1477" y="1066"/>
                  </a:cubicBezTo>
                  <a:cubicBezTo>
                    <a:pt x="1703" y="744"/>
                    <a:pt x="1596" y="316"/>
                    <a:pt x="1251" y="101"/>
                  </a:cubicBezTo>
                  <a:cubicBezTo>
                    <a:pt x="1137" y="32"/>
                    <a:pt x="1013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07"/>
            <p:cNvSpPr/>
            <p:nvPr/>
          </p:nvSpPr>
          <p:spPr>
            <a:xfrm>
              <a:off x="5869625" y="3095075"/>
              <a:ext cx="61500" cy="56925"/>
            </a:xfrm>
            <a:custGeom>
              <a:avLst/>
              <a:gdLst/>
              <a:ahLst/>
              <a:cxnLst/>
              <a:rect l="l" t="t" r="r" b="b"/>
              <a:pathLst>
                <a:path w="2460" h="2277" extrusionOk="0">
                  <a:moveTo>
                    <a:pt x="1194" y="460"/>
                  </a:moveTo>
                  <a:cubicBezTo>
                    <a:pt x="1246" y="460"/>
                    <a:pt x="1298" y="466"/>
                    <a:pt x="1352" y="480"/>
                  </a:cubicBezTo>
                  <a:cubicBezTo>
                    <a:pt x="1673" y="563"/>
                    <a:pt x="1899" y="861"/>
                    <a:pt x="1959" y="1170"/>
                  </a:cubicBezTo>
                  <a:cubicBezTo>
                    <a:pt x="1970" y="1617"/>
                    <a:pt x="1592" y="1835"/>
                    <a:pt x="1217" y="1835"/>
                  </a:cubicBezTo>
                  <a:cubicBezTo>
                    <a:pt x="821" y="1835"/>
                    <a:pt x="427" y="1593"/>
                    <a:pt x="494" y="1123"/>
                  </a:cubicBezTo>
                  <a:cubicBezTo>
                    <a:pt x="557" y="760"/>
                    <a:pt x="845" y="460"/>
                    <a:pt x="1194" y="460"/>
                  </a:cubicBezTo>
                  <a:close/>
                  <a:moveTo>
                    <a:pt x="1205" y="1"/>
                  </a:moveTo>
                  <a:cubicBezTo>
                    <a:pt x="594" y="1"/>
                    <a:pt x="76" y="552"/>
                    <a:pt x="42" y="1147"/>
                  </a:cubicBezTo>
                  <a:cubicBezTo>
                    <a:pt x="0" y="1901"/>
                    <a:pt x="614" y="2276"/>
                    <a:pt x="1227" y="2276"/>
                  </a:cubicBezTo>
                  <a:cubicBezTo>
                    <a:pt x="1843" y="2276"/>
                    <a:pt x="2459" y="1898"/>
                    <a:pt x="2411" y="1147"/>
                  </a:cubicBezTo>
                  <a:cubicBezTo>
                    <a:pt x="2411" y="1135"/>
                    <a:pt x="2411" y="1123"/>
                    <a:pt x="2411" y="1111"/>
                  </a:cubicBezTo>
                  <a:cubicBezTo>
                    <a:pt x="2411" y="1099"/>
                    <a:pt x="2411" y="1099"/>
                    <a:pt x="2411" y="1087"/>
                  </a:cubicBezTo>
                  <a:cubicBezTo>
                    <a:pt x="2316" y="551"/>
                    <a:pt x="1828" y="51"/>
                    <a:pt x="1280" y="4"/>
                  </a:cubicBezTo>
                  <a:cubicBezTo>
                    <a:pt x="1255" y="2"/>
                    <a:pt x="1230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07"/>
            <p:cNvSpPr/>
            <p:nvPr/>
          </p:nvSpPr>
          <p:spPr>
            <a:xfrm>
              <a:off x="5838225" y="3031825"/>
              <a:ext cx="46150" cy="42700"/>
            </a:xfrm>
            <a:custGeom>
              <a:avLst/>
              <a:gdLst/>
              <a:ahLst/>
              <a:cxnLst/>
              <a:rect l="l" t="t" r="r" b="b"/>
              <a:pathLst>
                <a:path w="1846" h="1708" extrusionOk="0">
                  <a:moveTo>
                    <a:pt x="766" y="448"/>
                  </a:moveTo>
                  <a:cubicBezTo>
                    <a:pt x="780" y="448"/>
                    <a:pt x="795" y="449"/>
                    <a:pt x="810" y="450"/>
                  </a:cubicBezTo>
                  <a:cubicBezTo>
                    <a:pt x="988" y="462"/>
                    <a:pt x="1143" y="617"/>
                    <a:pt x="1227" y="760"/>
                  </a:cubicBezTo>
                  <a:cubicBezTo>
                    <a:pt x="1343" y="1003"/>
                    <a:pt x="1120" y="1247"/>
                    <a:pt x="876" y="1247"/>
                  </a:cubicBezTo>
                  <a:cubicBezTo>
                    <a:pt x="846" y="1247"/>
                    <a:pt x="816" y="1244"/>
                    <a:pt x="786" y="1236"/>
                  </a:cubicBezTo>
                  <a:cubicBezTo>
                    <a:pt x="560" y="1176"/>
                    <a:pt x="453" y="867"/>
                    <a:pt x="488" y="652"/>
                  </a:cubicBezTo>
                  <a:cubicBezTo>
                    <a:pt x="521" y="502"/>
                    <a:pt x="631" y="448"/>
                    <a:pt x="766" y="448"/>
                  </a:cubicBezTo>
                  <a:close/>
                  <a:moveTo>
                    <a:pt x="747" y="0"/>
                  </a:moveTo>
                  <a:cubicBezTo>
                    <a:pt x="705" y="0"/>
                    <a:pt x="662" y="3"/>
                    <a:pt x="619" y="10"/>
                  </a:cubicBezTo>
                  <a:cubicBezTo>
                    <a:pt x="203" y="69"/>
                    <a:pt x="0" y="462"/>
                    <a:pt x="48" y="855"/>
                  </a:cubicBezTo>
                  <a:cubicBezTo>
                    <a:pt x="92" y="1297"/>
                    <a:pt x="444" y="1708"/>
                    <a:pt x="894" y="1708"/>
                  </a:cubicBezTo>
                  <a:cubicBezTo>
                    <a:pt x="929" y="1708"/>
                    <a:pt x="964" y="1705"/>
                    <a:pt x="1000" y="1700"/>
                  </a:cubicBezTo>
                  <a:cubicBezTo>
                    <a:pt x="1548" y="1629"/>
                    <a:pt x="1846" y="1022"/>
                    <a:pt x="1619" y="533"/>
                  </a:cubicBezTo>
                  <a:cubicBezTo>
                    <a:pt x="1438" y="224"/>
                    <a:pt x="1113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07"/>
            <p:cNvSpPr/>
            <p:nvPr/>
          </p:nvSpPr>
          <p:spPr>
            <a:xfrm>
              <a:off x="5220275" y="1898200"/>
              <a:ext cx="887050" cy="1422250"/>
            </a:xfrm>
            <a:custGeom>
              <a:avLst/>
              <a:gdLst/>
              <a:ahLst/>
              <a:cxnLst/>
              <a:rect l="l" t="t" r="r" b="b"/>
              <a:pathLst>
                <a:path w="35482" h="56890" extrusionOk="0">
                  <a:moveTo>
                    <a:pt x="14177" y="447"/>
                  </a:moveTo>
                  <a:cubicBezTo>
                    <a:pt x="14372" y="447"/>
                    <a:pt x="14568" y="462"/>
                    <a:pt x="14753" y="468"/>
                  </a:cubicBezTo>
                  <a:cubicBezTo>
                    <a:pt x="16205" y="539"/>
                    <a:pt x="17658" y="575"/>
                    <a:pt x="19110" y="611"/>
                  </a:cubicBezTo>
                  <a:cubicBezTo>
                    <a:pt x="20003" y="647"/>
                    <a:pt x="22623" y="480"/>
                    <a:pt x="23039" y="1516"/>
                  </a:cubicBezTo>
                  <a:cubicBezTo>
                    <a:pt x="23063" y="2373"/>
                    <a:pt x="22349" y="2671"/>
                    <a:pt x="21539" y="2754"/>
                  </a:cubicBezTo>
                  <a:lnTo>
                    <a:pt x="13836" y="2754"/>
                  </a:lnTo>
                  <a:cubicBezTo>
                    <a:pt x="13514" y="2754"/>
                    <a:pt x="13348" y="2754"/>
                    <a:pt x="12955" y="2575"/>
                  </a:cubicBezTo>
                  <a:cubicBezTo>
                    <a:pt x="11586" y="1992"/>
                    <a:pt x="12967" y="718"/>
                    <a:pt x="13610" y="516"/>
                  </a:cubicBezTo>
                  <a:cubicBezTo>
                    <a:pt x="13788" y="462"/>
                    <a:pt x="13982" y="447"/>
                    <a:pt x="14177" y="447"/>
                  </a:cubicBezTo>
                  <a:close/>
                  <a:moveTo>
                    <a:pt x="21373" y="3206"/>
                  </a:moveTo>
                  <a:cubicBezTo>
                    <a:pt x="21420" y="4147"/>
                    <a:pt x="21456" y="5088"/>
                    <a:pt x="21480" y="6028"/>
                  </a:cubicBezTo>
                  <a:cubicBezTo>
                    <a:pt x="21170" y="5612"/>
                    <a:pt x="20813" y="5231"/>
                    <a:pt x="20456" y="4861"/>
                  </a:cubicBezTo>
                  <a:cubicBezTo>
                    <a:pt x="20406" y="4812"/>
                    <a:pt x="20351" y="4791"/>
                    <a:pt x="20299" y="4791"/>
                  </a:cubicBezTo>
                  <a:cubicBezTo>
                    <a:pt x="20125" y="4791"/>
                    <a:pt x="19979" y="5018"/>
                    <a:pt x="20134" y="5183"/>
                  </a:cubicBezTo>
                  <a:cubicBezTo>
                    <a:pt x="20622" y="5671"/>
                    <a:pt x="21087" y="6195"/>
                    <a:pt x="21456" y="6778"/>
                  </a:cubicBezTo>
                  <a:cubicBezTo>
                    <a:pt x="21468" y="6802"/>
                    <a:pt x="21480" y="6814"/>
                    <a:pt x="21492" y="6826"/>
                  </a:cubicBezTo>
                  <a:cubicBezTo>
                    <a:pt x="21504" y="7136"/>
                    <a:pt x="21504" y="7433"/>
                    <a:pt x="21515" y="7731"/>
                  </a:cubicBezTo>
                  <a:cubicBezTo>
                    <a:pt x="21039" y="7326"/>
                    <a:pt x="20563" y="6838"/>
                    <a:pt x="20361" y="6266"/>
                  </a:cubicBezTo>
                  <a:cubicBezTo>
                    <a:pt x="20319" y="6165"/>
                    <a:pt x="20229" y="6120"/>
                    <a:pt x="20140" y="6120"/>
                  </a:cubicBezTo>
                  <a:cubicBezTo>
                    <a:pt x="19999" y="6120"/>
                    <a:pt x="19862" y="6230"/>
                    <a:pt x="19920" y="6397"/>
                  </a:cubicBezTo>
                  <a:cubicBezTo>
                    <a:pt x="20206" y="7159"/>
                    <a:pt x="20861" y="7790"/>
                    <a:pt x="21492" y="8302"/>
                  </a:cubicBezTo>
                  <a:cubicBezTo>
                    <a:pt x="21504" y="8314"/>
                    <a:pt x="21515" y="8314"/>
                    <a:pt x="21527" y="8314"/>
                  </a:cubicBezTo>
                  <a:cubicBezTo>
                    <a:pt x="21527" y="8636"/>
                    <a:pt x="21539" y="8957"/>
                    <a:pt x="21539" y="9267"/>
                  </a:cubicBezTo>
                  <a:cubicBezTo>
                    <a:pt x="21468" y="9195"/>
                    <a:pt x="21408" y="9124"/>
                    <a:pt x="21349" y="9064"/>
                  </a:cubicBezTo>
                  <a:cubicBezTo>
                    <a:pt x="20884" y="8552"/>
                    <a:pt x="20468" y="8005"/>
                    <a:pt x="20075" y="7445"/>
                  </a:cubicBezTo>
                  <a:cubicBezTo>
                    <a:pt x="20025" y="7377"/>
                    <a:pt x="19955" y="7349"/>
                    <a:pt x="19886" y="7349"/>
                  </a:cubicBezTo>
                  <a:cubicBezTo>
                    <a:pt x="19723" y="7349"/>
                    <a:pt x="19565" y="7504"/>
                    <a:pt x="19682" y="7671"/>
                  </a:cubicBezTo>
                  <a:cubicBezTo>
                    <a:pt x="20110" y="8267"/>
                    <a:pt x="20539" y="8838"/>
                    <a:pt x="21027" y="9374"/>
                  </a:cubicBezTo>
                  <a:cubicBezTo>
                    <a:pt x="21182" y="9552"/>
                    <a:pt x="21349" y="9731"/>
                    <a:pt x="21551" y="9874"/>
                  </a:cubicBezTo>
                  <a:cubicBezTo>
                    <a:pt x="21563" y="11636"/>
                    <a:pt x="21575" y="13398"/>
                    <a:pt x="21599" y="15160"/>
                  </a:cubicBezTo>
                  <a:cubicBezTo>
                    <a:pt x="21623" y="16958"/>
                    <a:pt x="21670" y="18756"/>
                    <a:pt x="21777" y="20566"/>
                  </a:cubicBezTo>
                  <a:cubicBezTo>
                    <a:pt x="21873" y="22030"/>
                    <a:pt x="22647" y="22887"/>
                    <a:pt x="23801" y="23709"/>
                  </a:cubicBezTo>
                  <a:cubicBezTo>
                    <a:pt x="26623" y="25662"/>
                    <a:pt x="29409" y="27840"/>
                    <a:pt x="31421" y="30650"/>
                  </a:cubicBezTo>
                  <a:cubicBezTo>
                    <a:pt x="33148" y="33055"/>
                    <a:pt x="34124" y="35925"/>
                    <a:pt x="34315" y="38878"/>
                  </a:cubicBezTo>
                  <a:cubicBezTo>
                    <a:pt x="34719" y="45140"/>
                    <a:pt x="31279" y="51915"/>
                    <a:pt x="25659" y="54844"/>
                  </a:cubicBezTo>
                  <a:cubicBezTo>
                    <a:pt x="22932" y="56273"/>
                    <a:pt x="19468" y="56487"/>
                    <a:pt x="16455" y="56487"/>
                  </a:cubicBezTo>
                  <a:cubicBezTo>
                    <a:pt x="13098" y="56475"/>
                    <a:pt x="9883" y="55534"/>
                    <a:pt x="7228" y="53451"/>
                  </a:cubicBezTo>
                  <a:cubicBezTo>
                    <a:pt x="2918" y="50069"/>
                    <a:pt x="358" y="43997"/>
                    <a:pt x="882" y="38568"/>
                  </a:cubicBezTo>
                  <a:cubicBezTo>
                    <a:pt x="1311" y="34103"/>
                    <a:pt x="3597" y="29722"/>
                    <a:pt x="7061" y="26888"/>
                  </a:cubicBezTo>
                  <a:cubicBezTo>
                    <a:pt x="8026" y="26102"/>
                    <a:pt x="9085" y="25400"/>
                    <a:pt x="10133" y="24733"/>
                  </a:cubicBezTo>
                  <a:cubicBezTo>
                    <a:pt x="10693" y="24364"/>
                    <a:pt x="11371" y="24066"/>
                    <a:pt x="11871" y="23602"/>
                  </a:cubicBezTo>
                  <a:cubicBezTo>
                    <a:pt x="12467" y="23030"/>
                    <a:pt x="12681" y="22042"/>
                    <a:pt x="12871" y="21280"/>
                  </a:cubicBezTo>
                  <a:cubicBezTo>
                    <a:pt x="13598" y="18339"/>
                    <a:pt x="13681" y="15220"/>
                    <a:pt x="13800" y="12208"/>
                  </a:cubicBezTo>
                  <a:cubicBezTo>
                    <a:pt x="13919" y="9207"/>
                    <a:pt x="13931" y="6207"/>
                    <a:pt x="13931" y="3206"/>
                  </a:cubicBezTo>
                  <a:lnTo>
                    <a:pt x="19634" y="3206"/>
                  </a:lnTo>
                  <a:cubicBezTo>
                    <a:pt x="19928" y="3206"/>
                    <a:pt x="20296" y="3222"/>
                    <a:pt x="20685" y="3222"/>
                  </a:cubicBezTo>
                  <a:cubicBezTo>
                    <a:pt x="20879" y="3222"/>
                    <a:pt x="21079" y="3218"/>
                    <a:pt x="21277" y="3206"/>
                  </a:cubicBezTo>
                  <a:close/>
                  <a:moveTo>
                    <a:pt x="14323" y="1"/>
                  </a:moveTo>
                  <a:cubicBezTo>
                    <a:pt x="13352" y="1"/>
                    <a:pt x="11887" y="543"/>
                    <a:pt x="11979" y="1754"/>
                  </a:cubicBezTo>
                  <a:cubicBezTo>
                    <a:pt x="12050" y="2611"/>
                    <a:pt x="12681" y="3087"/>
                    <a:pt x="13479" y="3183"/>
                  </a:cubicBezTo>
                  <a:cubicBezTo>
                    <a:pt x="13479" y="7397"/>
                    <a:pt x="13455" y="11624"/>
                    <a:pt x="13145" y="15839"/>
                  </a:cubicBezTo>
                  <a:cubicBezTo>
                    <a:pt x="13002" y="17792"/>
                    <a:pt x="12824" y="19792"/>
                    <a:pt x="12300" y="21685"/>
                  </a:cubicBezTo>
                  <a:cubicBezTo>
                    <a:pt x="12145" y="22245"/>
                    <a:pt x="11943" y="22852"/>
                    <a:pt x="11550" y="23280"/>
                  </a:cubicBezTo>
                  <a:cubicBezTo>
                    <a:pt x="11217" y="23649"/>
                    <a:pt x="10633" y="23876"/>
                    <a:pt x="10204" y="24150"/>
                  </a:cubicBezTo>
                  <a:cubicBezTo>
                    <a:pt x="9466" y="24614"/>
                    <a:pt x="8728" y="25102"/>
                    <a:pt x="8014" y="25614"/>
                  </a:cubicBezTo>
                  <a:cubicBezTo>
                    <a:pt x="3537" y="28769"/>
                    <a:pt x="787" y="33746"/>
                    <a:pt x="370" y="39223"/>
                  </a:cubicBezTo>
                  <a:cubicBezTo>
                    <a:pt x="1" y="44188"/>
                    <a:pt x="2442" y="49510"/>
                    <a:pt x="5954" y="52939"/>
                  </a:cubicBezTo>
                  <a:cubicBezTo>
                    <a:pt x="9016" y="55917"/>
                    <a:pt x="12927" y="56889"/>
                    <a:pt x="16975" y="56889"/>
                  </a:cubicBezTo>
                  <a:cubicBezTo>
                    <a:pt x="18090" y="56889"/>
                    <a:pt x="19216" y="56815"/>
                    <a:pt x="20337" y="56689"/>
                  </a:cubicBezTo>
                  <a:cubicBezTo>
                    <a:pt x="22611" y="56439"/>
                    <a:pt x="24802" y="55927"/>
                    <a:pt x="26778" y="54737"/>
                  </a:cubicBezTo>
                  <a:cubicBezTo>
                    <a:pt x="29052" y="53379"/>
                    <a:pt x="31029" y="51200"/>
                    <a:pt x="32314" y="48903"/>
                  </a:cubicBezTo>
                  <a:cubicBezTo>
                    <a:pt x="34672" y="44664"/>
                    <a:pt x="35481" y="39651"/>
                    <a:pt x="34065" y="34972"/>
                  </a:cubicBezTo>
                  <a:cubicBezTo>
                    <a:pt x="32517" y="29829"/>
                    <a:pt x="28290" y="26269"/>
                    <a:pt x="24040" y="23316"/>
                  </a:cubicBezTo>
                  <a:cubicBezTo>
                    <a:pt x="23325" y="22816"/>
                    <a:pt x="22694" y="22292"/>
                    <a:pt x="22361" y="21459"/>
                  </a:cubicBezTo>
                  <a:cubicBezTo>
                    <a:pt x="22063" y="20697"/>
                    <a:pt x="22182" y="19601"/>
                    <a:pt x="22146" y="18792"/>
                  </a:cubicBezTo>
                  <a:cubicBezTo>
                    <a:pt x="22075" y="17208"/>
                    <a:pt x="22051" y="15613"/>
                    <a:pt x="22039" y="14029"/>
                  </a:cubicBezTo>
                  <a:cubicBezTo>
                    <a:pt x="22027" y="12612"/>
                    <a:pt x="22015" y="11207"/>
                    <a:pt x="21992" y="9791"/>
                  </a:cubicBezTo>
                  <a:cubicBezTo>
                    <a:pt x="22004" y="9767"/>
                    <a:pt x="22004" y="9743"/>
                    <a:pt x="21992" y="9707"/>
                  </a:cubicBezTo>
                  <a:cubicBezTo>
                    <a:pt x="21968" y="7517"/>
                    <a:pt x="21932" y="5338"/>
                    <a:pt x="21825" y="3147"/>
                  </a:cubicBezTo>
                  <a:cubicBezTo>
                    <a:pt x="22742" y="3004"/>
                    <a:pt x="23516" y="2611"/>
                    <a:pt x="23480" y="1528"/>
                  </a:cubicBezTo>
                  <a:cubicBezTo>
                    <a:pt x="23492" y="1492"/>
                    <a:pt x="23492" y="1456"/>
                    <a:pt x="23480" y="1409"/>
                  </a:cubicBezTo>
                  <a:cubicBezTo>
                    <a:pt x="23480" y="1397"/>
                    <a:pt x="23468" y="1397"/>
                    <a:pt x="23468" y="1385"/>
                  </a:cubicBezTo>
                  <a:cubicBezTo>
                    <a:pt x="23456" y="1373"/>
                    <a:pt x="23456" y="1373"/>
                    <a:pt x="23456" y="1373"/>
                  </a:cubicBezTo>
                  <a:cubicBezTo>
                    <a:pt x="23039" y="337"/>
                    <a:pt x="21825" y="325"/>
                    <a:pt x="20849" y="289"/>
                  </a:cubicBezTo>
                  <a:cubicBezTo>
                    <a:pt x="18717" y="194"/>
                    <a:pt x="16574" y="111"/>
                    <a:pt x="14443" y="4"/>
                  </a:cubicBezTo>
                  <a:cubicBezTo>
                    <a:pt x="14404" y="2"/>
                    <a:pt x="14364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07"/>
            <p:cNvSpPr/>
            <p:nvPr/>
          </p:nvSpPr>
          <p:spPr>
            <a:xfrm>
              <a:off x="5353050" y="2763675"/>
              <a:ext cx="45250" cy="38350"/>
            </a:xfrm>
            <a:custGeom>
              <a:avLst/>
              <a:gdLst/>
              <a:ahLst/>
              <a:cxnLst/>
              <a:rect l="l" t="t" r="r" b="b"/>
              <a:pathLst>
                <a:path w="1810" h="1534" extrusionOk="0">
                  <a:moveTo>
                    <a:pt x="1001" y="430"/>
                  </a:moveTo>
                  <a:cubicBezTo>
                    <a:pt x="1115" y="430"/>
                    <a:pt x="1220" y="488"/>
                    <a:pt x="1274" y="639"/>
                  </a:cubicBezTo>
                  <a:cubicBezTo>
                    <a:pt x="1343" y="915"/>
                    <a:pt x="1174" y="1085"/>
                    <a:pt x="954" y="1085"/>
                  </a:cubicBezTo>
                  <a:cubicBezTo>
                    <a:pt x="870" y="1085"/>
                    <a:pt x="779" y="1061"/>
                    <a:pt x="691" y="1008"/>
                  </a:cubicBezTo>
                  <a:cubicBezTo>
                    <a:pt x="365" y="811"/>
                    <a:pt x="711" y="430"/>
                    <a:pt x="1001" y="430"/>
                  </a:cubicBezTo>
                  <a:close/>
                  <a:moveTo>
                    <a:pt x="971" y="0"/>
                  </a:moveTo>
                  <a:cubicBezTo>
                    <a:pt x="835" y="0"/>
                    <a:pt x="695" y="31"/>
                    <a:pt x="560" y="91"/>
                  </a:cubicBezTo>
                  <a:cubicBezTo>
                    <a:pt x="143" y="270"/>
                    <a:pt x="0" y="830"/>
                    <a:pt x="262" y="1199"/>
                  </a:cubicBezTo>
                  <a:cubicBezTo>
                    <a:pt x="417" y="1422"/>
                    <a:pt x="683" y="1534"/>
                    <a:pt x="950" y="1534"/>
                  </a:cubicBezTo>
                  <a:cubicBezTo>
                    <a:pt x="1052" y="1534"/>
                    <a:pt x="1154" y="1517"/>
                    <a:pt x="1250" y="1484"/>
                  </a:cubicBezTo>
                  <a:cubicBezTo>
                    <a:pt x="1667" y="1341"/>
                    <a:pt x="1810" y="925"/>
                    <a:pt x="1703" y="520"/>
                  </a:cubicBezTo>
                  <a:cubicBezTo>
                    <a:pt x="1577" y="169"/>
                    <a:pt x="1288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07"/>
            <p:cNvSpPr/>
            <p:nvPr/>
          </p:nvSpPr>
          <p:spPr>
            <a:xfrm>
              <a:off x="5881675" y="2695550"/>
              <a:ext cx="71175" cy="58600"/>
            </a:xfrm>
            <a:custGeom>
              <a:avLst/>
              <a:gdLst/>
              <a:ahLst/>
              <a:cxnLst/>
              <a:rect l="l" t="t" r="r" b="b"/>
              <a:pathLst>
                <a:path w="2847" h="2344" extrusionOk="0">
                  <a:moveTo>
                    <a:pt x="1565" y="458"/>
                  </a:moveTo>
                  <a:cubicBezTo>
                    <a:pt x="1866" y="458"/>
                    <a:pt x="2152" y="592"/>
                    <a:pt x="2275" y="923"/>
                  </a:cubicBezTo>
                  <a:cubicBezTo>
                    <a:pt x="2425" y="1539"/>
                    <a:pt x="1969" y="1899"/>
                    <a:pt x="1490" y="1899"/>
                  </a:cubicBezTo>
                  <a:cubicBezTo>
                    <a:pt x="1208" y="1899"/>
                    <a:pt x="919" y="1775"/>
                    <a:pt x="739" y="1507"/>
                  </a:cubicBezTo>
                  <a:cubicBezTo>
                    <a:pt x="363" y="951"/>
                    <a:pt x="990" y="458"/>
                    <a:pt x="1565" y="458"/>
                  </a:cubicBezTo>
                  <a:close/>
                  <a:moveTo>
                    <a:pt x="1491" y="0"/>
                  </a:moveTo>
                  <a:cubicBezTo>
                    <a:pt x="1343" y="0"/>
                    <a:pt x="1194" y="22"/>
                    <a:pt x="1048" y="66"/>
                  </a:cubicBezTo>
                  <a:cubicBezTo>
                    <a:pt x="429" y="257"/>
                    <a:pt x="1" y="1007"/>
                    <a:pt x="286" y="1626"/>
                  </a:cubicBezTo>
                  <a:cubicBezTo>
                    <a:pt x="506" y="2085"/>
                    <a:pt x="1037" y="2343"/>
                    <a:pt x="1542" y="2343"/>
                  </a:cubicBezTo>
                  <a:cubicBezTo>
                    <a:pt x="1612" y="2343"/>
                    <a:pt x="1682" y="2338"/>
                    <a:pt x="1751" y="2328"/>
                  </a:cubicBezTo>
                  <a:cubicBezTo>
                    <a:pt x="2453" y="2221"/>
                    <a:pt x="2846" y="1578"/>
                    <a:pt x="2727" y="899"/>
                  </a:cubicBezTo>
                  <a:cubicBezTo>
                    <a:pt x="2727" y="864"/>
                    <a:pt x="2727" y="840"/>
                    <a:pt x="2715" y="804"/>
                  </a:cubicBezTo>
                  <a:cubicBezTo>
                    <a:pt x="2703" y="768"/>
                    <a:pt x="2691" y="733"/>
                    <a:pt x="2668" y="709"/>
                  </a:cubicBezTo>
                  <a:cubicBezTo>
                    <a:pt x="2448" y="242"/>
                    <a:pt x="1981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07"/>
            <p:cNvSpPr/>
            <p:nvPr/>
          </p:nvSpPr>
          <p:spPr>
            <a:xfrm>
              <a:off x="5878700" y="2755725"/>
              <a:ext cx="44075" cy="41225"/>
            </a:xfrm>
            <a:custGeom>
              <a:avLst/>
              <a:gdLst/>
              <a:ahLst/>
              <a:cxnLst/>
              <a:rect l="l" t="t" r="r" b="b"/>
              <a:pathLst>
                <a:path w="1763" h="1649" extrusionOk="0">
                  <a:moveTo>
                    <a:pt x="864" y="439"/>
                  </a:moveTo>
                  <a:cubicBezTo>
                    <a:pt x="1012" y="439"/>
                    <a:pt x="1147" y="564"/>
                    <a:pt x="1203" y="731"/>
                  </a:cubicBezTo>
                  <a:cubicBezTo>
                    <a:pt x="1263" y="957"/>
                    <a:pt x="1179" y="1171"/>
                    <a:pt x="905" y="1195"/>
                  </a:cubicBezTo>
                  <a:cubicBezTo>
                    <a:pt x="889" y="1198"/>
                    <a:pt x="874" y="1199"/>
                    <a:pt x="858" y="1199"/>
                  </a:cubicBezTo>
                  <a:cubicBezTo>
                    <a:pt x="720" y="1199"/>
                    <a:pt x="591" y="1108"/>
                    <a:pt x="548" y="969"/>
                  </a:cubicBezTo>
                  <a:cubicBezTo>
                    <a:pt x="489" y="814"/>
                    <a:pt x="524" y="659"/>
                    <a:pt x="643" y="540"/>
                  </a:cubicBezTo>
                  <a:cubicBezTo>
                    <a:pt x="714" y="469"/>
                    <a:pt x="790" y="439"/>
                    <a:pt x="864" y="439"/>
                  </a:cubicBezTo>
                  <a:close/>
                  <a:moveTo>
                    <a:pt x="878" y="0"/>
                  </a:moveTo>
                  <a:cubicBezTo>
                    <a:pt x="753" y="0"/>
                    <a:pt x="621" y="32"/>
                    <a:pt x="489" y="100"/>
                  </a:cubicBezTo>
                  <a:cubicBezTo>
                    <a:pt x="131" y="278"/>
                    <a:pt x="0" y="731"/>
                    <a:pt x="108" y="1088"/>
                  </a:cubicBezTo>
                  <a:cubicBezTo>
                    <a:pt x="212" y="1432"/>
                    <a:pt x="527" y="1649"/>
                    <a:pt x="876" y="1649"/>
                  </a:cubicBezTo>
                  <a:cubicBezTo>
                    <a:pt x="925" y="1649"/>
                    <a:pt x="974" y="1644"/>
                    <a:pt x="1024" y="1636"/>
                  </a:cubicBezTo>
                  <a:cubicBezTo>
                    <a:pt x="1524" y="1552"/>
                    <a:pt x="1763" y="1088"/>
                    <a:pt x="1632" y="612"/>
                  </a:cubicBezTo>
                  <a:cubicBezTo>
                    <a:pt x="1501" y="230"/>
                    <a:pt x="1213" y="0"/>
                    <a:pt x="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07"/>
            <p:cNvSpPr/>
            <p:nvPr/>
          </p:nvSpPr>
          <p:spPr>
            <a:xfrm>
              <a:off x="5628375" y="2449825"/>
              <a:ext cx="73850" cy="64025"/>
            </a:xfrm>
            <a:custGeom>
              <a:avLst/>
              <a:gdLst/>
              <a:ahLst/>
              <a:cxnLst/>
              <a:rect l="l" t="t" r="r" b="b"/>
              <a:pathLst>
                <a:path w="2954" h="2561" extrusionOk="0">
                  <a:moveTo>
                    <a:pt x="1615" y="429"/>
                  </a:moveTo>
                  <a:cubicBezTo>
                    <a:pt x="1795" y="429"/>
                    <a:pt x="1984" y="489"/>
                    <a:pt x="2167" y="632"/>
                  </a:cubicBezTo>
                  <a:cubicBezTo>
                    <a:pt x="2777" y="1105"/>
                    <a:pt x="2172" y="2106"/>
                    <a:pt x="1497" y="2106"/>
                  </a:cubicBezTo>
                  <a:cubicBezTo>
                    <a:pt x="1407" y="2106"/>
                    <a:pt x="1316" y="2088"/>
                    <a:pt x="1227" y="2049"/>
                  </a:cubicBezTo>
                  <a:cubicBezTo>
                    <a:pt x="249" y="1565"/>
                    <a:pt x="837" y="429"/>
                    <a:pt x="1615" y="429"/>
                  </a:cubicBezTo>
                  <a:close/>
                  <a:moveTo>
                    <a:pt x="1604" y="0"/>
                  </a:moveTo>
                  <a:cubicBezTo>
                    <a:pt x="1146" y="0"/>
                    <a:pt x="700" y="226"/>
                    <a:pt x="429" y="632"/>
                  </a:cubicBezTo>
                  <a:cubicBezTo>
                    <a:pt x="0" y="1287"/>
                    <a:pt x="334" y="2108"/>
                    <a:pt x="1000" y="2442"/>
                  </a:cubicBezTo>
                  <a:cubicBezTo>
                    <a:pt x="1181" y="2522"/>
                    <a:pt x="1362" y="2560"/>
                    <a:pt x="1535" y="2560"/>
                  </a:cubicBezTo>
                  <a:cubicBezTo>
                    <a:pt x="1977" y="2560"/>
                    <a:pt x="2375" y="2313"/>
                    <a:pt x="2632" y="1894"/>
                  </a:cubicBezTo>
                  <a:cubicBezTo>
                    <a:pt x="2953" y="1370"/>
                    <a:pt x="2929" y="596"/>
                    <a:pt x="2382" y="239"/>
                  </a:cubicBezTo>
                  <a:cubicBezTo>
                    <a:pt x="2140" y="77"/>
                    <a:pt x="1870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07"/>
            <p:cNvSpPr/>
            <p:nvPr/>
          </p:nvSpPr>
          <p:spPr>
            <a:xfrm>
              <a:off x="5314650" y="2862300"/>
              <a:ext cx="50925" cy="48700"/>
            </a:xfrm>
            <a:custGeom>
              <a:avLst/>
              <a:gdLst/>
              <a:ahLst/>
              <a:cxnLst/>
              <a:rect l="l" t="t" r="r" b="b"/>
              <a:pathLst>
                <a:path w="2037" h="1948" extrusionOk="0">
                  <a:moveTo>
                    <a:pt x="1005" y="436"/>
                  </a:moveTo>
                  <a:cubicBezTo>
                    <a:pt x="1578" y="436"/>
                    <a:pt x="1754" y="1407"/>
                    <a:pt x="1084" y="1492"/>
                  </a:cubicBezTo>
                  <a:cubicBezTo>
                    <a:pt x="1068" y="1493"/>
                    <a:pt x="1053" y="1493"/>
                    <a:pt x="1038" y="1493"/>
                  </a:cubicBezTo>
                  <a:cubicBezTo>
                    <a:pt x="751" y="1493"/>
                    <a:pt x="533" y="1382"/>
                    <a:pt x="476" y="1087"/>
                  </a:cubicBezTo>
                  <a:cubicBezTo>
                    <a:pt x="417" y="849"/>
                    <a:pt x="560" y="575"/>
                    <a:pt x="786" y="480"/>
                  </a:cubicBezTo>
                  <a:cubicBezTo>
                    <a:pt x="864" y="450"/>
                    <a:pt x="937" y="436"/>
                    <a:pt x="1005" y="436"/>
                  </a:cubicBezTo>
                  <a:close/>
                  <a:moveTo>
                    <a:pt x="1000" y="1"/>
                  </a:moveTo>
                  <a:cubicBezTo>
                    <a:pt x="942" y="1"/>
                    <a:pt x="882" y="6"/>
                    <a:pt x="822" y="16"/>
                  </a:cubicBezTo>
                  <a:cubicBezTo>
                    <a:pt x="322" y="99"/>
                    <a:pt x="0" y="552"/>
                    <a:pt x="12" y="1052"/>
                  </a:cubicBezTo>
                  <a:cubicBezTo>
                    <a:pt x="35" y="1597"/>
                    <a:pt x="491" y="1947"/>
                    <a:pt x="1008" y="1947"/>
                  </a:cubicBezTo>
                  <a:cubicBezTo>
                    <a:pt x="1033" y="1947"/>
                    <a:pt x="1058" y="1946"/>
                    <a:pt x="1084" y="1945"/>
                  </a:cubicBezTo>
                  <a:cubicBezTo>
                    <a:pt x="1643" y="1873"/>
                    <a:pt x="2036" y="1433"/>
                    <a:pt x="1965" y="861"/>
                  </a:cubicBezTo>
                  <a:cubicBezTo>
                    <a:pt x="1901" y="350"/>
                    <a:pt x="1494" y="1"/>
                    <a:pt x="1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07"/>
            <p:cNvSpPr/>
            <p:nvPr/>
          </p:nvSpPr>
          <p:spPr>
            <a:xfrm>
              <a:off x="5710525" y="2547375"/>
              <a:ext cx="64325" cy="52800"/>
            </a:xfrm>
            <a:custGeom>
              <a:avLst/>
              <a:gdLst/>
              <a:ahLst/>
              <a:cxnLst/>
              <a:rect l="l" t="t" r="r" b="b"/>
              <a:pathLst>
                <a:path w="2573" h="2112" extrusionOk="0">
                  <a:moveTo>
                    <a:pt x="1416" y="443"/>
                  </a:moveTo>
                  <a:cubicBezTo>
                    <a:pt x="1553" y="443"/>
                    <a:pt x="1686" y="478"/>
                    <a:pt x="1798" y="564"/>
                  </a:cubicBezTo>
                  <a:cubicBezTo>
                    <a:pt x="2084" y="802"/>
                    <a:pt x="1989" y="1231"/>
                    <a:pt x="1763" y="1457"/>
                  </a:cubicBezTo>
                  <a:cubicBezTo>
                    <a:pt x="1622" y="1589"/>
                    <a:pt x="1420" y="1666"/>
                    <a:pt x="1224" y="1666"/>
                  </a:cubicBezTo>
                  <a:cubicBezTo>
                    <a:pt x="1121" y="1666"/>
                    <a:pt x="1019" y="1645"/>
                    <a:pt x="929" y="1600"/>
                  </a:cubicBezTo>
                  <a:cubicBezTo>
                    <a:pt x="477" y="1385"/>
                    <a:pt x="560" y="802"/>
                    <a:pt x="929" y="576"/>
                  </a:cubicBezTo>
                  <a:cubicBezTo>
                    <a:pt x="1074" y="497"/>
                    <a:pt x="1247" y="443"/>
                    <a:pt x="1416" y="443"/>
                  </a:cubicBezTo>
                  <a:close/>
                  <a:moveTo>
                    <a:pt x="1429" y="1"/>
                  </a:moveTo>
                  <a:cubicBezTo>
                    <a:pt x="1175" y="1"/>
                    <a:pt x="914" y="72"/>
                    <a:pt x="703" y="183"/>
                  </a:cubicBezTo>
                  <a:cubicBezTo>
                    <a:pt x="108" y="552"/>
                    <a:pt x="0" y="1254"/>
                    <a:pt x="453" y="1790"/>
                  </a:cubicBezTo>
                  <a:cubicBezTo>
                    <a:pt x="637" y="2018"/>
                    <a:pt x="911" y="2112"/>
                    <a:pt x="1192" y="2112"/>
                  </a:cubicBezTo>
                  <a:cubicBezTo>
                    <a:pt x="1454" y="2112"/>
                    <a:pt x="1722" y="2030"/>
                    <a:pt x="1929" y="1897"/>
                  </a:cubicBezTo>
                  <a:cubicBezTo>
                    <a:pt x="2429" y="1576"/>
                    <a:pt x="2572" y="897"/>
                    <a:pt x="2239" y="397"/>
                  </a:cubicBezTo>
                  <a:cubicBezTo>
                    <a:pt x="2053" y="112"/>
                    <a:pt x="1746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07"/>
            <p:cNvSpPr/>
            <p:nvPr/>
          </p:nvSpPr>
          <p:spPr>
            <a:xfrm>
              <a:off x="5584900" y="2213200"/>
              <a:ext cx="76825" cy="65825"/>
            </a:xfrm>
            <a:custGeom>
              <a:avLst/>
              <a:gdLst/>
              <a:ahLst/>
              <a:cxnLst/>
              <a:rect l="l" t="t" r="r" b="b"/>
              <a:pathLst>
                <a:path w="3073" h="2633" extrusionOk="0">
                  <a:moveTo>
                    <a:pt x="1636" y="452"/>
                  </a:moveTo>
                  <a:cubicBezTo>
                    <a:pt x="2439" y="452"/>
                    <a:pt x="2919" y="1827"/>
                    <a:pt x="2073" y="2132"/>
                  </a:cubicBezTo>
                  <a:cubicBezTo>
                    <a:pt x="1967" y="2173"/>
                    <a:pt x="1851" y="2193"/>
                    <a:pt x="1734" y="2193"/>
                  </a:cubicBezTo>
                  <a:cubicBezTo>
                    <a:pt x="1415" y="2193"/>
                    <a:pt x="1079" y="2051"/>
                    <a:pt x="870" y="1834"/>
                  </a:cubicBezTo>
                  <a:cubicBezTo>
                    <a:pt x="418" y="1382"/>
                    <a:pt x="1049" y="596"/>
                    <a:pt x="1501" y="465"/>
                  </a:cubicBezTo>
                  <a:cubicBezTo>
                    <a:pt x="1547" y="456"/>
                    <a:pt x="1592" y="452"/>
                    <a:pt x="1636" y="452"/>
                  </a:cubicBezTo>
                  <a:close/>
                  <a:moveTo>
                    <a:pt x="1626" y="1"/>
                  </a:moveTo>
                  <a:cubicBezTo>
                    <a:pt x="1546" y="1"/>
                    <a:pt x="1464" y="8"/>
                    <a:pt x="1382" y="24"/>
                  </a:cubicBezTo>
                  <a:cubicBezTo>
                    <a:pt x="1346" y="36"/>
                    <a:pt x="1323" y="48"/>
                    <a:pt x="1299" y="60"/>
                  </a:cubicBezTo>
                  <a:cubicBezTo>
                    <a:pt x="620" y="322"/>
                    <a:pt x="1" y="1203"/>
                    <a:pt x="382" y="1917"/>
                  </a:cubicBezTo>
                  <a:cubicBezTo>
                    <a:pt x="640" y="2396"/>
                    <a:pt x="1197" y="2633"/>
                    <a:pt x="1734" y="2633"/>
                  </a:cubicBezTo>
                  <a:cubicBezTo>
                    <a:pt x="1891" y="2633"/>
                    <a:pt x="2046" y="2613"/>
                    <a:pt x="2192" y="2572"/>
                  </a:cubicBezTo>
                  <a:cubicBezTo>
                    <a:pt x="2882" y="2382"/>
                    <a:pt x="3073" y="1596"/>
                    <a:pt x="2882" y="977"/>
                  </a:cubicBezTo>
                  <a:cubicBezTo>
                    <a:pt x="2715" y="401"/>
                    <a:pt x="2207" y="1"/>
                    <a:pt x="1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07"/>
            <p:cNvSpPr/>
            <p:nvPr/>
          </p:nvSpPr>
          <p:spPr>
            <a:xfrm>
              <a:off x="5645050" y="2167050"/>
              <a:ext cx="51200" cy="46275"/>
            </a:xfrm>
            <a:custGeom>
              <a:avLst/>
              <a:gdLst/>
              <a:ahLst/>
              <a:cxnLst/>
              <a:rect l="l" t="t" r="r" b="b"/>
              <a:pathLst>
                <a:path w="2048" h="1851" extrusionOk="0">
                  <a:moveTo>
                    <a:pt x="1097" y="446"/>
                  </a:moveTo>
                  <a:cubicBezTo>
                    <a:pt x="1233" y="446"/>
                    <a:pt x="1364" y="484"/>
                    <a:pt x="1441" y="596"/>
                  </a:cubicBezTo>
                  <a:cubicBezTo>
                    <a:pt x="1607" y="846"/>
                    <a:pt x="1369" y="1215"/>
                    <a:pt x="1155" y="1346"/>
                  </a:cubicBezTo>
                  <a:cubicBezTo>
                    <a:pt x="1090" y="1389"/>
                    <a:pt x="1018" y="1408"/>
                    <a:pt x="947" y="1408"/>
                  </a:cubicBezTo>
                  <a:cubicBezTo>
                    <a:pt x="759" y="1408"/>
                    <a:pt x="576" y="1274"/>
                    <a:pt x="524" y="1084"/>
                  </a:cubicBezTo>
                  <a:cubicBezTo>
                    <a:pt x="464" y="858"/>
                    <a:pt x="619" y="573"/>
                    <a:pt x="822" y="489"/>
                  </a:cubicBezTo>
                  <a:cubicBezTo>
                    <a:pt x="905" y="465"/>
                    <a:pt x="1002" y="446"/>
                    <a:pt x="1097" y="446"/>
                  </a:cubicBezTo>
                  <a:close/>
                  <a:moveTo>
                    <a:pt x="1067" y="1"/>
                  </a:moveTo>
                  <a:cubicBezTo>
                    <a:pt x="942" y="1"/>
                    <a:pt x="816" y="18"/>
                    <a:pt x="703" y="49"/>
                  </a:cubicBezTo>
                  <a:cubicBezTo>
                    <a:pt x="274" y="215"/>
                    <a:pt x="0" y="692"/>
                    <a:pt x="83" y="1156"/>
                  </a:cubicBezTo>
                  <a:cubicBezTo>
                    <a:pt x="158" y="1577"/>
                    <a:pt x="549" y="1851"/>
                    <a:pt x="950" y="1851"/>
                  </a:cubicBezTo>
                  <a:cubicBezTo>
                    <a:pt x="1059" y="1851"/>
                    <a:pt x="1169" y="1830"/>
                    <a:pt x="1274" y="1787"/>
                  </a:cubicBezTo>
                  <a:cubicBezTo>
                    <a:pt x="1750" y="1585"/>
                    <a:pt x="2048" y="1013"/>
                    <a:pt x="1893" y="513"/>
                  </a:cubicBezTo>
                  <a:cubicBezTo>
                    <a:pt x="1787" y="142"/>
                    <a:pt x="1426" y="1"/>
                    <a:pt x="1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07"/>
            <p:cNvSpPr/>
            <p:nvPr/>
          </p:nvSpPr>
          <p:spPr>
            <a:xfrm>
              <a:off x="5511975" y="2622025"/>
              <a:ext cx="68200" cy="61350"/>
            </a:xfrm>
            <a:custGeom>
              <a:avLst/>
              <a:gdLst/>
              <a:ahLst/>
              <a:cxnLst/>
              <a:rect l="l" t="t" r="r" b="b"/>
              <a:pathLst>
                <a:path w="2728" h="2454" extrusionOk="0">
                  <a:moveTo>
                    <a:pt x="1430" y="451"/>
                  </a:moveTo>
                  <a:cubicBezTo>
                    <a:pt x="1488" y="451"/>
                    <a:pt x="1548" y="457"/>
                    <a:pt x="1608" y="471"/>
                  </a:cubicBezTo>
                  <a:cubicBezTo>
                    <a:pt x="2430" y="697"/>
                    <a:pt x="2275" y="1912"/>
                    <a:pt x="1454" y="1995"/>
                  </a:cubicBezTo>
                  <a:cubicBezTo>
                    <a:pt x="1425" y="1998"/>
                    <a:pt x="1397" y="1999"/>
                    <a:pt x="1369" y="1999"/>
                  </a:cubicBezTo>
                  <a:cubicBezTo>
                    <a:pt x="908" y="1999"/>
                    <a:pt x="541" y="1634"/>
                    <a:pt x="620" y="1173"/>
                  </a:cubicBezTo>
                  <a:cubicBezTo>
                    <a:pt x="693" y="758"/>
                    <a:pt x="1029" y="451"/>
                    <a:pt x="1430" y="451"/>
                  </a:cubicBezTo>
                  <a:close/>
                  <a:moveTo>
                    <a:pt x="1441" y="0"/>
                  </a:moveTo>
                  <a:cubicBezTo>
                    <a:pt x="833" y="0"/>
                    <a:pt x="346" y="423"/>
                    <a:pt x="191" y="1042"/>
                  </a:cubicBezTo>
                  <a:cubicBezTo>
                    <a:pt x="1" y="1816"/>
                    <a:pt x="596" y="2364"/>
                    <a:pt x="1311" y="2447"/>
                  </a:cubicBezTo>
                  <a:cubicBezTo>
                    <a:pt x="1349" y="2452"/>
                    <a:pt x="1387" y="2454"/>
                    <a:pt x="1424" y="2454"/>
                  </a:cubicBezTo>
                  <a:cubicBezTo>
                    <a:pt x="2002" y="2454"/>
                    <a:pt x="2462" y="1948"/>
                    <a:pt x="2585" y="1412"/>
                  </a:cubicBezTo>
                  <a:cubicBezTo>
                    <a:pt x="2727" y="769"/>
                    <a:pt x="2346" y="209"/>
                    <a:pt x="1727" y="30"/>
                  </a:cubicBezTo>
                  <a:cubicBezTo>
                    <a:pt x="1630" y="10"/>
                    <a:pt x="1534" y="0"/>
                    <a:pt x="1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7"/>
            <p:cNvSpPr/>
            <p:nvPr/>
          </p:nvSpPr>
          <p:spPr>
            <a:xfrm>
              <a:off x="5634925" y="4254950"/>
              <a:ext cx="52100" cy="123750"/>
            </a:xfrm>
            <a:custGeom>
              <a:avLst/>
              <a:gdLst/>
              <a:ahLst/>
              <a:cxnLst/>
              <a:rect l="l" t="t" r="r" b="b"/>
              <a:pathLst>
                <a:path w="2084" h="4950" extrusionOk="0">
                  <a:moveTo>
                    <a:pt x="703" y="662"/>
                  </a:moveTo>
                  <a:cubicBezTo>
                    <a:pt x="703" y="662"/>
                    <a:pt x="703" y="662"/>
                    <a:pt x="715" y="674"/>
                  </a:cubicBezTo>
                  <a:cubicBezTo>
                    <a:pt x="1048" y="912"/>
                    <a:pt x="1334" y="1234"/>
                    <a:pt x="1631" y="1531"/>
                  </a:cubicBezTo>
                  <a:lnTo>
                    <a:pt x="1631" y="2055"/>
                  </a:lnTo>
                  <a:cubicBezTo>
                    <a:pt x="1381" y="1781"/>
                    <a:pt x="1108" y="1531"/>
                    <a:pt x="834" y="1293"/>
                  </a:cubicBezTo>
                  <a:cubicBezTo>
                    <a:pt x="788" y="1248"/>
                    <a:pt x="734" y="1231"/>
                    <a:pt x="681" y="1231"/>
                  </a:cubicBezTo>
                  <a:cubicBezTo>
                    <a:pt x="651" y="1231"/>
                    <a:pt x="622" y="1237"/>
                    <a:pt x="596" y="1245"/>
                  </a:cubicBezTo>
                  <a:lnTo>
                    <a:pt x="596" y="948"/>
                  </a:lnTo>
                  <a:cubicBezTo>
                    <a:pt x="596" y="805"/>
                    <a:pt x="631" y="722"/>
                    <a:pt x="703" y="662"/>
                  </a:cubicBezTo>
                  <a:close/>
                  <a:moveTo>
                    <a:pt x="596" y="1686"/>
                  </a:moveTo>
                  <a:cubicBezTo>
                    <a:pt x="869" y="1924"/>
                    <a:pt x="1131" y="2162"/>
                    <a:pt x="1381" y="2436"/>
                  </a:cubicBezTo>
                  <a:cubicBezTo>
                    <a:pt x="1420" y="2488"/>
                    <a:pt x="1469" y="2508"/>
                    <a:pt x="1518" y="2508"/>
                  </a:cubicBezTo>
                  <a:cubicBezTo>
                    <a:pt x="1559" y="2508"/>
                    <a:pt x="1599" y="2494"/>
                    <a:pt x="1631" y="2472"/>
                  </a:cubicBezTo>
                  <a:lnTo>
                    <a:pt x="1631" y="3115"/>
                  </a:lnTo>
                  <a:cubicBezTo>
                    <a:pt x="1298" y="2805"/>
                    <a:pt x="965" y="2484"/>
                    <a:pt x="643" y="2150"/>
                  </a:cubicBezTo>
                  <a:cubicBezTo>
                    <a:pt x="631" y="2138"/>
                    <a:pt x="619" y="2138"/>
                    <a:pt x="596" y="2126"/>
                  </a:cubicBezTo>
                  <a:lnTo>
                    <a:pt x="596" y="1686"/>
                  </a:lnTo>
                  <a:close/>
                  <a:moveTo>
                    <a:pt x="596" y="2746"/>
                  </a:moveTo>
                  <a:cubicBezTo>
                    <a:pt x="905" y="3043"/>
                    <a:pt x="1215" y="3353"/>
                    <a:pt x="1524" y="3639"/>
                  </a:cubicBezTo>
                  <a:cubicBezTo>
                    <a:pt x="1560" y="3674"/>
                    <a:pt x="1596" y="3686"/>
                    <a:pt x="1631" y="3686"/>
                  </a:cubicBezTo>
                  <a:lnTo>
                    <a:pt x="1631" y="3960"/>
                  </a:lnTo>
                  <a:lnTo>
                    <a:pt x="1619" y="3960"/>
                  </a:lnTo>
                  <a:cubicBezTo>
                    <a:pt x="1322" y="3710"/>
                    <a:pt x="1036" y="3460"/>
                    <a:pt x="762" y="3210"/>
                  </a:cubicBezTo>
                  <a:cubicBezTo>
                    <a:pt x="703" y="3162"/>
                    <a:pt x="655" y="3150"/>
                    <a:pt x="596" y="3150"/>
                  </a:cubicBezTo>
                  <a:lnTo>
                    <a:pt x="596" y="2746"/>
                  </a:lnTo>
                  <a:close/>
                  <a:moveTo>
                    <a:pt x="596" y="3662"/>
                  </a:moveTo>
                  <a:cubicBezTo>
                    <a:pt x="727" y="3781"/>
                    <a:pt x="846" y="3877"/>
                    <a:pt x="965" y="3984"/>
                  </a:cubicBezTo>
                  <a:cubicBezTo>
                    <a:pt x="846" y="3996"/>
                    <a:pt x="727" y="3996"/>
                    <a:pt x="596" y="4008"/>
                  </a:cubicBezTo>
                  <a:lnTo>
                    <a:pt x="596" y="3901"/>
                  </a:lnTo>
                  <a:lnTo>
                    <a:pt x="596" y="3662"/>
                  </a:lnTo>
                  <a:close/>
                  <a:moveTo>
                    <a:pt x="1106" y="0"/>
                  </a:moveTo>
                  <a:cubicBezTo>
                    <a:pt x="677" y="0"/>
                    <a:pt x="250" y="281"/>
                    <a:pt x="155" y="876"/>
                  </a:cubicBezTo>
                  <a:cubicBezTo>
                    <a:pt x="0" y="1841"/>
                    <a:pt x="143" y="2924"/>
                    <a:pt x="143" y="3901"/>
                  </a:cubicBezTo>
                  <a:cubicBezTo>
                    <a:pt x="143" y="4582"/>
                    <a:pt x="637" y="4950"/>
                    <a:pt x="1127" y="4950"/>
                  </a:cubicBezTo>
                  <a:cubicBezTo>
                    <a:pt x="1554" y="4950"/>
                    <a:pt x="1978" y="4672"/>
                    <a:pt x="2072" y="4079"/>
                  </a:cubicBezTo>
                  <a:cubicBezTo>
                    <a:pt x="2072" y="4067"/>
                    <a:pt x="2072" y="4067"/>
                    <a:pt x="2072" y="4055"/>
                  </a:cubicBezTo>
                  <a:cubicBezTo>
                    <a:pt x="2072" y="4043"/>
                    <a:pt x="2084" y="4031"/>
                    <a:pt x="2084" y="4020"/>
                  </a:cubicBezTo>
                  <a:lnTo>
                    <a:pt x="2084" y="1043"/>
                  </a:lnTo>
                  <a:cubicBezTo>
                    <a:pt x="2084" y="365"/>
                    <a:pt x="1594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7"/>
            <p:cNvSpPr/>
            <p:nvPr/>
          </p:nvSpPr>
          <p:spPr>
            <a:xfrm>
              <a:off x="5316425" y="3379050"/>
              <a:ext cx="702500" cy="1302375"/>
            </a:xfrm>
            <a:custGeom>
              <a:avLst/>
              <a:gdLst/>
              <a:ahLst/>
              <a:cxnLst/>
              <a:rect l="l" t="t" r="r" b="b"/>
              <a:pathLst>
                <a:path w="28100" h="52095" extrusionOk="0">
                  <a:moveTo>
                    <a:pt x="13086" y="682"/>
                  </a:moveTo>
                  <a:lnTo>
                    <a:pt x="13086" y="682"/>
                  </a:lnTo>
                  <a:cubicBezTo>
                    <a:pt x="13812" y="1444"/>
                    <a:pt x="14574" y="2051"/>
                    <a:pt x="15133" y="3015"/>
                  </a:cubicBezTo>
                  <a:cubicBezTo>
                    <a:pt x="15741" y="4063"/>
                    <a:pt x="15967" y="5551"/>
                    <a:pt x="15110" y="6194"/>
                  </a:cubicBezTo>
                  <a:cubicBezTo>
                    <a:pt x="15300" y="5956"/>
                    <a:pt x="15407" y="5635"/>
                    <a:pt x="15324" y="5290"/>
                  </a:cubicBezTo>
                  <a:cubicBezTo>
                    <a:pt x="15110" y="4230"/>
                    <a:pt x="14217" y="3504"/>
                    <a:pt x="13633" y="2646"/>
                  </a:cubicBezTo>
                  <a:cubicBezTo>
                    <a:pt x="13586" y="2575"/>
                    <a:pt x="13510" y="2542"/>
                    <a:pt x="13436" y="2542"/>
                  </a:cubicBezTo>
                  <a:cubicBezTo>
                    <a:pt x="13324" y="2542"/>
                    <a:pt x="13216" y="2618"/>
                    <a:pt x="13216" y="2754"/>
                  </a:cubicBezTo>
                  <a:cubicBezTo>
                    <a:pt x="13205" y="3265"/>
                    <a:pt x="12847" y="5254"/>
                    <a:pt x="13193" y="6218"/>
                  </a:cubicBezTo>
                  <a:cubicBezTo>
                    <a:pt x="11681" y="5206"/>
                    <a:pt x="12645" y="2325"/>
                    <a:pt x="13086" y="682"/>
                  </a:cubicBezTo>
                  <a:close/>
                  <a:moveTo>
                    <a:pt x="13621" y="3373"/>
                  </a:moveTo>
                  <a:lnTo>
                    <a:pt x="13621" y="3373"/>
                  </a:lnTo>
                  <a:cubicBezTo>
                    <a:pt x="13919" y="3754"/>
                    <a:pt x="14240" y="4111"/>
                    <a:pt x="14502" y="4528"/>
                  </a:cubicBezTo>
                  <a:cubicBezTo>
                    <a:pt x="14943" y="5182"/>
                    <a:pt x="15121" y="6290"/>
                    <a:pt x="13990" y="6290"/>
                  </a:cubicBezTo>
                  <a:lnTo>
                    <a:pt x="13967" y="6290"/>
                  </a:lnTo>
                  <a:cubicBezTo>
                    <a:pt x="13961" y="6296"/>
                    <a:pt x="13955" y="6296"/>
                    <a:pt x="13949" y="6296"/>
                  </a:cubicBezTo>
                  <a:cubicBezTo>
                    <a:pt x="13943" y="6296"/>
                    <a:pt x="13937" y="6296"/>
                    <a:pt x="13931" y="6302"/>
                  </a:cubicBezTo>
                  <a:cubicBezTo>
                    <a:pt x="13912" y="6306"/>
                    <a:pt x="13893" y="6309"/>
                    <a:pt x="13876" y="6309"/>
                  </a:cubicBezTo>
                  <a:cubicBezTo>
                    <a:pt x="13382" y="6309"/>
                    <a:pt x="13529" y="4408"/>
                    <a:pt x="13621" y="3373"/>
                  </a:cubicBezTo>
                  <a:close/>
                  <a:moveTo>
                    <a:pt x="15967" y="7064"/>
                  </a:moveTo>
                  <a:cubicBezTo>
                    <a:pt x="17098" y="7218"/>
                    <a:pt x="17074" y="10969"/>
                    <a:pt x="16348" y="11612"/>
                  </a:cubicBezTo>
                  <a:lnTo>
                    <a:pt x="11692" y="11612"/>
                  </a:lnTo>
                  <a:cubicBezTo>
                    <a:pt x="11073" y="11088"/>
                    <a:pt x="11264" y="9052"/>
                    <a:pt x="11288" y="8266"/>
                  </a:cubicBezTo>
                  <a:cubicBezTo>
                    <a:pt x="11323" y="7254"/>
                    <a:pt x="11978" y="7064"/>
                    <a:pt x="12764" y="7064"/>
                  </a:cubicBezTo>
                  <a:close/>
                  <a:moveTo>
                    <a:pt x="16229" y="12064"/>
                  </a:moveTo>
                  <a:cubicBezTo>
                    <a:pt x="16241" y="12231"/>
                    <a:pt x="16264" y="12386"/>
                    <a:pt x="16264" y="12552"/>
                  </a:cubicBezTo>
                  <a:cubicBezTo>
                    <a:pt x="16074" y="12398"/>
                    <a:pt x="15860" y="12243"/>
                    <a:pt x="15705" y="12064"/>
                  </a:cubicBezTo>
                  <a:close/>
                  <a:moveTo>
                    <a:pt x="15157" y="12064"/>
                  </a:moveTo>
                  <a:cubicBezTo>
                    <a:pt x="15169" y="12076"/>
                    <a:pt x="15169" y="12088"/>
                    <a:pt x="15169" y="12100"/>
                  </a:cubicBezTo>
                  <a:cubicBezTo>
                    <a:pt x="15383" y="12505"/>
                    <a:pt x="15860" y="12731"/>
                    <a:pt x="16157" y="13076"/>
                  </a:cubicBezTo>
                  <a:cubicBezTo>
                    <a:pt x="16193" y="13112"/>
                    <a:pt x="16229" y="13124"/>
                    <a:pt x="16264" y="13136"/>
                  </a:cubicBezTo>
                  <a:cubicBezTo>
                    <a:pt x="16264" y="13612"/>
                    <a:pt x="16241" y="14088"/>
                    <a:pt x="16241" y="14553"/>
                  </a:cubicBezTo>
                  <a:cubicBezTo>
                    <a:pt x="16241" y="15136"/>
                    <a:pt x="16229" y="15910"/>
                    <a:pt x="15407" y="15910"/>
                  </a:cubicBezTo>
                  <a:lnTo>
                    <a:pt x="12633" y="15910"/>
                  </a:lnTo>
                  <a:cubicBezTo>
                    <a:pt x="11692" y="15910"/>
                    <a:pt x="11800" y="15076"/>
                    <a:pt x="11800" y="14553"/>
                  </a:cubicBezTo>
                  <a:cubicBezTo>
                    <a:pt x="11800" y="13731"/>
                    <a:pt x="11740" y="12886"/>
                    <a:pt x="11812" y="12064"/>
                  </a:cubicBezTo>
                  <a:lnTo>
                    <a:pt x="12943" y="12064"/>
                  </a:lnTo>
                  <a:cubicBezTo>
                    <a:pt x="12955" y="12100"/>
                    <a:pt x="12966" y="12136"/>
                    <a:pt x="13002" y="12171"/>
                  </a:cubicBezTo>
                  <a:cubicBezTo>
                    <a:pt x="13574" y="12695"/>
                    <a:pt x="14074" y="13291"/>
                    <a:pt x="14610" y="13850"/>
                  </a:cubicBezTo>
                  <a:cubicBezTo>
                    <a:pt x="14654" y="13900"/>
                    <a:pt x="14705" y="13921"/>
                    <a:pt x="14755" y="13921"/>
                  </a:cubicBezTo>
                  <a:cubicBezTo>
                    <a:pt x="14921" y="13921"/>
                    <a:pt x="15074" y="13693"/>
                    <a:pt x="14919" y="13529"/>
                  </a:cubicBezTo>
                  <a:cubicBezTo>
                    <a:pt x="14455" y="13040"/>
                    <a:pt x="14014" y="12540"/>
                    <a:pt x="13526" y="12064"/>
                  </a:cubicBezTo>
                  <a:lnTo>
                    <a:pt x="13895" y="12064"/>
                  </a:lnTo>
                  <a:cubicBezTo>
                    <a:pt x="13907" y="12088"/>
                    <a:pt x="13931" y="12124"/>
                    <a:pt x="13955" y="12148"/>
                  </a:cubicBezTo>
                  <a:cubicBezTo>
                    <a:pt x="14419" y="12552"/>
                    <a:pt x="14848" y="12993"/>
                    <a:pt x="15348" y="13362"/>
                  </a:cubicBezTo>
                  <a:cubicBezTo>
                    <a:pt x="15388" y="13390"/>
                    <a:pt x="15428" y="13402"/>
                    <a:pt x="15465" y="13402"/>
                  </a:cubicBezTo>
                  <a:cubicBezTo>
                    <a:pt x="15649" y="13402"/>
                    <a:pt x="15772" y="13108"/>
                    <a:pt x="15574" y="12969"/>
                  </a:cubicBezTo>
                  <a:cubicBezTo>
                    <a:pt x="15205" y="12695"/>
                    <a:pt x="14871" y="12374"/>
                    <a:pt x="14538" y="12064"/>
                  </a:cubicBezTo>
                  <a:close/>
                  <a:moveTo>
                    <a:pt x="15800" y="16327"/>
                  </a:moveTo>
                  <a:lnTo>
                    <a:pt x="15800" y="17315"/>
                  </a:lnTo>
                  <a:cubicBezTo>
                    <a:pt x="15550" y="17017"/>
                    <a:pt x="15348" y="16684"/>
                    <a:pt x="15145" y="16362"/>
                  </a:cubicBezTo>
                  <a:lnTo>
                    <a:pt x="15467" y="16362"/>
                  </a:lnTo>
                  <a:cubicBezTo>
                    <a:pt x="15598" y="16362"/>
                    <a:pt x="15705" y="16350"/>
                    <a:pt x="15800" y="16327"/>
                  </a:cubicBezTo>
                  <a:close/>
                  <a:moveTo>
                    <a:pt x="12240" y="16315"/>
                  </a:moveTo>
                  <a:cubicBezTo>
                    <a:pt x="12413" y="16372"/>
                    <a:pt x="12618" y="16388"/>
                    <a:pt x="12827" y="16388"/>
                  </a:cubicBezTo>
                  <a:cubicBezTo>
                    <a:pt x="13093" y="16388"/>
                    <a:pt x="13366" y="16362"/>
                    <a:pt x="13586" y="16362"/>
                  </a:cubicBezTo>
                  <a:lnTo>
                    <a:pt x="14657" y="16362"/>
                  </a:lnTo>
                  <a:cubicBezTo>
                    <a:pt x="14657" y="16410"/>
                    <a:pt x="14657" y="16458"/>
                    <a:pt x="14693" y="16505"/>
                  </a:cubicBezTo>
                  <a:cubicBezTo>
                    <a:pt x="14943" y="16886"/>
                    <a:pt x="15193" y="17279"/>
                    <a:pt x="15479" y="17624"/>
                  </a:cubicBezTo>
                  <a:cubicBezTo>
                    <a:pt x="15524" y="17680"/>
                    <a:pt x="15577" y="17704"/>
                    <a:pt x="15627" y="17704"/>
                  </a:cubicBezTo>
                  <a:cubicBezTo>
                    <a:pt x="15695" y="17704"/>
                    <a:pt x="15759" y="17662"/>
                    <a:pt x="15800" y="17601"/>
                  </a:cubicBezTo>
                  <a:lnTo>
                    <a:pt x="15800" y="18839"/>
                  </a:lnTo>
                  <a:cubicBezTo>
                    <a:pt x="15467" y="18386"/>
                    <a:pt x="15169" y="17910"/>
                    <a:pt x="14824" y="17458"/>
                  </a:cubicBezTo>
                  <a:cubicBezTo>
                    <a:pt x="14781" y="17403"/>
                    <a:pt x="14730" y="17381"/>
                    <a:pt x="14679" y="17381"/>
                  </a:cubicBezTo>
                  <a:cubicBezTo>
                    <a:pt x="14520" y="17381"/>
                    <a:pt x="14367" y="17607"/>
                    <a:pt x="14502" y="17779"/>
                  </a:cubicBezTo>
                  <a:cubicBezTo>
                    <a:pt x="14919" y="18315"/>
                    <a:pt x="15252" y="18886"/>
                    <a:pt x="15681" y="19410"/>
                  </a:cubicBezTo>
                  <a:cubicBezTo>
                    <a:pt x="15717" y="19458"/>
                    <a:pt x="15764" y="19470"/>
                    <a:pt x="15800" y="19482"/>
                  </a:cubicBezTo>
                  <a:lnTo>
                    <a:pt x="15800" y="20565"/>
                  </a:lnTo>
                  <a:cubicBezTo>
                    <a:pt x="15526" y="20208"/>
                    <a:pt x="15229" y="19851"/>
                    <a:pt x="14895" y="19541"/>
                  </a:cubicBezTo>
                  <a:cubicBezTo>
                    <a:pt x="14850" y="19496"/>
                    <a:pt x="14799" y="19477"/>
                    <a:pt x="14749" y="19477"/>
                  </a:cubicBezTo>
                  <a:cubicBezTo>
                    <a:pt x="14575" y="19477"/>
                    <a:pt x="14417" y="19706"/>
                    <a:pt x="14574" y="19863"/>
                  </a:cubicBezTo>
                  <a:cubicBezTo>
                    <a:pt x="15002" y="20268"/>
                    <a:pt x="15372" y="20720"/>
                    <a:pt x="15717" y="21196"/>
                  </a:cubicBezTo>
                  <a:cubicBezTo>
                    <a:pt x="15741" y="21220"/>
                    <a:pt x="15776" y="21244"/>
                    <a:pt x="15800" y="21256"/>
                  </a:cubicBezTo>
                  <a:lnTo>
                    <a:pt x="15800" y="27983"/>
                  </a:lnTo>
                  <a:lnTo>
                    <a:pt x="15800" y="33138"/>
                  </a:lnTo>
                  <a:lnTo>
                    <a:pt x="12240" y="33138"/>
                  </a:lnTo>
                  <a:cubicBezTo>
                    <a:pt x="12240" y="31495"/>
                    <a:pt x="12240" y="29852"/>
                    <a:pt x="12240" y="28209"/>
                  </a:cubicBezTo>
                  <a:lnTo>
                    <a:pt x="12240" y="16315"/>
                  </a:lnTo>
                  <a:close/>
                  <a:moveTo>
                    <a:pt x="15800" y="33591"/>
                  </a:moveTo>
                  <a:lnTo>
                    <a:pt x="15800" y="36234"/>
                  </a:lnTo>
                  <a:cubicBezTo>
                    <a:pt x="15800" y="37543"/>
                    <a:pt x="15991" y="39020"/>
                    <a:pt x="15741" y="40306"/>
                  </a:cubicBezTo>
                  <a:cubicBezTo>
                    <a:pt x="15729" y="40341"/>
                    <a:pt x="15729" y="40365"/>
                    <a:pt x="15741" y="40389"/>
                  </a:cubicBezTo>
                  <a:cubicBezTo>
                    <a:pt x="15629" y="40382"/>
                    <a:pt x="15516" y="40379"/>
                    <a:pt x="15403" y="40379"/>
                  </a:cubicBezTo>
                  <a:cubicBezTo>
                    <a:pt x="14951" y="40379"/>
                    <a:pt x="14498" y="40425"/>
                    <a:pt x="14098" y="40425"/>
                  </a:cubicBezTo>
                  <a:cubicBezTo>
                    <a:pt x="13731" y="40425"/>
                    <a:pt x="13356" y="40407"/>
                    <a:pt x="12996" y="40407"/>
                  </a:cubicBezTo>
                  <a:cubicBezTo>
                    <a:pt x="12772" y="40407"/>
                    <a:pt x="12553" y="40414"/>
                    <a:pt x="12347" y="40437"/>
                  </a:cubicBezTo>
                  <a:cubicBezTo>
                    <a:pt x="12347" y="40425"/>
                    <a:pt x="12347" y="40401"/>
                    <a:pt x="12335" y="40377"/>
                  </a:cubicBezTo>
                  <a:cubicBezTo>
                    <a:pt x="12181" y="39960"/>
                    <a:pt x="12240" y="39496"/>
                    <a:pt x="12240" y="39056"/>
                  </a:cubicBezTo>
                  <a:lnTo>
                    <a:pt x="12240" y="36400"/>
                  </a:lnTo>
                  <a:lnTo>
                    <a:pt x="12240" y="33591"/>
                  </a:lnTo>
                  <a:close/>
                  <a:moveTo>
                    <a:pt x="26619" y="42350"/>
                  </a:moveTo>
                  <a:cubicBezTo>
                    <a:pt x="26891" y="42350"/>
                    <a:pt x="27159" y="42395"/>
                    <a:pt x="27337" y="42556"/>
                  </a:cubicBezTo>
                  <a:cubicBezTo>
                    <a:pt x="26623" y="42735"/>
                    <a:pt x="25813" y="42723"/>
                    <a:pt x="25111" y="42770"/>
                  </a:cubicBezTo>
                  <a:cubicBezTo>
                    <a:pt x="24099" y="42854"/>
                    <a:pt x="23087" y="42925"/>
                    <a:pt x="22075" y="42949"/>
                  </a:cubicBezTo>
                  <a:cubicBezTo>
                    <a:pt x="22206" y="42794"/>
                    <a:pt x="22372" y="42687"/>
                    <a:pt x="22611" y="42663"/>
                  </a:cubicBezTo>
                  <a:cubicBezTo>
                    <a:pt x="23682" y="42580"/>
                    <a:pt x="24766" y="42496"/>
                    <a:pt x="25837" y="42413"/>
                  </a:cubicBezTo>
                  <a:cubicBezTo>
                    <a:pt x="26034" y="42401"/>
                    <a:pt x="26329" y="42350"/>
                    <a:pt x="26619" y="42350"/>
                  </a:cubicBezTo>
                  <a:close/>
                  <a:moveTo>
                    <a:pt x="27528" y="42961"/>
                  </a:moveTo>
                  <a:cubicBezTo>
                    <a:pt x="27540" y="43020"/>
                    <a:pt x="27540" y="43068"/>
                    <a:pt x="27540" y="43128"/>
                  </a:cubicBezTo>
                  <a:lnTo>
                    <a:pt x="27540" y="43663"/>
                  </a:lnTo>
                  <a:cubicBezTo>
                    <a:pt x="27159" y="43663"/>
                    <a:pt x="26778" y="43664"/>
                    <a:pt x="26397" y="43664"/>
                  </a:cubicBezTo>
                  <a:cubicBezTo>
                    <a:pt x="24873" y="43664"/>
                    <a:pt x="23349" y="43656"/>
                    <a:pt x="21825" y="43580"/>
                  </a:cubicBezTo>
                  <a:cubicBezTo>
                    <a:pt x="21837" y="43520"/>
                    <a:pt x="21849" y="43461"/>
                    <a:pt x="21860" y="43401"/>
                  </a:cubicBezTo>
                  <a:cubicBezTo>
                    <a:pt x="22944" y="43389"/>
                    <a:pt x="24027" y="43306"/>
                    <a:pt x="25111" y="43223"/>
                  </a:cubicBezTo>
                  <a:cubicBezTo>
                    <a:pt x="25873" y="43163"/>
                    <a:pt x="26766" y="43175"/>
                    <a:pt x="27528" y="42961"/>
                  </a:cubicBezTo>
                  <a:close/>
                  <a:moveTo>
                    <a:pt x="1715" y="43187"/>
                  </a:moveTo>
                  <a:lnTo>
                    <a:pt x="1715" y="43187"/>
                  </a:lnTo>
                  <a:cubicBezTo>
                    <a:pt x="1703" y="43675"/>
                    <a:pt x="1691" y="44175"/>
                    <a:pt x="1667" y="44675"/>
                  </a:cubicBezTo>
                  <a:cubicBezTo>
                    <a:pt x="1084" y="44568"/>
                    <a:pt x="620" y="44366"/>
                    <a:pt x="465" y="43997"/>
                  </a:cubicBezTo>
                  <a:cubicBezTo>
                    <a:pt x="274" y="43532"/>
                    <a:pt x="894" y="43294"/>
                    <a:pt x="1715" y="43187"/>
                  </a:cubicBezTo>
                  <a:close/>
                  <a:moveTo>
                    <a:pt x="21837" y="44032"/>
                  </a:moveTo>
                  <a:lnTo>
                    <a:pt x="21837" y="44032"/>
                  </a:lnTo>
                  <a:cubicBezTo>
                    <a:pt x="23742" y="44116"/>
                    <a:pt x="25647" y="44116"/>
                    <a:pt x="27540" y="44116"/>
                  </a:cubicBezTo>
                  <a:lnTo>
                    <a:pt x="27540" y="44663"/>
                  </a:lnTo>
                  <a:cubicBezTo>
                    <a:pt x="27540" y="44675"/>
                    <a:pt x="27540" y="44687"/>
                    <a:pt x="27540" y="44699"/>
                  </a:cubicBezTo>
                  <a:cubicBezTo>
                    <a:pt x="27504" y="44663"/>
                    <a:pt x="27456" y="44640"/>
                    <a:pt x="27385" y="44640"/>
                  </a:cubicBezTo>
                  <a:cubicBezTo>
                    <a:pt x="25539" y="44628"/>
                    <a:pt x="23718" y="44401"/>
                    <a:pt x="21884" y="44271"/>
                  </a:cubicBezTo>
                  <a:cubicBezTo>
                    <a:pt x="21860" y="44187"/>
                    <a:pt x="21849" y="44116"/>
                    <a:pt x="21837" y="44032"/>
                  </a:cubicBezTo>
                  <a:close/>
                  <a:moveTo>
                    <a:pt x="5763" y="43116"/>
                  </a:moveTo>
                  <a:lnTo>
                    <a:pt x="5763" y="44711"/>
                  </a:lnTo>
                  <a:lnTo>
                    <a:pt x="4882" y="44711"/>
                  </a:lnTo>
                  <a:lnTo>
                    <a:pt x="4882" y="43116"/>
                  </a:lnTo>
                  <a:close/>
                  <a:moveTo>
                    <a:pt x="6204" y="43128"/>
                  </a:moveTo>
                  <a:cubicBezTo>
                    <a:pt x="6954" y="43139"/>
                    <a:pt x="7692" y="43139"/>
                    <a:pt x="8442" y="43151"/>
                  </a:cubicBezTo>
                  <a:lnTo>
                    <a:pt x="8442" y="44711"/>
                  </a:lnTo>
                  <a:lnTo>
                    <a:pt x="6204" y="44711"/>
                  </a:lnTo>
                  <a:lnTo>
                    <a:pt x="6204" y="43128"/>
                  </a:lnTo>
                  <a:close/>
                  <a:moveTo>
                    <a:pt x="21432" y="43151"/>
                  </a:moveTo>
                  <a:cubicBezTo>
                    <a:pt x="21301" y="43556"/>
                    <a:pt x="21301" y="44247"/>
                    <a:pt x="21444" y="44711"/>
                  </a:cubicBezTo>
                  <a:lnTo>
                    <a:pt x="19741" y="44711"/>
                  </a:lnTo>
                  <a:lnTo>
                    <a:pt x="19741" y="43151"/>
                  </a:lnTo>
                  <a:close/>
                  <a:moveTo>
                    <a:pt x="3537" y="43080"/>
                  </a:moveTo>
                  <a:cubicBezTo>
                    <a:pt x="3882" y="43080"/>
                    <a:pt x="4192" y="43092"/>
                    <a:pt x="4430" y="43092"/>
                  </a:cubicBezTo>
                  <a:lnTo>
                    <a:pt x="4430" y="44735"/>
                  </a:lnTo>
                  <a:cubicBezTo>
                    <a:pt x="4168" y="44747"/>
                    <a:pt x="3858" y="44759"/>
                    <a:pt x="3537" y="44771"/>
                  </a:cubicBezTo>
                  <a:lnTo>
                    <a:pt x="3537" y="43080"/>
                  </a:lnTo>
                  <a:close/>
                  <a:moveTo>
                    <a:pt x="3084" y="43092"/>
                  </a:moveTo>
                  <a:lnTo>
                    <a:pt x="3084" y="44782"/>
                  </a:lnTo>
                  <a:cubicBezTo>
                    <a:pt x="2763" y="44782"/>
                    <a:pt x="2429" y="44771"/>
                    <a:pt x="2120" y="44735"/>
                  </a:cubicBezTo>
                  <a:cubicBezTo>
                    <a:pt x="2132" y="44211"/>
                    <a:pt x="2156" y="43699"/>
                    <a:pt x="2167" y="43175"/>
                  </a:cubicBezTo>
                  <a:cubicBezTo>
                    <a:pt x="2167" y="43163"/>
                    <a:pt x="2167" y="43151"/>
                    <a:pt x="2167" y="43139"/>
                  </a:cubicBezTo>
                  <a:cubicBezTo>
                    <a:pt x="2465" y="43104"/>
                    <a:pt x="2775" y="43092"/>
                    <a:pt x="3084" y="43092"/>
                  </a:cubicBezTo>
                  <a:close/>
                  <a:moveTo>
                    <a:pt x="22075" y="44735"/>
                  </a:moveTo>
                  <a:lnTo>
                    <a:pt x="22075" y="44735"/>
                  </a:lnTo>
                  <a:cubicBezTo>
                    <a:pt x="23825" y="44866"/>
                    <a:pt x="25575" y="45068"/>
                    <a:pt x="27337" y="45092"/>
                  </a:cubicBezTo>
                  <a:cubicBezTo>
                    <a:pt x="27077" y="45372"/>
                    <a:pt x="26607" y="45459"/>
                    <a:pt x="26089" y="45459"/>
                  </a:cubicBezTo>
                  <a:cubicBezTo>
                    <a:pt x="25304" y="45459"/>
                    <a:pt x="24408" y="45259"/>
                    <a:pt x="23956" y="45223"/>
                  </a:cubicBezTo>
                  <a:cubicBezTo>
                    <a:pt x="23515" y="45187"/>
                    <a:pt x="23087" y="45163"/>
                    <a:pt x="22646" y="45128"/>
                  </a:cubicBezTo>
                  <a:cubicBezTo>
                    <a:pt x="22408" y="45104"/>
                    <a:pt x="22218" y="44949"/>
                    <a:pt x="22075" y="44735"/>
                  </a:cubicBezTo>
                  <a:close/>
                  <a:moveTo>
                    <a:pt x="16014" y="40877"/>
                  </a:moveTo>
                  <a:cubicBezTo>
                    <a:pt x="16991" y="40877"/>
                    <a:pt x="16776" y="42151"/>
                    <a:pt x="16776" y="42675"/>
                  </a:cubicBezTo>
                  <a:lnTo>
                    <a:pt x="16776" y="45211"/>
                  </a:lnTo>
                  <a:cubicBezTo>
                    <a:pt x="16776" y="45735"/>
                    <a:pt x="16884" y="46402"/>
                    <a:pt x="16705" y="46914"/>
                  </a:cubicBezTo>
                  <a:cubicBezTo>
                    <a:pt x="16229" y="46890"/>
                    <a:pt x="15741" y="46854"/>
                    <a:pt x="15264" y="46842"/>
                  </a:cubicBezTo>
                  <a:cubicBezTo>
                    <a:pt x="15252" y="46807"/>
                    <a:pt x="15229" y="46759"/>
                    <a:pt x="15181" y="46735"/>
                  </a:cubicBezTo>
                  <a:cubicBezTo>
                    <a:pt x="14788" y="46497"/>
                    <a:pt x="14419" y="46187"/>
                    <a:pt x="14133" y="45830"/>
                  </a:cubicBezTo>
                  <a:cubicBezTo>
                    <a:pt x="14090" y="45776"/>
                    <a:pt x="14039" y="45753"/>
                    <a:pt x="13989" y="45753"/>
                  </a:cubicBezTo>
                  <a:cubicBezTo>
                    <a:pt x="13829" y="45753"/>
                    <a:pt x="13676" y="45980"/>
                    <a:pt x="13812" y="46152"/>
                  </a:cubicBezTo>
                  <a:cubicBezTo>
                    <a:pt x="14014" y="46402"/>
                    <a:pt x="14264" y="46628"/>
                    <a:pt x="14514" y="46818"/>
                  </a:cubicBezTo>
                  <a:lnTo>
                    <a:pt x="14133" y="46818"/>
                  </a:lnTo>
                  <a:cubicBezTo>
                    <a:pt x="14121" y="46771"/>
                    <a:pt x="14098" y="46735"/>
                    <a:pt x="14050" y="46699"/>
                  </a:cubicBezTo>
                  <a:cubicBezTo>
                    <a:pt x="13586" y="46378"/>
                    <a:pt x="13216" y="45961"/>
                    <a:pt x="12824" y="45568"/>
                  </a:cubicBezTo>
                  <a:cubicBezTo>
                    <a:pt x="12775" y="45522"/>
                    <a:pt x="12721" y="45502"/>
                    <a:pt x="12669" y="45502"/>
                  </a:cubicBezTo>
                  <a:cubicBezTo>
                    <a:pt x="12494" y="45502"/>
                    <a:pt x="12346" y="45724"/>
                    <a:pt x="12502" y="45890"/>
                  </a:cubicBezTo>
                  <a:cubicBezTo>
                    <a:pt x="12812" y="46199"/>
                    <a:pt x="13121" y="46533"/>
                    <a:pt x="13467" y="46818"/>
                  </a:cubicBezTo>
                  <a:cubicBezTo>
                    <a:pt x="12800" y="46818"/>
                    <a:pt x="12133" y="46842"/>
                    <a:pt x="11466" y="46878"/>
                  </a:cubicBezTo>
                  <a:cubicBezTo>
                    <a:pt x="11300" y="46366"/>
                    <a:pt x="11407" y="45711"/>
                    <a:pt x="11407" y="45211"/>
                  </a:cubicBezTo>
                  <a:lnTo>
                    <a:pt x="11407" y="42675"/>
                  </a:lnTo>
                  <a:cubicBezTo>
                    <a:pt x="11407" y="42151"/>
                    <a:pt x="11192" y="40877"/>
                    <a:pt x="12169" y="40877"/>
                  </a:cubicBezTo>
                  <a:close/>
                  <a:moveTo>
                    <a:pt x="17241" y="46283"/>
                  </a:moveTo>
                  <a:cubicBezTo>
                    <a:pt x="17574" y="46568"/>
                    <a:pt x="17919" y="46830"/>
                    <a:pt x="18277" y="47068"/>
                  </a:cubicBezTo>
                  <a:cubicBezTo>
                    <a:pt x="17908" y="47021"/>
                    <a:pt x="17538" y="46985"/>
                    <a:pt x="17157" y="46949"/>
                  </a:cubicBezTo>
                  <a:cubicBezTo>
                    <a:pt x="17217" y="46735"/>
                    <a:pt x="17241" y="46509"/>
                    <a:pt x="17241" y="46283"/>
                  </a:cubicBezTo>
                  <a:close/>
                  <a:moveTo>
                    <a:pt x="10966" y="41854"/>
                  </a:moveTo>
                  <a:lnTo>
                    <a:pt x="10966" y="41854"/>
                  </a:lnTo>
                  <a:cubicBezTo>
                    <a:pt x="10954" y="41913"/>
                    <a:pt x="10954" y="41973"/>
                    <a:pt x="10954" y="42032"/>
                  </a:cubicBezTo>
                  <a:lnTo>
                    <a:pt x="10954" y="45211"/>
                  </a:lnTo>
                  <a:cubicBezTo>
                    <a:pt x="10954" y="45771"/>
                    <a:pt x="10883" y="46366"/>
                    <a:pt x="11014" y="46914"/>
                  </a:cubicBezTo>
                  <a:cubicBezTo>
                    <a:pt x="10299" y="46961"/>
                    <a:pt x="9597" y="47045"/>
                    <a:pt x="8895" y="47152"/>
                  </a:cubicBezTo>
                  <a:lnTo>
                    <a:pt x="8895" y="43794"/>
                  </a:lnTo>
                  <a:lnTo>
                    <a:pt x="8895" y="42699"/>
                  </a:lnTo>
                  <a:cubicBezTo>
                    <a:pt x="8895" y="41854"/>
                    <a:pt x="10276" y="41865"/>
                    <a:pt x="10966" y="41854"/>
                  </a:cubicBezTo>
                  <a:close/>
                  <a:moveTo>
                    <a:pt x="17229" y="41854"/>
                  </a:moveTo>
                  <a:lnTo>
                    <a:pt x="17229" y="41854"/>
                  </a:lnTo>
                  <a:cubicBezTo>
                    <a:pt x="17991" y="41877"/>
                    <a:pt x="19229" y="41818"/>
                    <a:pt x="19289" y="42699"/>
                  </a:cubicBezTo>
                  <a:lnTo>
                    <a:pt x="19289" y="47223"/>
                  </a:lnTo>
                  <a:cubicBezTo>
                    <a:pt x="19086" y="47188"/>
                    <a:pt x="18872" y="47152"/>
                    <a:pt x="18670" y="47128"/>
                  </a:cubicBezTo>
                  <a:cubicBezTo>
                    <a:pt x="18753" y="47033"/>
                    <a:pt x="18777" y="46866"/>
                    <a:pt x="18634" y="46771"/>
                  </a:cubicBezTo>
                  <a:cubicBezTo>
                    <a:pt x="18134" y="46449"/>
                    <a:pt x="17669" y="46092"/>
                    <a:pt x="17241" y="45699"/>
                  </a:cubicBezTo>
                  <a:cubicBezTo>
                    <a:pt x="17229" y="45604"/>
                    <a:pt x="17229" y="45509"/>
                    <a:pt x="17229" y="45402"/>
                  </a:cubicBezTo>
                  <a:lnTo>
                    <a:pt x="17229" y="45342"/>
                  </a:lnTo>
                  <a:cubicBezTo>
                    <a:pt x="17646" y="45675"/>
                    <a:pt x="18027" y="46045"/>
                    <a:pt x="18431" y="46378"/>
                  </a:cubicBezTo>
                  <a:cubicBezTo>
                    <a:pt x="18478" y="46415"/>
                    <a:pt x="18529" y="46430"/>
                    <a:pt x="18578" y="46430"/>
                  </a:cubicBezTo>
                  <a:cubicBezTo>
                    <a:pt x="18767" y="46430"/>
                    <a:pt x="18933" y="46198"/>
                    <a:pt x="18753" y="46056"/>
                  </a:cubicBezTo>
                  <a:cubicBezTo>
                    <a:pt x="18253" y="45664"/>
                    <a:pt x="17800" y="45187"/>
                    <a:pt x="17277" y="44818"/>
                  </a:cubicBezTo>
                  <a:cubicBezTo>
                    <a:pt x="17265" y="44806"/>
                    <a:pt x="17253" y="44806"/>
                    <a:pt x="17229" y="44794"/>
                  </a:cubicBezTo>
                  <a:lnTo>
                    <a:pt x="17229" y="44306"/>
                  </a:lnTo>
                  <a:cubicBezTo>
                    <a:pt x="17598" y="44604"/>
                    <a:pt x="17979" y="44878"/>
                    <a:pt x="18372" y="45128"/>
                  </a:cubicBezTo>
                  <a:cubicBezTo>
                    <a:pt x="18412" y="45156"/>
                    <a:pt x="18452" y="45168"/>
                    <a:pt x="18490" y="45168"/>
                  </a:cubicBezTo>
                  <a:cubicBezTo>
                    <a:pt x="18673" y="45168"/>
                    <a:pt x="18796" y="44875"/>
                    <a:pt x="18598" y="44747"/>
                  </a:cubicBezTo>
                  <a:cubicBezTo>
                    <a:pt x="18169" y="44461"/>
                    <a:pt x="17753" y="44175"/>
                    <a:pt x="17360" y="43842"/>
                  </a:cubicBezTo>
                  <a:cubicBezTo>
                    <a:pt x="17324" y="43806"/>
                    <a:pt x="17277" y="43794"/>
                    <a:pt x="17229" y="43782"/>
                  </a:cubicBezTo>
                  <a:lnTo>
                    <a:pt x="17229" y="43235"/>
                  </a:lnTo>
                  <a:cubicBezTo>
                    <a:pt x="17658" y="43544"/>
                    <a:pt x="18098" y="43842"/>
                    <a:pt x="18515" y="44151"/>
                  </a:cubicBezTo>
                  <a:cubicBezTo>
                    <a:pt x="18557" y="44183"/>
                    <a:pt x="18599" y="44197"/>
                    <a:pt x="18639" y="44197"/>
                  </a:cubicBezTo>
                  <a:cubicBezTo>
                    <a:pt x="18819" y="44197"/>
                    <a:pt x="18939" y="43907"/>
                    <a:pt x="18753" y="43770"/>
                  </a:cubicBezTo>
                  <a:cubicBezTo>
                    <a:pt x="18277" y="43425"/>
                    <a:pt x="17788" y="43116"/>
                    <a:pt x="17324" y="42747"/>
                  </a:cubicBezTo>
                  <a:cubicBezTo>
                    <a:pt x="17300" y="42723"/>
                    <a:pt x="17265" y="42711"/>
                    <a:pt x="17229" y="42711"/>
                  </a:cubicBezTo>
                  <a:lnTo>
                    <a:pt x="17229" y="42389"/>
                  </a:lnTo>
                  <a:cubicBezTo>
                    <a:pt x="17574" y="42651"/>
                    <a:pt x="17931" y="42877"/>
                    <a:pt x="18289" y="43104"/>
                  </a:cubicBezTo>
                  <a:cubicBezTo>
                    <a:pt x="18328" y="43128"/>
                    <a:pt x="18368" y="43139"/>
                    <a:pt x="18405" y="43139"/>
                  </a:cubicBezTo>
                  <a:cubicBezTo>
                    <a:pt x="18599" y="43139"/>
                    <a:pt x="18727" y="42841"/>
                    <a:pt x="18527" y="42711"/>
                  </a:cubicBezTo>
                  <a:cubicBezTo>
                    <a:pt x="18110" y="42449"/>
                    <a:pt x="17669" y="42199"/>
                    <a:pt x="17288" y="41889"/>
                  </a:cubicBezTo>
                  <a:cubicBezTo>
                    <a:pt x="17277" y="41877"/>
                    <a:pt x="17253" y="41865"/>
                    <a:pt x="17229" y="41854"/>
                  </a:cubicBezTo>
                  <a:close/>
                  <a:moveTo>
                    <a:pt x="13890" y="47266"/>
                  </a:moveTo>
                  <a:cubicBezTo>
                    <a:pt x="15913" y="47266"/>
                    <a:pt x="17941" y="47429"/>
                    <a:pt x="19920" y="47819"/>
                  </a:cubicBezTo>
                  <a:cubicBezTo>
                    <a:pt x="20836" y="48009"/>
                    <a:pt x="23527" y="48450"/>
                    <a:pt x="23968" y="49604"/>
                  </a:cubicBezTo>
                  <a:cubicBezTo>
                    <a:pt x="23643" y="49582"/>
                    <a:pt x="23309" y="49574"/>
                    <a:pt x="22990" y="49574"/>
                  </a:cubicBezTo>
                  <a:cubicBezTo>
                    <a:pt x="22805" y="49574"/>
                    <a:pt x="22626" y="49576"/>
                    <a:pt x="22456" y="49581"/>
                  </a:cubicBezTo>
                  <a:cubicBezTo>
                    <a:pt x="22444" y="49569"/>
                    <a:pt x="22444" y="49557"/>
                    <a:pt x="22432" y="49545"/>
                  </a:cubicBezTo>
                  <a:cubicBezTo>
                    <a:pt x="22087" y="49104"/>
                    <a:pt x="21563" y="48842"/>
                    <a:pt x="21194" y="48426"/>
                  </a:cubicBezTo>
                  <a:cubicBezTo>
                    <a:pt x="21148" y="48375"/>
                    <a:pt x="21096" y="48354"/>
                    <a:pt x="21045" y="48354"/>
                  </a:cubicBezTo>
                  <a:cubicBezTo>
                    <a:pt x="20879" y="48354"/>
                    <a:pt x="20727" y="48575"/>
                    <a:pt x="20872" y="48747"/>
                  </a:cubicBezTo>
                  <a:cubicBezTo>
                    <a:pt x="21170" y="49069"/>
                    <a:pt x="21551" y="49307"/>
                    <a:pt x="21872" y="49604"/>
                  </a:cubicBezTo>
                  <a:cubicBezTo>
                    <a:pt x="21622" y="49616"/>
                    <a:pt x="21408" y="49628"/>
                    <a:pt x="21253" y="49628"/>
                  </a:cubicBezTo>
                  <a:lnTo>
                    <a:pt x="21229" y="49628"/>
                  </a:lnTo>
                  <a:cubicBezTo>
                    <a:pt x="21217" y="49593"/>
                    <a:pt x="21194" y="49545"/>
                    <a:pt x="21146" y="49509"/>
                  </a:cubicBezTo>
                  <a:cubicBezTo>
                    <a:pt x="20586" y="49104"/>
                    <a:pt x="20205" y="48485"/>
                    <a:pt x="19634" y="48092"/>
                  </a:cubicBezTo>
                  <a:cubicBezTo>
                    <a:pt x="19591" y="48061"/>
                    <a:pt x="19549" y="48047"/>
                    <a:pt x="19510" y="48047"/>
                  </a:cubicBezTo>
                  <a:cubicBezTo>
                    <a:pt x="19330" y="48047"/>
                    <a:pt x="19212" y="48336"/>
                    <a:pt x="19408" y="48473"/>
                  </a:cubicBezTo>
                  <a:cubicBezTo>
                    <a:pt x="19860" y="48795"/>
                    <a:pt x="20194" y="49247"/>
                    <a:pt x="20610" y="49628"/>
                  </a:cubicBezTo>
                  <a:lnTo>
                    <a:pt x="20277" y="49628"/>
                  </a:lnTo>
                  <a:cubicBezTo>
                    <a:pt x="20265" y="49604"/>
                    <a:pt x="20253" y="49569"/>
                    <a:pt x="20217" y="49545"/>
                  </a:cubicBezTo>
                  <a:cubicBezTo>
                    <a:pt x="19539" y="48985"/>
                    <a:pt x="18884" y="48390"/>
                    <a:pt x="18146" y="47902"/>
                  </a:cubicBezTo>
                  <a:cubicBezTo>
                    <a:pt x="18105" y="47874"/>
                    <a:pt x="18065" y="47861"/>
                    <a:pt x="18028" y="47861"/>
                  </a:cubicBezTo>
                  <a:cubicBezTo>
                    <a:pt x="17844" y="47861"/>
                    <a:pt x="17722" y="48154"/>
                    <a:pt x="17919" y="48283"/>
                  </a:cubicBezTo>
                  <a:cubicBezTo>
                    <a:pt x="18515" y="48688"/>
                    <a:pt x="19062" y="49164"/>
                    <a:pt x="19622" y="49628"/>
                  </a:cubicBezTo>
                  <a:lnTo>
                    <a:pt x="4144" y="49628"/>
                  </a:lnTo>
                  <a:cubicBezTo>
                    <a:pt x="4858" y="48604"/>
                    <a:pt x="6216" y="48200"/>
                    <a:pt x="7371" y="47902"/>
                  </a:cubicBezTo>
                  <a:cubicBezTo>
                    <a:pt x="8621" y="47580"/>
                    <a:pt x="9907" y="47438"/>
                    <a:pt x="11192" y="47354"/>
                  </a:cubicBezTo>
                  <a:cubicBezTo>
                    <a:pt x="11222" y="47379"/>
                    <a:pt x="11257" y="47390"/>
                    <a:pt x="11292" y="47390"/>
                  </a:cubicBezTo>
                  <a:cubicBezTo>
                    <a:pt x="11340" y="47390"/>
                    <a:pt x="11389" y="47370"/>
                    <a:pt x="11431" y="47342"/>
                  </a:cubicBezTo>
                  <a:cubicBezTo>
                    <a:pt x="12050" y="47307"/>
                    <a:pt x="12669" y="47295"/>
                    <a:pt x="13276" y="47271"/>
                  </a:cubicBezTo>
                  <a:cubicBezTo>
                    <a:pt x="13481" y="47268"/>
                    <a:pt x="13685" y="47266"/>
                    <a:pt x="13890" y="47266"/>
                  </a:cubicBezTo>
                  <a:close/>
                  <a:moveTo>
                    <a:pt x="22315" y="49993"/>
                  </a:moveTo>
                  <a:cubicBezTo>
                    <a:pt x="23954" y="49993"/>
                    <a:pt x="25780" y="50169"/>
                    <a:pt x="25766" y="51021"/>
                  </a:cubicBezTo>
                  <a:cubicBezTo>
                    <a:pt x="25610" y="51562"/>
                    <a:pt x="24712" y="51646"/>
                    <a:pt x="23945" y="51646"/>
                  </a:cubicBezTo>
                  <a:cubicBezTo>
                    <a:pt x="23596" y="51646"/>
                    <a:pt x="23275" y="51629"/>
                    <a:pt x="23063" y="51629"/>
                  </a:cubicBezTo>
                  <a:lnTo>
                    <a:pt x="3834" y="51629"/>
                  </a:lnTo>
                  <a:cubicBezTo>
                    <a:pt x="3680" y="51629"/>
                    <a:pt x="3608" y="51617"/>
                    <a:pt x="3394" y="51569"/>
                  </a:cubicBezTo>
                  <a:cubicBezTo>
                    <a:pt x="3108" y="51509"/>
                    <a:pt x="1822" y="51021"/>
                    <a:pt x="2739" y="50402"/>
                  </a:cubicBezTo>
                  <a:cubicBezTo>
                    <a:pt x="2989" y="50236"/>
                    <a:pt x="3441" y="50081"/>
                    <a:pt x="3763" y="50081"/>
                  </a:cubicBezTo>
                  <a:lnTo>
                    <a:pt x="19836" y="50081"/>
                  </a:lnTo>
                  <a:cubicBezTo>
                    <a:pt x="20097" y="50081"/>
                    <a:pt x="21160" y="49993"/>
                    <a:pt x="22315" y="49993"/>
                  </a:cubicBezTo>
                  <a:close/>
                  <a:moveTo>
                    <a:pt x="12974" y="0"/>
                  </a:moveTo>
                  <a:cubicBezTo>
                    <a:pt x="12876" y="0"/>
                    <a:pt x="12775" y="63"/>
                    <a:pt x="12752" y="170"/>
                  </a:cubicBezTo>
                  <a:cubicBezTo>
                    <a:pt x="12347" y="1908"/>
                    <a:pt x="11073" y="5420"/>
                    <a:pt x="12943" y="6623"/>
                  </a:cubicBezTo>
                  <a:lnTo>
                    <a:pt x="12324" y="6623"/>
                  </a:lnTo>
                  <a:cubicBezTo>
                    <a:pt x="10954" y="6623"/>
                    <a:pt x="10800" y="7802"/>
                    <a:pt x="10835" y="8945"/>
                  </a:cubicBezTo>
                  <a:cubicBezTo>
                    <a:pt x="10859" y="9683"/>
                    <a:pt x="10585" y="11028"/>
                    <a:pt x="11085" y="11647"/>
                  </a:cubicBezTo>
                  <a:cubicBezTo>
                    <a:pt x="11442" y="12100"/>
                    <a:pt x="11347" y="12505"/>
                    <a:pt x="11347" y="13076"/>
                  </a:cubicBezTo>
                  <a:cubicBezTo>
                    <a:pt x="11347" y="13981"/>
                    <a:pt x="11073" y="15374"/>
                    <a:pt x="11788" y="16041"/>
                  </a:cubicBezTo>
                  <a:lnTo>
                    <a:pt x="11788" y="28209"/>
                  </a:lnTo>
                  <a:lnTo>
                    <a:pt x="11788" y="36567"/>
                  </a:lnTo>
                  <a:cubicBezTo>
                    <a:pt x="11788" y="37734"/>
                    <a:pt x="11478" y="39377"/>
                    <a:pt x="11907" y="40496"/>
                  </a:cubicBezTo>
                  <a:cubicBezTo>
                    <a:pt x="11907" y="40508"/>
                    <a:pt x="11919" y="40520"/>
                    <a:pt x="11919" y="40532"/>
                  </a:cubicBezTo>
                  <a:cubicBezTo>
                    <a:pt x="11502" y="40651"/>
                    <a:pt x="11169" y="40913"/>
                    <a:pt x="11026" y="41401"/>
                  </a:cubicBezTo>
                  <a:cubicBezTo>
                    <a:pt x="9942" y="41461"/>
                    <a:pt x="8585" y="41401"/>
                    <a:pt x="8454" y="42699"/>
                  </a:cubicBezTo>
                  <a:lnTo>
                    <a:pt x="6108" y="42675"/>
                  </a:lnTo>
                  <a:cubicBezTo>
                    <a:pt x="6073" y="42651"/>
                    <a:pt x="6031" y="42639"/>
                    <a:pt x="5988" y="42639"/>
                  </a:cubicBezTo>
                  <a:cubicBezTo>
                    <a:pt x="5945" y="42639"/>
                    <a:pt x="5900" y="42651"/>
                    <a:pt x="5858" y="42675"/>
                  </a:cubicBezTo>
                  <a:cubicBezTo>
                    <a:pt x="5489" y="42663"/>
                    <a:pt x="5120" y="42663"/>
                    <a:pt x="4751" y="42663"/>
                  </a:cubicBezTo>
                  <a:cubicBezTo>
                    <a:pt x="4718" y="42644"/>
                    <a:pt x="4682" y="42635"/>
                    <a:pt x="4646" y="42635"/>
                  </a:cubicBezTo>
                  <a:cubicBezTo>
                    <a:pt x="4617" y="42635"/>
                    <a:pt x="4587" y="42641"/>
                    <a:pt x="4561" y="42651"/>
                  </a:cubicBezTo>
                  <a:lnTo>
                    <a:pt x="3822" y="42651"/>
                  </a:lnTo>
                  <a:cubicBezTo>
                    <a:pt x="3525" y="42648"/>
                    <a:pt x="3074" y="42619"/>
                    <a:pt x="2583" y="42619"/>
                  </a:cubicBezTo>
                  <a:cubicBezTo>
                    <a:pt x="1403" y="42619"/>
                    <a:pt x="1" y="42787"/>
                    <a:pt x="1" y="43890"/>
                  </a:cubicBezTo>
                  <a:cubicBezTo>
                    <a:pt x="1" y="44794"/>
                    <a:pt x="905" y="45068"/>
                    <a:pt x="1870" y="45152"/>
                  </a:cubicBezTo>
                  <a:lnTo>
                    <a:pt x="1882" y="45152"/>
                  </a:lnTo>
                  <a:cubicBezTo>
                    <a:pt x="2153" y="45171"/>
                    <a:pt x="2427" y="45176"/>
                    <a:pt x="2684" y="45176"/>
                  </a:cubicBezTo>
                  <a:cubicBezTo>
                    <a:pt x="3069" y="45176"/>
                    <a:pt x="3418" y="45163"/>
                    <a:pt x="3668" y="45163"/>
                  </a:cubicBezTo>
                  <a:lnTo>
                    <a:pt x="8442" y="45163"/>
                  </a:lnTo>
                  <a:lnTo>
                    <a:pt x="8442" y="47164"/>
                  </a:lnTo>
                  <a:cubicBezTo>
                    <a:pt x="8442" y="47188"/>
                    <a:pt x="8442" y="47211"/>
                    <a:pt x="8454" y="47223"/>
                  </a:cubicBezTo>
                  <a:cubicBezTo>
                    <a:pt x="8049" y="47295"/>
                    <a:pt x="7644" y="47378"/>
                    <a:pt x="7251" y="47473"/>
                  </a:cubicBezTo>
                  <a:cubicBezTo>
                    <a:pt x="5906" y="47783"/>
                    <a:pt x="4299" y="48342"/>
                    <a:pt x="3596" y="49640"/>
                  </a:cubicBezTo>
                  <a:cubicBezTo>
                    <a:pt x="2632" y="49759"/>
                    <a:pt x="1263" y="50581"/>
                    <a:pt x="2263" y="51521"/>
                  </a:cubicBezTo>
                  <a:cubicBezTo>
                    <a:pt x="2835" y="52061"/>
                    <a:pt x="3621" y="52081"/>
                    <a:pt x="4358" y="52081"/>
                  </a:cubicBezTo>
                  <a:cubicBezTo>
                    <a:pt x="4418" y="52081"/>
                    <a:pt x="4478" y="52081"/>
                    <a:pt x="4537" y="52081"/>
                  </a:cubicBezTo>
                  <a:lnTo>
                    <a:pt x="23063" y="52081"/>
                  </a:lnTo>
                  <a:cubicBezTo>
                    <a:pt x="23308" y="52081"/>
                    <a:pt x="23617" y="52094"/>
                    <a:pt x="23945" y="52094"/>
                  </a:cubicBezTo>
                  <a:cubicBezTo>
                    <a:pt x="24890" y="52094"/>
                    <a:pt x="25997" y="51983"/>
                    <a:pt x="26218" y="51117"/>
                  </a:cubicBezTo>
                  <a:cubicBezTo>
                    <a:pt x="26218" y="51105"/>
                    <a:pt x="26218" y="51093"/>
                    <a:pt x="26218" y="51081"/>
                  </a:cubicBezTo>
                  <a:cubicBezTo>
                    <a:pt x="26218" y="51081"/>
                    <a:pt x="26218" y="51069"/>
                    <a:pt x="26218" y="51057"/>
                  </a:cubicBezTo>
                  <a:cubicBezTo>
                    <a:pt x="26290" y="50176"/>
                    <a:pt x="25456" y="49807"/>
                    <a:pt x="24444" y="49664"/>
                  </a:cubicBezTo>
                  <a:cubicBezTo>
                    <a:pt x="24194" y="48628"/>
                    <a:pt x="22777" y="48176"/>
                    <a:pt x="21908" y="47878"/>
                  </a:cubicBezTo>
                  <a:cubicBezTo>
                    <a:pt x="21206" y="47640"/>
                    <a:pt x="20479" y="47449"/>
                    <a:pt x="19741" y="47307"/>
                  </a:cubicBezTo>
                  <a:lnTo>
                    <a:pt x="19741" y="45163"/>
                  </a:lnTo>
                  <a:lnTo>
                    <a:pt x="21729" y="45163"/>
                  </a:lnTo>
                  <a:cubicBezTo>
                    <a:pt x="22206" y="45640"/>
                    <a:pt x="22896" y="45592"/>
                    <a:pt x="23563" y="45640"/>
                  </a:cubicBezTo>
                  <a:cubicBezTo>
                    <a:pt x="24156" y="45687"/>
                    <a:pt x="25197" y="45927"/>
                    <a:pt x="26122" y="45927"/>
                  </a:cubicBezTo>
                  <a:cubicBezTo>
                    <a:pt x="27053" y="45927"/>
                    <a:pt x="27867" y="45684"/>
                    <a:pt x="27992" y="44759"/>
                  </a:cubicBezTo>
                  <a:cubicBezTo>
                    <a:pt x="27992" y="44747"/>
                    <a:pt x="27980" y="44747"/>
                    <a:pt x="27992" y="44747"/>
                  </a:cubicBezTo>
                  <a:cubicBezTo>
                    <a:pt x="27992" y="44723"/>
                    <a:pt x="27992" y="44711"/>
                    <a:pt x="27992" y="44699"/>
                  </a:cubicBezTo>
                  <a:cubicBezTo>
                    <a:pt x="27992" y="44032"/>
                    <a:pt x="28099" y="43294"/>
                    <a:pt x="27885" y="42651"/>
                  </a:cubicBezTo>
                  <a:cubicBezTo>
                    <a:pt x="27885" y="42616"/>
                    <a:pt x="27873" y="42568"/>
                    <a:pt x="27849" y="42532"/>
                  </a:cubicBezTo>
                  <a:cubicBezTo>
                    <a:pt x="27837" y="42520"/>
                    <a:pt x="27837" y="42496"/>
                    <a:pt x="27825" y="42485"/>
                  </a:cubicBezTo>
                  <a:cubicBezTo>
                    <a:pt x="27628" y="42004"/>
                    <a:pt x="27159" y="41913"/>
                    <a:pt x="26698" y="41913"/>
                  </a:cubicBezTo>
                  <a:cubicBezTo>
                    <a:pt x="26520" y="41913"/>
                    <a:pt x="26342" y="41927"/>
                    <a:pt x="26182" y="41937"/>
                  </a:cubicBezTo>
                  <a:cubicBezTo>
                    <a:pt x="25194" y="42020"/>
                    <a:pt x="24206" y="42092"/>
                    <a:pt x="23206" y="42175"/>
                  </a:cubicBezTo>
                  <a:cubicBezTo>
                    <a:pt x="22563" y="42223"/>
                    <a:pt x="21991" y="42246"/>
                    <a:pt x="21622" y="42758"/>
                  </a:cubicBezTo>
                  <a:lnTo>
                    <a:pt x="21622" y="42699"/>
                  </a:lnTo>
                  <a:lnTo>
                    <a:pt x="19741" y="42699"/>
                  </a:lnTo>
                  <a:cubicBezTo>
                    <a:pt x="19658" y="41365"/>
                    <a:pt x="18217" y="41449"/>
                    <a:pt x="17181" y="41401"/>
                  </a:cubicBezTo>
                  <a:cubicBezTo>
                    <a:pt x="17122" y="41044"/>
                    <a:pt x="16967" y="40722"/>
                    <a:pt x="16586" y="40568"/>
                  </a:cubicBezTo>
                  <a:cubicBezTo>
                    <a:pt x="16455" y="40508"/>
                    <a:pt x="16312" y="40472"/>
                    <a:pt x="16157" y="40449"/>
                  </a:cubicBezTo>
                  <a:cubicBezTo>
                    <a:pt x="16169" y="40437"/>
                    <a:pt x="16169" y="40437"/>
                    <a:pt x="16169" y="40425"/>
                  </a:cubicBezTo>
                  <a:cubicBezTo>
                    <a:pt x="16419" y="39187"/>
                    <a:pt x="16253" y="37817"/>
                    <a:pt x="16253" y="36567"/>
                  </a:cubicBezTo>
                  <a:lnTo>
                    <a:pt x="16253" y="28209"/>
                  </a:lnTo>
                  <a:lnTo>
                    <a:pt x="16253" y="16100"/>
                  </a:lnTo>
                  <a:cubicBezTo>
                    <a:pt x="16776" y="15636"/>
                    <a:pt x="16693" y="14648"/>
                    <a:pt x="16693" y="13945"/>
                  </a:cubicBezTo>
                  <a:lnTo>
                    <a:pt x="16693" y="12088"/>
                  </a:lnTo>
                  <a:cubicBezTo>
                    <a:pt x="16693" y="11874"/>
                    <a:pt x="16515" y="12112"/>
                    <a:pt x="16753" y="11838"/>
                  </a:cubicBezTo>
                  <a:cubicBezTo>
                    <a:pt x="16967" y="11588"/>
                    <a:pt x="17110" y="11374"/>
                    <a:pt x="17169" y="11052"/>
                  </a:cubicBezTo>
                  <a:cubicBezTo>
                    <a:pt x="17348" y="10016"/>
                    <a:pt x="17288" y="8802"/>
                    <a:pt x="17157" y="7754"/>
                  </a:cubicBezTo>
                  <a:cubicBezTo>
                    <a:pt x="17062" y="7064"/>
                    <a:pt x="16634" y="6706"/>
                    <a:pt x="15967" y="6623"/>
                  </a:cubicBezTo>
                  <a:lnTo>
                    <a:pt x="15264" y="6623"/>
                  </a:lnTo>
                  <a:cubicBezTo>
                    <a:pt x="15895" y="6206"/>
                    <a:pt x="16241" y="5456"/>
                    <a:pt x="16169" y="4528"/>
                  </a:cubicBezTo>
                  <a:cubicBezTo>
                    <a:pt x="16014" y="2551"/>
                    <a:pt x="14300" y="1396"/>
                    <a:pt x="13121" y="63"/>
                  </a:cubicBezTo>
                  <a:cubicBezTo>
                    <a:pt x="13083" y="20"/>
                    <a:pt x="13029" y="0"/>
                    <a:pt x="12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7"/>
            <p:cNvSpPr/>
            <p:nvPr/>
          </p:nvSpPr>
          <p:spPr>
            <a:xfrm>
              <a:off x="4280575" y="3671700"/>
              <a:ext cx="845375" cy="949550"/>
            </a:xfrm>
            <a:custGeom>
              <a:avLst/>
              <a:gdLst/>
              <a:ahLst/>
              <a:cxnLst/>
              <a:rect l="l" t="t" r="r" b="b"/>
              <a:pathLst>
                <a:path w="33815" h="37982" extrusionOk="0">
                  <a:moveTo>
                    <a:pt x="4549" y="453"/>
                  </a:moveTo>
                  <a:cubicBezTo>
                    <a:pt x="5085" y="453"/>
                    <a:pt x="5597" y="465"/>
                    <a:pt x="6049" y="477"/>
                  </a:cubicBezTo>
                  <a:cubicBezTo>
                    <a:pt x="6418" y="477"/>
                    <a:pt x="6740" y="489"/>
                    <a:pt x="6990" y="489"/>
                  </a:cubicBezTo>
                  <a:cubicBezTo>
                    <a:pt x="10133" y="489"/>
                    <a:pt x="16860" y="513"/>
                    <a:pt x="22527" y="537"/>
                  </a:cubicBezTo>
                  <a:cubicBezTo>
                    <a:pt x="26635" y="549"/>
                    <a:pt x="30195" y="561"/>
                    <a:pt x="31386" y="561"/>
                  </a:cubicBezTo>
                  <a:lnTo>
                    <a:pt x="31814" y="561"/>
                  </a:lnTo>
                  <a:cubicBezTo>
                    <a:pt x="32493" y="561"/>
                    <a:pt x="32981" y="715"/>
                    <a:pt x="33184" y="977"/>
                  </a:cubicBezTo>
                  <a:cubicBezTo>
                    <a:pt x="33326" y="1156"/>
                    <a:pt x="33350" y="1406"/>
                    <a:pt x="33255" y="1727"/>
                  </a:cubicBezTo>
                  <a:cubicBezTo>
                    <a:pt x="33136" y="2168"/>
                    <a:pt x="32791" y="2561"/>
                    <a:pt x="32302" y="2823"/>
                  </a:cubicBezTo>
                  <a:cubicBezTo>
                    <a:pt x="32171" y="2894"/>
                    <a:pt x="31862" y="2966"/>
                    <a:pt x="31171" y="3025"/>
                  </a:cubicBezTo>
                  <a:lnTo>
                    <a:pt x="2596" y="3025"/>
                  </a:lnTo>
                  <a:cubicBezTo>
                    <a:pt x="1751" y="3001"/>
                    <a:pt x="1096" y="2751"/>
                    <a:pt x="763" y="2335"/>
                  </a:cubicBezTo>
                  <a:cubicBezTo>
                    <a:pt x="537" y="2049"/>
                    <a:pt x="465" y="1692"/>
                    <a:pt x="548" y="1251"/>
                  </a:cubicBezTo>
                  <a:cubicBezTo>
                    <a:pt x="620" y="894"/>
                    <a:pt x="1370" y="453"/>
                    <a:pt x="4549" y="453"/>
                  </a:cubicBezTo>
                  <a:close/>
                  <a:moveTo>
                    <a:pt x="25123" y="3478"/>
                  </a:moveTo>
                  <a:cubicBezTo>
                    <a:pt x="25349" y="3478"/>
                    <a:pt x="25671" y="3478"/>
                    <a:pt x="26064" y="3490"/>
                  </a:cubicBezTo>
                  <a:cubicBezTo>
                    <a:pt x="26040" y="3561"/>
                    <a:pt x="26052" y="3644"/>
                    <a:pt x="26123" y="3716"/>
                  </a:cubicBezTo>
                  <a:cubicBezTo>
                    <a:pt x="26873" y="4394"/>
                    <a:pt x="27719" y="4966"/>
                    <a:pt x="28421" y="5704"/>
                  </a:cubicBezTo>
                  <a:cubicBezTo>
                    <a:pt x="28468" y="5754"/>
                    <a:pt x="28521" y="5775"/>
                    <a:pt x="28572" y="5775"/>
                  </a:cubicBezTo>
                  <a:cubicBezTo>
                    <a:pt x="28740" y="5775"/>
                    <a:pt x="28889" y="5547"/>
                    <a:pt x="28742" y="5383"/>
                  </a:cubicBezTo>
                  <a:cubicBezTo>
                    <a:pt x="28076" y="4692"/>
                    <a:pt x="27290" y="4132"/>
                    <a:pt x="26564" y="3501"/>
                  </a:cubicBezTo>
                  <a:lnTo>
                    <a:pt x="26564" y="3501"/>
                  </a:lnTo>
                  <a:cubicBezTo>
                    <a:pt x="27028" y="3513"/>
                    <a:pt x="27528" y="3525"/>
                    <a:pt x="28052" y="3525"/>
                  </a:cubicBezTo>
                  <a:cubicBezTo>
                    <a:pt x="28064" y="3585"/>
                    <a:pt x="28088" y="3644"/>
                    <a:pt x="28159" y="3680"/>
                  </a:cubicBezTo>
                  <a:cubicBezTo>
                    <a:pt x="28647" y="3942"/>
                    <a:pt x="29004" y="4359"/>
                    <a:pt x="29385" y="4740"/>
                  </a:cubicBezTo>
                  <a:cubicBezTo>
                    <a:pt x="29431" y="4785"/>
                    <a:pt x="29482" y="4804"/>
                    <a:pt x="29532" y="4804"/>
                  </a:cubicBezTo>
                  <a:cubicBezTo>
                    <a:pt x="29706" y="4804"/>
                    <a:pt x="29864" y="4575"/>
                    <a:pt x="29707" y="4418"/>
                  </a:cubicBezTo>
                  <a:cubicBezTo>
                    <a:pt x="29409" y="4121"/>
                    <a:pt x="29112" y="3787"/>
                    <a:pt x="28766" y="3537"/>
                  </a:cubicBezTo>
                  <a:lnTo>
                    <a:pt x="29028" y="3537"/>
                  </a:lnTo>
                  <a:cubicBezTo>
                    <a:pt x="29778" y="3537"/>
                    <a:pt x="30362" y="3525"/>
                    <a:pt x="30814" y="3501"/>
                  </a:cubicBezTo>
                  <a:cubicBezTo>
                    <a:pt x="30814" y="4668"/>
                    <a:pt x="30838" y="6407"/>
                    <a:pt x="30850" y="8442"/>
                  </a:cubicBezTo>
                  <a:cubicBezTo>
                    <a:pt x="30921" y="15932"/>
                    <a:pt x="31028" y="28445"/>
                    <a:pt x="30505" y="31719"/>
                  </a:cubicBezTo>
                  <a:cubicBezTo>
                    <a:pt x="30195" y="33612"/>
                    <a:pt x="29778" y="35553"/>
                    <a:pt x="28350" y="36482"/>
                  </a:cubicBezTo>
                  <a:cubicBezTo>
                    <a:pt x="27802" y="36839"/>
                    <a:pt x="27195" y="37089"/>
                    <a:pt x="26492" y="37256"/>
                  </a:cubicBezTo>
                  <a:cubicBezTo>
                    <a:pt x="26492" y="37184"/>
                    <a:pt x="26468" y="37101"/>
                    <a:pt x="26397" y="37041"/>
                  </a:cubicBezTo>
                  <a:cubicBezTo>
                    <a:pt x="25968" y="36732"/>
                    <a:pt x="25575" y="36386"/>
                    <a:pt x="25230" y="35994"/>
                  </a:cubicBezTo>
                  <a:cubicBezTo>
                    <a:pt x="25184" y="35939"/>
                    <a:pt x="25131" y="35916"/>
                    <a:pt x="25079" y="35916"/>
                  </a:cubicBezTo>
                  <a:cubicBezTo>
                    <a:pt x="24915" y="35916"/>
                    <a:pt x="24764" y="36143"/>
                    <a:pt x="24909" y="36315"/>
                  </a:cubicBezTo>
                  <a:cubicBezTo>
                    <a:pt x="25254" y="36696"/>
                    <a:pt x="25647" y="37041"/>
                    <a:pt x="26052" y="37339"/>
                  </a:cubicBezTo>
                  <a:cubicBezTo>
                    <a:pt x="25933" y="37363"/>
                    <a:pt x="25825" y="37398"/>
                    <a:pt x="25694" y="37410"/>
                  </a:cubicBezTo>
                  <a:cubicBezTo>
                    <a:pt x="25587" y="37422"/>
                    <a:pt x="25397" y="37434"/>
                    <a:pt x="25147" y="37446"/>
                  </a:cubicBezTo>
                  <a:cubicBezTo>
                    <a:pt x="25135" y="37410"/>
                    <a:pt x="25111" y="37375"/>
                    <a:pt x="25063" y="37351"/>
                  </a:cubicBezTo>
                  <a:cubicBezTo>
                    <a:pt x="24563" y="37029"/>
                    <a:pt x="24087" y="36648"/>
                    <a:pt x="23659" y="36232"/>
                  </a:cubicBezTo>
                  <a:cubicBezTo>
                    <a:pt x="23613" y="36186"/>
                    <a:pt x="23562" y="36167"/>
                    <a:pt x="23512" y="36167"/>
                  </a:cubicBezTo>
                  <a:cubicBezTo>
                    <a:pt x="23338" y="36167"/>
                    <a:pt x="23180" y="36396"/>
                    <a:pt x="23337" y="36553"/>
                  </a:cubicBezTo>
                  <a:cubicBezTo>
                    <a:pt x="23682" y="36898"/>
                    <a:pt x="24075" y="37196"/>
                    <a:pt x="24468" y="37482"/>
                  </a:cubicBezTo>
                  <a:cubicBezTo>
                    <a:pt x="24147" y="37482"/>
                    <a:pt x="23754" y="37494"/>
                    <a:pt x="23325" y="37506"/>
                  </a:cubicBezTo>
                  <a:cubicBezTo>
                    <a:pt x="23301" y="37470"/>
                    <a:pt x="23289" y="37434"/>
                    <a:pt x="23254" y="37410"/>
                  </a:cubicBezTo>
                  <a:cubicBezTo>
                    <a:pt x="22754" y="37029"/>
                    <a:pt x="22313" y="36601"/>
                    <a:pt x="21801" y="36255"/>
                  </a:cubicBezTo>
                  <a:cubicBezTo>
                    <a:pt x="21761" y="36231"/>
                    <a:pt x="21722" y="36220"/>
                    <a:pt x="21685" y="36220"/>
                  </a:cubicBezTo>
                  <a:cubicBezTo>
                    <a:pt x="21491" y="36220"/>
                    <a:pt x="21365" y="36518"/>
                    <a:pt x="21575" y="36648"/>
                  </a:cubicBezTo>
                  <a:cubicBezTo>
                    <a:pt x="21968" y="36898"/>
                    <a:pt x="22313" y="37208"/>
                    <a:pt x="22670" y="37517"/>
                  </a:cubicBezTo>
                  <a:cubicBezTo>
                    <a:pt x="21658" y="37529"/>
                    <a:pt x="20444" y="37529"/>
                    <a:pt x="19075" y="37529"/>
                  </a:cubicBezTo>
                  <a:cubicBezTo>
                    <a:pt x="13919" y="37529"/>
                    <a:pt x="8038" y="37434"/>
                    <a:pt x="7121" y="37267"/>
                  </a:cubicBezTo>
                  <a:cubicBezTo>
                    <a:pt x="6073" y="37065"/>
                    <a:pt x="5251" y="36684"/>
                    <a:pt x="4597" y="36077"/>
                  </a:cubicBezTo>
                  <a:cubicBezTo>
                    <a:pt x="3001" y="34589"/>
                    <a:pt x="2894" y="32207"/>
                    <a:pt x="2811" y="30112"/>
                  </a:cubicBezTo>
                  <a:lnTo>
                    <a:pt x="2787" y="29517"/>
                  </a:lnTo>
                  <a:cubicBezTo>
                    <a:pt x="2704" y="27873"/>
                    <a:pt x="2644" y="26218"/>
                    <a:pt x="2608" y="24599"/>
                  </a:cubicBezTo>
                  <a:cubicBezTo>
                    <a:pt x="2573" y="23040"/>
                    <a:pt x="2549" y="21468"/>
                    <a:pt x="2561" y="19908"/>
                  </a:cubicBezTo>
                  <a:cubicBezTo>
                    <a:pt x="2561" y="17146"/>
                    <a:pt x="2620" y="14312"/>
                    <a:pt x="2680" y="11574"/>
                  </a:cubicBezTo>
                  <a:cubicBezTo>
                    <a:pt x="2739" y="8919"/>
                    <a:pt x="2799" y="6168"/>
                    <a:pt x="2811" y="3478"/>
                  </a:cubicBezTo>
                  <a:cubicBezTo>
                    <a:pt x="3460" y="3495"/>
                    <a:pt x="4070" y="3501"/>
                    <a:pt x="4667" y="3501"/>
                  </a:cubicBezTo>
                  <a:cubicBezTo>
                    <a:pt x="5263" y="3501"/>
                    <a:pt x="5847" y="3495"/>
                    <a:pt x="6442" y="3490"/>
                  </a:cubicBezTo>
                  <a:cubicBezTo>
                    <a:pt x="7097" y="3478"/>
                    <a:pt x="7776" y="3478"/>
                    <a:pt x="8502" y="3478"/>
                  </a:cubicBezTo>
                  <a:lnTo>
                    <a:pt x="23254" y="3478"/>
                  </a:lnTo>
                  <a:cubicBezTo>
                    <a:pt x="23266" y="3501"/>
                    <a:pt x="23289" y="3537"/>
                    <a:pt x="23325" y="3561"/>
                  </a:cubicBezTo>
                  <a:cubicBezTo>
                    <a:pt x="24647" y="4454"/>
                    <a:pt x="25671" y="5728"/>
                    <a:pt x="26849" y="6799"/>
                  </a:cubicBezTo>
                  <a:cubicBezTo>
                    <a:pt x="26895" y="6840"/>
                    <a:pt x="26947" y="6858"/>
                    <a:pt x="26996" y="6858"/>
                  </a:cubicBezTo>
                  <a:cubicBezTo>
                    <a:pt x="27177" y="6858"/>
                    <a:pt x="27339" y="6627"/>
                    <a:pt x="27171" y="6478"/>
                  </a:cubicBezTo>
                  <a:cubicBezTo>
                    <a:pt x="26087" y="5502"/>
                    <a:pt x="25123" y="4359"/>
                    <a:pt x="23968" y="3478"/>
                  </a:cubicBezTo>
                  <a:close/>
                  <a:moveTo>
                    <a:pt x="4549" y="1"/>
                  </a:moveTo>
                  <a:cubicBezTo>
                    <a:pt x="1596" y="1"/>
                    <a:pt x="263" y="358"/>
                    <a:pt x="108" y="1168"/>
                  </a:cubicBezTo>
                  <a:cubicBezTo>
                    <a:pt x="1" y="1727"/>
                    <a:pt x="108" y="2227"/>
                    <a:pt x="418" y="2620"/>
                  </a:cubicBezTo>
                  <a:cubicBezTo>
                    <a:pt x="799" y="3097"/>
                    <a:pt x="1489" y="3394"/>
                    <a:pt x="2358" y="3454"/>
                  </a:cubicBezTo>
                  <a:cubicBezTo>
                    <a:pt x="2358" y="6145"/>
                    <a:pt x="2287" y="8907"/>
                    <a:pt x="2227" y="11574"/>
                  </a:cubicBezTo>
                  <a:cubicBezTo>
                    <a:pt x="2168" y="14312"/>
                    <a:pt x="2108" y="17134"/>
                    <a:pt x="2108" y="19896"/>
                  </a:cubicBezTo>
                  <a:cubicBezTo>
                    <a:pt x="2108" y="21468"/>
                    <a:pt x="2120" y="23051"/>
                    <a:pt x="2156" y="24599"/>
                  </a:cubicBezTo>
                  <a:cubicBezTo>
                    <a:pt x="2192" y="26230"/>
                    <a:pt x="2251" y="27885"/>
                    <a:pt x="2334" y="29540"/>
                  </a:cubicBezTo>
                  <a:lnTo>
                    <a:pt x="2358" y="30124"/>
                  </a:lnTo>
                  <a:cubicBezTo>
                    <a:pt x="2453" y="32314"/>
                    <a:pt x="2561" y="34791"/>
                    <a:pt x="4299" y="36410"/>
                  </a:cubicBezTo>
                  <a:cubicBezTo>
                    <a:pt x="5001" y="37077"/>
                    <a:pt x="5906" y="37494"/>
                    <a:pt x="7037" y="37708"/>
                  </a:cubicBezTo>
                  <a:cubicBezTo>
                    <a:pt x="8014" y="37887"/>
                    <a:pt x="13967" y="37982"/>
                    <a:pt x="19075" y="37982"/>
                  </a:cubicBezTo>
                  <a:cubicBezTo>
                    <a:pt x="22682" y="37982"/>
                    <a:pt x="25183" y="37934"/>
                    <a:pt x="25754" y="37863"/>
                  </a:cubicBezTo>
                  <a:cubicBezTo>
                    <a:pt x="26873" y="37708"/>
                    <a:pt x="27802" y="37375"/>
                    <a:pt x="28600" y="36851"/>
                  </a:cubicBezTo>
                  <a:cubicBezTo>
                    <a:pt x="30302" y="35743"/>
                    <a:pt x="30707" y="33267"/>
                    <a:pt x="30945" y="31791"/>
                  </a:cubicBezTo>
                  <a:cubicBezTo>
                    <a:pt x="31481" y="28481"/>
                    <a:pt x="31374" y="16420"/>
                    <a:pt x="31302" y="8442"/>
                  </a:cubicBezTo>
                  <a:cubicBezTo>
                    <a:pt x="31279" y="6383"/>
                    <a:pt x="31267" y="4644"/>
                    <a:pt x="31267" y="3466"/>
                  </a:cubicBezTo>
                  <a:cubicBezTo>
                    <a:pt x="32064" y="3406"/>
                    <a:pt x="32362" y="3299"/>
                    <a:pt x="32517" y="3216"/>
                  </a:cubicBezTo>
                  <a:cubicBezTo>
                    <a:pt x="33112" y="2894"/>
                    <a:pt x="33541" y="2406"/>
                    <a:pt x="33684" y="1858"/>
                  </a:cubicBezTo>
                  <a:cubicBezTo>
                    <a:pt x="33815" y="1382"/>
                    <a:pt x="33767" y="1001"/>
                    <a:pt x="33541" y="703"/>
                  </a:cubicBezTo>
                  <a:cubicBezTo>
                    <a:pt x="33243" y="311"/>
                    <a:pt x="32660" y="120"/>
                    <a:pt x="31814" y="120"/>
                  </a:cubicBezTo>
                  <a:lnTo>
                    <a:pt x="31386" y="120"/>
                  </a:lnTo>
                  <a:cubicBezTo>
                    <a:pt x="30195" y="120"/>
                    <a:pt x="26647" y="96"/>
                    <a:pt x="22527" y="84"/>
                  </a:cubicBezTo>
                  <a:cubicBezTo>
                    <a:pt x="16860" y="61"/>
                    <a:pt x="10133" y="37"/>
                    <a:pt x="6990" y="37"/>
                  </a:cubicBezTo>
                  <a:cubicBezTo>
                    <a:pt x="6740" y="37"/>
                    <a:pt x="6418" y="37"/>
                    <a:pt x="6061" y="25"/>
                  </a:cubicBezTo>
                  <a:cubicBezTo>
                    <a:pt x="5609" y="13"/>
                    <a:pt x="5085" y="1"/>
                    <a:pt x="4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7"/>
            <p:cNvSpPr/>
            <p:nvPr/>
          </p:nvSpPr>
          <p:spPr>
            <a:xfrm>
              <a:off x="4378225" y="4043525"/>
              <a:ext cx="651575" cy="520275"/>
            </a:xfrm>
            <a:custGeom>
              <a:avLst/>
              <a:gdLst/>
              <a:ahLst/>
              <a:cxnLst/>
              <a:rect l="l" t="t" r="r" b="b"/>
              <a:pathLst>
                <a:path w="26063" h="20811" extrusionOk="0">
                  <a:moveTo>
                    <a:pt x="8548" y="451"/>
                  </a:moveTo>
                  <a:cubicBezTo>
                    <a:pt x="8774" y="451"/>
                    <a:pt x="9003" y="463"/>
                    <a:pt x="9239" y="487"/>
                  </a:cubicBezTo>
                  <a:cubicBezTo>
                    <a:pt x="9775" y="535"/>
                    <a:pt x="10311" y="678"/>
                    <a:pt x="10823" y="808"/>
                  </a:cubicBezTo>
                  <a:cubicBezTo>
                    <a:pt x="11335" y="939"/>
                    <a:pt x="11859" y="1070"/>
                    <a:pt x="12394" y="1130"/>
                  </a:cubicBezTo>
                  <a:cubicBezTo>
                    <a:pt x="12814" y="1179"/>
                    <a:pt x="13208" y="1203"/>
                    <a:pt x="13596" y="1203"/>
                  </a:cubicBezTo>
                  <a:cubicBezTo>
                    <a:pt x="14253" y="1203"/>
                    <a:pt x="14895" y="1134"/>
                    <a:pt x="15621" y="999"/>
                  </a:cubicBezTo>
                  <a:cubicBezTo>
                    <a:pt x="16216" y="880"/>
                    <a:pt x="16835" y="832"/>
                    <a:pt x="17574" y="832"/>
                  </a:cubicBezTo>
                  <a:cubicBezTo>
                    <a:pt x="18205" y="832"/>
                    <a:pt x="18836" y="868"/>
                    <a:pt x="19455" y="904"/>
                  </a:cubicBezTo>
                  <a:cubicBezTo>
                    <a:pt x="20086" y="942"/>
                    <a:pt x="20746" y="970"/>
                    <a:pt x="21401" y="970"/>
                  </a:cubicBezTo>
                  <a:cubicBezTo>
                    <a:pt x="21772" y="970"/>
                    <a:pt x="22141" y="961"/>
                    <a:pt x="22503" y="939"/>
                  </a:cubicBezTo>
                  <a:cubicBezTo>
                    <a:pt x="22840" y="914"/>
                    <a:pt x="23182" y="889"/>
                    <a:pt x="23527" y="889"/>
                  </a:cubicBezTo>
                  <a:cubicBezTo>
                    <a:pt x="23669" y="889"/>
                    <a:pt x="23812" y="893"/>
                    <a:pt x="23955" y="904"/>
                  </a:cubicBezTo>
                  <a:cubicBezTo>
                    <a:pt x="24051" y="904"/>
                    <a:pt x="24134" y="904"/>
                    <a:pt x="24217" y="916"/>
                  </a:cubicBezTo>
                  <a:cubicBezTo>
                    <a:pt x="24836" y="939"/>
                    <a:pt x="25003" y="939"/>
                    <a:pt x="25075" y="1487"/>
                  </a:cubicBezTo>
                  <a:cubicBezTo>
                    <a:pt x="25146" y="2082"/>
                    <a:pt x="25122" y="2737"/>
                    <a:pt x="25098" y="3380"/>
                  </a:cubicBezTo>
                  <a:cubicBezTo>
                    <a:pt x="25087" y="3702"/>
                    <a:pt x="25063" y="4023"/>
                    <a:pt x="25063" y="4333"/>
                  </a:cubicBezTo>
                  <a:lnTo>
                    <a:pt x="25063" y="5261"/>
                  </a:lnTo>
                  <a:cubicBezTo>
                    <a:pt x="25063" y="7012"/>
                    <a:pt x="25075" y="8750"/>
                    <a:pt x="25063" y="10500"/>
                  </a:cubicBezTo>
                  <a:cubicBezTo>
                    <a:pt x="25063" y="11000"/>
                    <a:pt x="25110" y="11631"/>
                    <a:pt x="25158" y="12369"/>
                  </a:cubicBezTo>
                  <a:cubicBezTo>
                    <a:pt x="25348" y="14810"/>
                    <a:pt x="25598" y="18132"/>
                    <a:pt x="24229" y="19608"/>
                  </a:cubicBezTo>
                  <a:cubicBezTo>
                    <a:pt x="23753" y="20120"/>
                    <a:pt x="23134" y="20359"/>
                    <a:pt x="22336" y="20359"/>
                  </a:cubicBezTo>
                  <a:lnTo>
                    <a:pt x="3524" y="20359"/>
                  </a:lnTo>
                  <a:cubicBezTo>
                    <a:pt x="774" y="20359"/>
                    <a:pt x="512" y="16965"/>
                    <a:pt x="500" y="15917"/>
                  </a:cubicBezTo>
                  <a:cubicBezTo>
                    <a:pt x="452" y="11250"/>
                    <a:pt x="822" y="1690"/>
                    <a:pt x="941" y="1213"/>
                  </a:cubicBezTo>
                  <a:cubicBezTo>
                    <a:pt x="953" y="1178"/>
                    <a:pt x="964" y="1142"/>
                    <a:pt x="988" y="1118"/>
                  </a:cubicBezTo>
                  <a:cubicBezTo>
                    <a:pt x="1143" y="904"/>
                    <a:pt x="1488" y="797"/>
                    <a:pt x="1988" y="797"/>
                  </a:cubicBezTo>
                  <a:cubicBezTo>
                    <a:pt x="2322" y="797"/>
                    <a:pt x="2643" y="844"/>
                    <a:pt x="2917" y="880"/>
                  </a:cubicBezTo>
                  <a:lnTo>
                    <a:pt x="3060" y="892"/>
                  </a:lnTo>
                  <a:cubicBezTo>
                    <a:pt x="3274" y="928"/>
                    <a:pt x="3489" y="951"/>
                    <a:pt x="3703" y="987"/>
                  </a:cubicBezTo>
                  <a:cubicBezTo>
                    <a:pt x="4132" y="1059"/>
                    <a:pt x="4536" y="1118"/>
                    <a:pt x="4965" y="1118"/>
                  </a:cubicBezTo>
                  <a:cubicBezTo>
                    <a:pt x="5405" y="1118"/>
                    <a:pt x="5798" y="1059"/>
                    <a:pt x="6191" y="904"/>
                  </a:cubicBezTo>
                  <a:cubicBezTo>
                    <a:pt x="7015" y="598"/>
                    <a:pt x="7760" y="451"/>
                    <a:pt x="8548" y="451"/>
                  </a:cubicBezTo>
                  <a:close/>
                  <a:moveTo>
                    <a:pt x="8578" y="0"/>
                  </a:moveTo>
                  <a:cubicBezTo>
                    <a:pt x="7730" y="0"/>
                    <a:pt x="6928" y="159"/>
                    <a:pt x="6037" y="487"/>
                  </a:cubicBezTo>
                  <a:cubicBezTo>
                    <a:pt x="5691" y="612"/>
                    <a:pt x="5331" y="660"/>
                    <a:pt x="4955" y="660"/>
                  </a:cubicBezTo>
                  <a:cubicBezTo>
                    <a:pt x="4578" y="660"/>
                    <a:pt x="4185" y="612"/>
                    <a:pt x="3774" y="547"/>
                  </a:cubicBezTo>
                  <a:cubicBezTo>
                    <a:pt x="3560" y="511"/>
                    <a:pt x="3334" y="475"/>
                    <a:pt x="3108" y="451"/>
                  </a:cubicBezTo>
                  <a:lnTo>
                    <a:pt x="2965" y="427"/>
                  </a:lnTo>
                  <a:cubicBezTo>
                    <a:pt x="2691" y="392"/>
                    <a:pt x="2346" y="344"/>
                    <a:pt x="1988" y="344"/>
                  </a:cubicBezTo>
                  <a:cubicBezTo>
                    <a:pt x="1322" y="344"/>
                    <a:pt x="881" y="511"/>
                    <a:pt x="631" y="844"/>
                  </a:cubicBezTo>
                  <a:cubicBezTo>
                    <a:pt x="583" y="916"/>
                    <a:pt x="536" y="987"/>
                    <a:pt x="512" y="1070"/>
                  </a:cubicBezTo>
                  <a:cubicBezTo>
                    <a:pt x="345" y="1570"/>
                    <a:pt x="0" y="11691"/>
                    <a:pt x="60" y="15929"/>
                  </a:cubicBezTo>
                  <a:cubicBezTo>
                    <a:pt x="71" y="17072"/>
                    <a:pt x="357" y="20811"/>
                    <a:pt x="3524" y="20811"/>
                  </a:cubicBezTo>
                  <a:lnTo>
                    <a:pt x="22336" y="20811"/>
                  </a:lnTo>
                  <a:cubicBezTo>
                    <a:pt x="23253" y="20811"/>
                    <a:pt x="24003" y="20513"/>
                    <a:pt x="24563" y="19918"/>
                  </a:cubicBezTo>
                  <a:cubicBezTo>
                    <a:pt x="26063" y="18299"/>
                    <a:pt x="25801" y="14858"/>
                    <a:pt x="25610" y="12334"/>
                  </a:cubicBezTo>
                  <a:cubicBezTo>
                    <a:pt x="25551" y="11607"/>
                    <a:pt x="25503" y="10976"/>
                    <a:pt x="25515" y="10500"/>
                  </a:cubicBezTo>
                  <a:cubicBezTo>
                    <a:pt x="25515" y="8750"/>
                    <a:pt x="25515" y="7012"/>
                    <a:pt x="25515" y="5261"/>
                  </a:cubicBezTo>
                  <a:lnTo>
                    <a:pt x="25515" y="4333"/>
                  </a:lnTo>
                  <a:cubicBezTo>
                    <a:pt x="25515" y="4023"/>
                    <a:pt x="25527" y="3714"/>
                    <a:pt x="25539" y="3392"/>
                  </a:cubicBezTo>
                  <a:cubicBezTo>
                    <a:pt x="25575" y="2737"/>
                    <a:pt x="25598" y="2059"/>
                    <a:pt x="25515" y="1428"/>
                  </a:cubicBezTo>
                  <a:cubicBezTo>
                    <a:pt x="25396" y="511"/>
                    <a:pt x="24860" y="487"/>
                    <a:pt x="24241" y="463"/>
                  </a:cubicBezTo>
                  <a:cubicBezTo>
                    <a:pt x="24158" y="463"/>
                    <a:pt x="24074" y="451"/>
                    <a:pt x="23979" y="451"/>
                  </a:cubicBezTo>
                  <a:cubicBezTo>
                    <a:pt x="23836" y="445"/>
                    <a:pt x="23693" y="442"/>
                    <a:pt x="23551" y="442"/>
                  </a:cubicBezTo>
                  <a:cubicBezTo>
                    <a:pt x="23183" y="442"/>
                    <a:pt x="22819" y="461"/>
                    <a:pt x="22467" y="487"/>
                  </a:cubicBezTo>
                  <a:cubicBezTo>
                    <a:pt x="22108" y="513"/>
                    <a:pt x="21741" y="523"/>
                    <a:pt x="21372" y="523"/>
                  </a:cubicBezTo>
                  <a:cubicBezTo>
                    <a:pt x="20737" y="523"/>
                    <a:pt x="20096" y="493"/>
                    <a:pt x="19479" y="463"/>
                  </a:cubicBezTo>
                  <a:cubicBezTo>
                    <a:pt x="18860" y="416"/>
                    <a:pt x="18217" y="380"/>
                    <a:pt x="17574" y="380"/>
                  </a:cubicBezTo>
                  <a:cubicBezTo>
                    <a:pt x="16800" y="380"/>
                    <a:pt x="16157" y="439"/>
                    <a:pt x="15526" y="558"/>
                  </a:cubicBezTo>
                  <a:cubicBezTo>
                    <a:pt x="14855" y="690"/>
                    <a:pt x="14260" y="754"/>
                    <a:pt x="13648" y="754"/>
                  </a:cubicBezTo>
                  <a:cubicBezTo>
                    <a:pt x="13261" y="754"/>
                    <a:pt x="12867" y="728"/>
                    <a:pt x="12442" y="678"/>
                  </a:cubicBezTo>
                  <a:cubicBezTo>
                    <a:pt x="11942" y="630"/>
                    <a:pt x="11430" y="499"/>
                    <a:pt x="10942" y="368"/>
                  </a:cubicBezTo>
                  <a:cubicBezTo>
                    <a:pt x="10406" y="237"/>
                    <a:pt x="9847" y="94"/>
                    <a:pt x="9275" y="35"/>
                  </a:cubicBezTo>
                  <a:cubicBezTo>
                    <a:pt x="9038" y="12"/>
                    <a:pt x="8806" y="0"/>
                    <a:pt x="8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7"/>
            <p:cNvSpPr/>
            <p:nvPr/>
          </p:nvSpPr>
          <p:spPr>
            <a:xfrm>
              <a:off x="4820825" y="4422400"/>
              <a:ext cx="88725" cy="78300"/>
            </a:xfrm>
            <a:custGeom>
              <a:avLst/>
              <a:gdLst/>
              <a:ahLst/>
              <a:cxnLst/>
              <a:rect l="l" t="t" r="r" b="b"/>
              <a:pathLst>
                <a:path w="3549" h="3132" extrusionOk="0">
                  <a:moveTo>
                    <a:pt x="1679" y="453"/>
                  </a:moveTo>
                  <a:cubicBezTo>
                    <a:pt x="2310" y="453"/>
                    <a:pt x="2941" y="953"/>
                    <a:pt x="3049" y="1524"/>
                  </a:cubicBezTo>
                  <a:cubicBezTo>
                    <a:pt x="3108" y="1905"/>
                    <a:pt x="2930" y="2239"/>
                    <a:pt x="2513" y="2501"/>
                  </a:cubicBezTo>
                  <a:cubicBezTo>
                    <a:pt x="2310" y="2620"/>
                    <a:pt x="2108" y="2679"/>
                    <a:pt x="1882" y="2679"/>
                  </a:cubicBezTo>
                  <a:cubicBezTo>
                    <a:pt x="1358" y="2679"/>
                    <a:pt x="822" y="2322"/>
                    <a:pt x="632" y="1834"/>
                  </a:cubicBezTo>
                  <a:cubicBezTo>
                    <a:pt x="548" y="1608"/>
                    <a:pt x="465" y="1167"/>
                    <a:pt x="917" y="762"/>
                  </a:cubicBezTo>
                  <a:cubicBezTo>
                    <a:pt x="1144" y="560"/>
                    <a:pt x="1394" y="453"/>
                    <a:pt x="1679" y="453"/>
                  </a:cubicBezTo>
                  <a:close/>
                  <a:moveTo>
                    <a:pt x="1679" y="0"/>
                  </a:moveTo>
                  <a:cubicBezTo>
                    <a:pt x="1287" y="0"/>
                    <a:pt x="917" y="155"/>
                    <a:pt x="608" y="429"/>
                  </a:cubicBezTo>
                  <a:cubicBezTo>
                    <a:pt x="144" y="858"/>
                    <a:pt x="1" y="1429"/>
                    <a:pt x="215" y="1989"/>
                  </a:cubicBezTo>
                  <a:cubicBezTo>
                    <a:pt x="477" y="2656"/>
                    <a:pt x="1179" y="3132"/>
                    <a:pt x="1882" y="3132"/>
                  </a:cubicBezTo>
                  <a:cubicBezTo>
                    <a:pt x="2191" y="3132"/>
                    <a:pt x="2477" y="3048"/>
                    <a:pt x="2751" y="2882"/>
                  </a:cubicBezTo>
                  <a:cubicBezTo>
                    <a:pt x="3525" y="2394"/>
                    <a:pt x="3549" y="1775"/>
                    <a:pt x="3489" y="1441"/>
                  </a:cubicBezTo>
                  <a:cubicBezTo>
                    <a:pt x="3346" y="667"/>
                    <a:pt x="2525" y="0"/>
                    <a:pt x="1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7"/>
            <p:cNvSpPr/>
            <p:nvPr/>
          </p:nvSpPr>
          <p:spPr>
            <a:xfrm>
              <a:off x="4462150" y="4358275"/>
              <a:ext cx="47350" cy="42125"/>
            </a:xfrm>
            <a:custGeom>
              <a:avLst/>
              <a:gdLst/>
              <a:ahLst/>
              <a:cxnLst/>
              <a:rect l="l" t="t" r="r" b="b"/>
              <a:pathLst>
                <a:path w="1894" h="1685" extrusionOk="0">
                  <a:moveTo>
                    <a:pt x="1001" y="446"/>
                  </a:moveTo>
                  <a:cubicBezTo>
                    <a:pt x="1096" y="446"/>
                    <a:pt x="1191" y="470"/>
                    <a:pt x="1263" y="506"/>
                  </a:cubicBezTo>
                  <a:cubicBezTo>
                    <a:pt x="1370" y="577"/>
                    <a:pt x="1429" y="696"/>
                    <a:pt x="1441" y="863"/>
                  </a:cubicBezTo>
                  <a:cubicBezTo>
                    <a:pt x="1441" y="970"/>
                    <a:pt x="1417" y="1053"/>
                    <a:pt x="1358" y="1113"/>
                  </a:cubicBezTo>
                  <a:cubicBezTo>
                    <a:pt x="1282" y="1189"/>
                    <a:pt x="1141" y="1228"/>
                    <a:pt x="994" y="1228"/>
                  </a:cubicBezTo>
                  <a:cubicBezTo>
                    <a:pt x="750" y="1228"/>
                    <a:pt x="487" y="1121"/>
                    <a:pt x="465" y="899"/>
                  </a:cubicBezTo>
                  <a:cubicBezTo>
                    <a:pt x="465" y="791"/>
                    <a:pt x="489" y="696"/>
                    <a:pt x="560" y="625"/>
                  </a:cubicBezTo>
                  <a:cubicBezTo>
                    <a:pt x="655" y="518"/>
                    <a:pt x="822" y="446"/>
                    <a:pt x="1001" y="446"/>
                  </a:cubicBezTo>
                  <a:close/>
                  <a:moveTo>
                    <a:pt x="1004" y="1"/>
                  </a:moveTo>
                  <a:cubicBezTo>
                    <a:pt x="713" y="1"/>
                    <a:pt x="414" y="113"/>
                    <a:pt x="227" y="315"/>
                  </a:cubicBezTo>
                  <a:cubicBezTo>
                    <a:pt x="72" y="494"/>
                    <a:pt x="1" y="696"/>
                    <a:pt x="24" y="934"/>
                  </a:cubicBezTo>
                  <a:cubicBezTo>
                    <a:pt x="72" y="1422"/>
                    <a:pt x="548" y="1684"/>
                    <a:pt x="989" y="1684"/>
                  </a:cubicBezTo>
                  <a:cubicBezTo>
                    <a:pt x="1263" y="1684"/>
                    <a:pt x="1513" y="1589"/>
                    <a:pt x="1679" y="1422"/>
                  </a:cubicBezTo>
                  <a:cubicBezTo>
                    <a:pt x="1822" y="1280"/>
                    <a:pt x="1894" y="1077"/>
                    <a:pt x="1894" y="851"/>
                  </a:cubicBezTo>
                  <a:cubicBezTo>
                    <a:pt x="1882" y="530"/>
                    <a:pt x="1739" y="268"/>
                    <a:pt x="1489" y="125"/>
                  </a:cubicBezTo>
                  <a:cubicBezTo>
                    <a:pt x="1347" y="40"/>
                    <a:pt x="1177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7"/>
            <p:cNvSpPr/>
            <p:nvPr/>
          </p:nvSpPr>
          <p:spPr>
            <a:xfrm>
              <a:off x="4432100" y="4237550"/>
              <a:ext cx="71750" cy="65225"/>
            </a:xfrm>
            <a:custGeom>
              <a:avLst/>
              <a:gdLst/>
              <a:ahLst/>
              <a:cxnLst/>
              <a:rect l="l" t="t" r="r" b="b"/>
              <a:pathLst>
                <a:path w="2870" h="2609" extrusionOk="0">
                  <a:moveTo>
                    <a:pt x="1548" y="453"/>
                  </a:moveTo>
                  <a:cubicBezTo>
                    <a:pt x="1869" y="501"/>
                    <a:pt x="2119" y="667"/>
                    <a:pt x="2262" y="941"/>
                  </a:cubicBezTo>
                  <a:cubicBezTo>
                    <a:pt x="2381" y="1144"/>
                    <a:pt x="2405" y="1382"/>
                    <a:pt x="2334" y="1596"/>
                  </a:cubicBezTo>
                  <a:cubicBezTo>
                    <a:pt x="2250" y="1810"/>
                    <a:pt x="2084" y="1977"/>
                    <a:pt x="1834" y="2084"/>
                  </a:cubicBezTo>
                  <a:cubicBezTo>
                    <a:pt x="1715" y="2132"/>
                    <a:pt x="1584" y="2168"/>
                    <a:pt x="1453" y="2168"/>
                  </a:cubicBezTo>
                  <a:cubicBezTo>
                    <a:pt x="1048" y="2156"/>
                    <a:pt x="679" y="1918"/>
                    <a:pt x="560" y="1560"/>
                  </a:cubicBezTo>
                  <a:cubicBezTo>
                    <a:pt x="476" y="1322"/>
                    <a:pt x="512" y="1084"/>
                    <a:pt x="655" y="870"/>
                  </a:cubicBezTo>
                  <a:cubicBezTo>
                    <a:pt x="834" y="608"/>
                    <a:pt x="1143" y="453"/>
                    <a:pt x="1441" y="453"/>
                  </a:cubicBezTo>
                  <a:close/>
                  <a:moveTo>
                    <a:pt x="1432" y="0"/>
                  </a:moveTo>
                  <a:cubicBezTo>
                    <a:pt x="981" y="0"/>
                    <a:pt x="549" y="239"/>
                    <a:pt x="286" y="608"/>
                  </a:cubicBezTo>
                  <a:cubicBezTo>
                    <a:pt x="60" y="941"/>
                    <a:pt x="0" y="1346"/>
                    <a:pt x="131" y="1715"/>
                  </a:cubicBezTo>
                  <a:cubicBezTo>
                    <a:pt x="322" y="2251"/>
                    <a:pt x="857" y="2608"/>
                    <a:pt x="1453" y="2608"/>
                  </a:cubicBezTo>
                  <a:cubicBezTo>
                    <a:pt x="1643" y="2608"/>
                    <a:pt x="1834" y="2572"/>
                    <a:pt x="2012" y="2501"/>
                  </a:cubicBezTo>
                  <a:cubicBezTo>
                    <a:pt x="2477" y="2299"/>
                    <a:pt x="2667" y="1977"/>
                    <a:pt x="2750" y="1739"/>
                  </a:cubicBezTo>
                  <a:cubicBezTo>
                    <a:pt x="2869" y="1418"/>
                    <a:pt x="2834" y="1048"/>
                    <a:pt x="2667" y="727"/>
                  </a:cubicBezTo>
                  <a:cubicBezTo>
                    <a:pt x="2453" y="334"/>
                    <a:pt x="2072" y="72"/>
                    <a:pt x="1607" y="13"/>
                  </a:cubicBezTo>
                  <a:cubicBezTo>
                    <a:pt x="1549" y="4"/>
                    <a:pt x="1490" y="0"/>
                    <a:pt x="1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7"/>
            <p:cNvSpPr/>
            <p:nvPr/>
          </p:nvSpPr>
          <p:spPr>
            <a:xfrm>
              <a:off x="4620800" y="4107900"/>
              <a:ext cx="56875" cy="53475"/>
            </a:xfrm>
            <a:custGeom>
              <a:avLst/>
              <a:gdLst/>
              <a:ahLst/>
              <a:cxnLst/>
              <a:rect l="l" t="t" r="r" b="b"/>
              <a:pathLst>
                <a:path w="2275" h="2139" extrusionOk="0">
                  <a:moveTo>
                    <a:pt x="1025" y="448"/>
                  </a:moveTo>
                  <a:cubicBezTo>
                    <a:pt x="1215" y="448"/>
                    <a:pt x="1441" y="603"/>
                    <a:pt x="1584" y="817"/>
                  </a:cubicBezTo>
                  <a:cubicBezTo>
                    <a:pt x="1632" y="889"/>
                    <a:pt x="1870" y="1281"/>
                    <a:pt x="1560" y="1520"/>
                  </a:cubicBezTo>
                  <a:cubicBezTo>
                    <a:pt x="1417" y="1639"/>
                    <a:pt x="1275" y="1698"/>
                    <a:pt x="1144" y="1698"/>
                  </a:cubicBezTo>
                  <a:cubicBezTo>
                    <a:pt x="846" y="1698"/>
                    <a:pt x="620" y="1436"/>
                    <a:pt x="560" y="1174"/>
                  </a:cubicBezTo>
                  <a:cubicBezTo>
                    <a:pt x="525" y="1043"/>
                    <a:pt x="477" y="698"/>
                    <a:pt x="858" y="496"/>
                  </a:cubicBezTo>
                  <a:cubicBezTo>
                    <a:pt x="906" y="460"/>
                    <a:pt x="965" y="448"/>
                    <a:pt x="1025" y="448"/>
                  </a:cubicBezTo>
                  <a:close/>
                  <a:moveTo>
                    <a:pt x="1010" y="1"/>
                  </a:moveTo>
                  <a:cubicBezTo>
                    <a:pt x="881" y="1"/>
                    <a:pt x="756" y="30"/>
                    <a:pt x="644" y="91"/>
                  </a:cubicBezTo>
                  <a:cubicBezTo>
                    <a:pt x="191" y="341"/>
                    <a:pt x="1" y="793"/>
                    <a:pt x="120" y="1293"/>
                  </a:cubicBezTo>
                  <a:cubicBezTo>
                    <a:pt x="251" y="1793"/>
                    <a:pt x="667" y="2139"/>
                    <a:pt x="1144" y="2139"/>
                  </a:cubicBezTo>
                  <a:cubicBezTo>
                    <a:pt x="1382" y="2139"/>
                    <a:pt x="1620" y="2055"/>
                    <a:pt x="1834" y="1877"/>
                  </a:cubicBezTo>
                  <a:cubicBezTo>
                    <a:pt x="2227" y="1567"/>
                    <a:pt x="2275" y="1043"/>
                    <a:pt x="1965" y="567"/>
                  </a:cubicBezTo>
                  <a:cubicBezTo>
                    <a:pt x="1731" y="211"/>
                    <a:pt x="1357" y="1"/>
                    <a:pt x="1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7"/>
            <p:cNvSpPr/>
            <p:nvPr/>
          </p:nvSpPr>
          <p:spPr>
            <a:xfrm>
              <a:off x="4826775" y="4143725"/>
              <a:ext cx="55100" cy="51300"/>
            </a:xfrm>
            <a:custGeom>
              <a:avLst/>
              <a:gdLst/>
              <a:ahLst/>
              <a:cxnLst/>
              <a:rect l="l" t="t" r="r" b="b"/>
              <a:pathLst>
                <a:path w="2204" h="2052" extrusionOk="0">
                  <a:moveTo>
                    <a:pt x="1049" y="444"/>
                  </a:moveTo>
                  <a:cubicBezTo>
                    <a:pt x="1120" y="444"/>
                    <a:pt x="1191" y="456"/>
                    <a:pt x="1251" y="480"/>
                  </a:cubicBezTo>
                  <a:cubicBezTo>
                    <a:pt x="1453" y="539"/>
                    <a:pt x="1584" y="634"/>
                    <a:pt x="1656" y="753"/>
                  </a:cubicBezTo>
                  <a:cubicBezTo>
                    <a:pt x="1727" y="908"/>
                    <a:pt x="1703" y="1099"/>
                    <a:pt x="1596" y="1277"/>
                  </a:cubicBezTo>
                  <a:cubicBezTo>
                    <a:pt x="1475" y="1472"/>
                    <a:pt x="1293" y="1584"/>
                    <a:pt x="1106" y="1584"/>
                  </a:cubicBezTo>
                  <a:cubicBezTo>
                    <a:pt x="963" y="1584"/>
                    <a:pt x="816" y="1518"/>
                    <a:pt x="691" y="1372"/>
                  </a:cubicBezTo>
                  <a:cubicBezTo>
                    <a:pt x="537" y="1170"/>
                    <a:pt x="489" y="932"/>
                    <a:pt x="584" y="741"/>
                  </a:cubicBezTo>
                  <a:cubicBezTo>
                    <a:pt x="668" y="551"/>
                    <a:pt x="846" y="444"/>
                    <a:pt x="1049" y="444"/>
                  </a:cubicBezTo>
                  <a:close/>
                  <a:moveTo>
                    <a:pt x="1061" y="1"/>
                  </a:moveTo>
                  <a:cubicBezTo>
                    <a:pt x="676" y="1"/>
                    <a:pt x="337" y="205"/>
                    <a:pt x="179" y="539"/>
                  </a:cubicBezTo>
                  <a:cubicBezTo>
                    <a:pt x="1" y="908"/>
                    <a:pt x="72" y="1325"/>
                    <a:pt x="346" y="1658"/>
                  </a:cubicBezTo>
                  <a:cubicBezTo>
                    <a:pt x="620" y="1980"/>
                    <a:pt x="906" y="2051"/>
                    <a:pt x="1096" y="2051"/>
                  </a:cubicBezTo>
                  <a:cubicBezTo>
                    <a:pt x="1441" y="2051"/>
                    <a:pt x="1775" y="1837"/>
                    <a:pt x="1977" y="1503"/>
                  </a:cubicBezTo>
                  <a:cubicBezTo>
                    <a:pt x="2168" y="1194"/>
                    <a:pt x="2203" y="837"/>
                    <a:pt x="2049" y="551"/>
                  </a:cubicBezTo>
                  <a:cubicBezTo>
                    <a:pt x="1965" y="384"/>
                    <a:pt x="1787" y="170"/>
                    <a:pt x="1394" y="51"/>
                  </a:cubicBezTo>
                  <a:cubicBezTo>
                    <a:pt x="1281" y="17"/>
                    <a:pt x="1169" y="1"/>
                    <a:pt x="1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7"/>
            <p:cNvSpPr/>
            <p:nvPr/>
          </p:nvSpPr>
          <p:spPr>
            <a:xfrm>
              <a:off x="4894950" y="4353400"/>
              <a:ext cx="57175" cy="52050"/>
            </a:xfrm>
            <a:custGeom>
              <a:avLst/>
              <a:gdLst/>
              <a:ahLst/>
              <a:cxnLst/>
              <a:rect l="l" t="t" r="r" b="b"/>
              <a:pathLst>
                <a:path w="2287" h="2082" extrusionOk="0">
                  <a:moveTo>
                    <a:pt x="1108" y="439"/>
                  </a:moveTo>
                  <a:cubicBezTo>
                    <a:pt x="1215" y="439"/>
                    <a:pt x="1322" y="463"/>
                    <a:pt x="1429" y="510"/>
                  </a:cubicBezTo>
                  <a:cubicBezTo>
                    <a:pt x="1786" y="665"/>
                    <a:pt x="1786" y="939"/>
                    <a:pt x="1751" y="1094"/>
                  </a:cubicBezTo>
                  <a:cubicBezTo>
                    <a:pt x="1691" y="1356"/>
                    <a:pt x="1453" y="1629"/>
                    <a:pt x="1167" y="1629"/>
                  </a:cubicBezTo>
                  <a:cubicBezTo>
                    <a:pt x="1060" y="1629"/>
                    <a:pt x="953" y="1594"/>
                    <a:pt x="846" y="1522"/>
                  </a:cubicBezTo>
                  <a:cubicBezTo>
                    <a:pt x="596" y="1344"/>
                    <a:pt x="488" y="1082"/>
                    <a:pt x="572" y="832"/>
                  </a:cubicBezTo>
                  <a:cubicBezTo>
                    <a:pt x="643" y="594"/>
                    <a:pt x="858" y="439"/>
                    <a:pt x="1108" y="439"/>
                  </a:cubicBezTo>
                  <a:close/>
                  <a:moveTo>
                    <a:pt x="1127" y="0"/>
                  </a:moveTo>
                  <a:cubicBezTo>
                    <a:pt x="673" y="0"/>
                    <a:pt x="275" y="267"/>
                    <a:pt x="143" y="689"/>
                  </a:cubicBezTo>
                  <a:cubicBezTo>
                    <a:pt x="0" y="1141"/>
                    <a:pt x="167" y="1594"/>
                    <a:pt x="596" y="1891"/>
                  </a:cubicBezTo>
                  <a:cubicBezTo>
                    <a:pt x="774" y="2022"/>
                    <a:pt x="965" y="2082"/>
                    <a:pt x="1167" y="2082"/>
                  </a:cubicBezTo>
                  <a:cubicBezTo>
                    <a:pt x="1643" y="2082"/>
                    <a:pt x="2084" y="1701"/>
                    <a:pt x="2191" y="1189"/>
                  </a:cubicBezTo>
                  <a:cubicBezTo>
                    <a:pt x="2286" y="725"/>
                    <a:pt x="2072" y="308"/>
                    <a:pt x="1620" y="105"/>
                  </a:cubicBezTo>
                  <a:cubicBezTo>
                    <a:pt x="1455" y="34"/>
                    <a:pt x="1287" y="0"/>
                    <a:pt x="1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7"/>
            <p:cNvSpPr/>
            <p:nvPr/>
          </p:nvSpPr>
          <p:spPr>
            <a:xfrm>
              <a:off x="4489250" y="4390250"/>
              <a:ext cx="108650" cy="100050"/>
            </a:xfrm>
            <a:custGeom>
              <a:avLst/>
              <a:gdLst/>
              <a:ahLst/>
              <a:cxnLst/>
              <a:rect l="l" t="t" r="r" b="b"/>
              <a:pathLst>
                <a:path w="4346" h="4002" extrusionOk="0">
                  <a:moveTo>
                    <a:pt x="2167" y="453"/>
                  </a:moveTo>
                  <a:cubicBezTo>
                    <a:pt x="2953" y="453"/>
                    <a:pt x="3893" y="1132"/>
                    <a:pt x="3893" y="1977"/>
                  </a:cubicBezTo>
                  <a:cubicBezTo>
                    <a:pt x="3893" y="3132"/>
                    <a:pt x="3143" y="3549"/>
                    <a:pt x="2500" y="3549"/>
                  </a:cubicBezTo>
                  <a:cubicBezTo>
                    <a:pt x="1953" y="3549"/>
                    <a:pt x="1226" y="3251"/>
                    <a:pt x="822" y="2429"/>
                  </a:cubicBezTo>
                  <a:cubicBezTo>
                    <a:pt x="512" y="1787"/>
                    <a:pt x="929" y="1036"/>
                    <a:pt x="1465" y="667"/>
                  </a:cubicBezTo>
                  <a:cubicBezTo>
                    <a:pt x="1667" y="524"/>
                    <a:pt x="1905" y="453"/>
                    <a:pt x="2167" y="453"/>
                  </a:cubicBezTo>
                  <a:close/>
                  <a:moveTo>
                    <a:pt x="2167" y="1"/>
                  </a:moveTo>
                  <a:cubicBezTo>
                    <a:pt x="1810" y="1"/>
                    <a:pt x="1488" y="108"/>
                    <a:pt x="1215" y="286"/>
                  </a:cubicBezTo>
                  <a:cubicBezTo>
                    <a:pt x="500" y="786"/>
                    <a:pt x="0" y="1739"/>
                    <a:pt x="417" y="2620"/>
                  </a:cubicBezTo>
                  <a:cubicBezTo>
                    <a:pt x="834" y="3477"/>
                    <a:pt x="1619" y="4001"/>
                    <a:pt x="2500" y="4001"/>
                  </a:cubicBezTo>
                  <a:cubicBezTo>
                    <a:pt x="3417" y="4001"/>
                    <a:pt x="4346" y="3370"/>
                    <a:pt x="4346" y="1977"/>
                  </a:cubicBezTo>
                  <a:cubicBezTo>
                    <a:pt x="4346" y="846"/>
                    <a:pt x="3191" y="1"/>
                    <a:pt x="2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7"/>
            <p:cNvSpPr/>
            <p:nvPr/>
          </p:nvSpPr>
          <p:spPr>
            <a:xfrm>
              <a:off x="5083075" y="3315000"/>
              <a:ext cx="1189450" cy="1368025"/>
            </a:xfrm>
            <a:custGeom>
              <a:avLst/>
              <a:gdLst/>
              <a:ahLst/>
              <a:cxnLst/>
              <a:rect l="l" t="t" r="r" b="b"/>
              <a:pathLst>
                <a:path w="47578" h="54721" extrusionOk="0">
                  <a:moveTo>
                    <a:pt x="2795" y="467"/>
                  </a:moveTo>
                  <a:cubicBezTo>
                    <a:pt x="3136" y="467"/>
                    <a:pt x="3480" y="483"/>
                    <a:pt x="3788" y="483"/>
                  </a:cubicBezTo>
                  <a:cubicBezTo>
                    <a:pt x="3832" y="483"/>
                    <a:pt x="3875" y="482"/>
                    <a:pt x="3917" y="482"/>
                  </a:cubicBezTo>
                  <a:cubicBezTo>
                    <a:pt x="4291" y="474"/>
                    <a:pt x="4665" y="472"/>
                    <a:pt x="5040" y="472"/>
                  </a:cubicBezTo>
                  <a:cubicBezTo>
                    <a:pt x="6538" y="472"/>
                    <a:pt x="8042" y="517"/>
                    <a:pt x="9537" y="517"/>
                  </a:cubicBezTo>
                  <a:lnTo>
                    <a:pt x="42958" y="517"/>
                  </a:lnTo>
                  <a:cubicBezTo>
                    <a:pt x="43517" y="517"/>
                    <a:pt x="44077" y="529"/>
                    <a:pt x="44648" y="565"/>
                  </a:cubicBezTo>
                  <a:cubicBezTo>
                    <a:pt x="44934" y="577"/>
                    <a:pt x="45220" y="601"/>
                    <a:pt x="45506" y="624"/>
                  </a:cubicBezTo>
                  <a:cubicBezTo>
                    <a:pt x="45732" y="648"/>
                    <a:pt x="45970" y="684"/>
                    <a:pt x="46196" y="720"/>
                  </a:cubicBezTo>
                  <a:cubicBezTo>
                    <a:pt x="46661" y="755"/>
                    <a:pt x="46815" y="1113"/>
                    <a:pt x="46673" y="1779"/>
                  </a:cubicBezTo>
                  <a:cubicBezTo>
                    <a:pt x="46271" y="1918"/>
                    <a:pt x="45807" y="1945"/>
                    <a:pt x="45355" y="1945"/>
                  </a:cubicBezTo>
                  <a:cubicBezTo>
                    <a:pt x="45069" y="1945"/>
                    <a:pt x="44788" y="1934"/>
                    <a:pt x="44529" y="1934"/>
                  </a:cubicBezTo>
                  <a:lnTo>
                    <a:pt x="14002" y="1934"/>
                  </a:lnTo>
                  <a:cubicBezTo>
                    <a:pt x="11740" y="1934"/>
                    <a:pt x="9473" y="1888"/>
                    <a:pt x="7210" y="1888"/>
                  </a:cubicBezTo>
                  <a:cubicBezTo>
                    <a:pt x="5852" y="1888"/>
                    <a:pt x="4496" y="1904"/>
                    <a:pt x="3143" y="1958"/>
                  </a:cubicBezTo>
                  <a:cubicBezTo>
                    <a:pt x="3104" y="1959"/>
                    <a:pt x="3066" y="1960"/>
                    <a:pt x="3027" y="1960"/>
                  </a:cubicBezTo>
                  <a:cubicBezTo>
                    <a:pt x="2689" y="1960"/>
                    <a:pt x="2367" y="1914"/>
                    <a:pt x="2036" y="1839"/>
                  </a:cubicBezTo>
                  <a:cubicBezTo>
                    <a:pt x="1953" y="1815"/>
                    <a:pt x="1869" y="1779"/>
                    <a:pt x="1786" y="1756"/>
                  </a:cubicBezTo>
                  <a:cubicBezTo>
                    <a:pt x="1131" y="1625"/>
                    <a:pt x="1107" y="1232"/>
                    <a:pt x="1691" y="577"/>
                  </a:cubicBezTo>
                  <a:cubicBezTo>
                    <a:pt x="2018" y="488"/>
                    <a:pt x="2405" y="467"/>
                    <a:pt x="2795" y="467"/>
                  </a:cubicBezTo>
                  <a:close/>
                  <a:moveTo>
                    <a:pt x="42315" y="2387"/>
                  </a:moveTo>
                  <a:cubicBezTo>
                    <a:pt x="42315" y="3470"/>
                    <a:pt x="42303" y="4565"/>
                    <a:pt x="42303" y="5661"/>
                  </a:cubicBezTo>
                  <a:cubicBezTo>
                    <a:pt x="41851" y="5101"/>
                    <a:pt x="41327" y="4613"/>
                    <a:pt x="40898" y="4053"/>
                  </a:cubicBezTo>
                  <a:cubicBezTo>
                    <a:pt x="40886" y="4042"/>
                    <a:pt x="40886" y="4042"/>
                    <a:pt x="40874" y="4030"/>
                  </a:cubicBezTo>
                  <a:cubicBezTo>
                    <a:pt x="40874" y="3708"/>
                    <a:pt x="40874" y="3387"/>
                    <a:pt x="40874" y="3065"/>
                  </a:cubicBezTo>
                  <a:cubicBezTo>
                    <a:pt x="41231" y="3482"/>
                    <a:pt x="41529" y="3946"/>
                    <a:pt x="41862" y="4375"/>
                  </a:cubicBezTo>
                  <a:cubicBezTo>
                    <a:pt x="41912" y="4446"/>
                    <a:pt x="41983" y="4476"/>
                    <a:pt x="42052" y="4476"/>
                  </a:cubicBezTo>
                  <a:cubicBezTo>
                    <a:pt x="42214" y="4476"/>
                    <a:pt x="42368" y="4315"/>
                    <a:pt x="42243" y="4149"/>
                  </a:cubicBezTo>
                  <a:cubicBezTo>
                    <a:pt x="41839" y="3601"/>
                    <a:pt x="41458" y="2994"/>
                    <a:pt x="40969" y="2494"/>
                  </a:cubicBezTo>
                  <a:cubicBezTo>
                    <a:pt x="40946" y="2458"/>
                    <a:pt x="40910" y="2446"/>
                    <a:pt x="40886" y="2434"/>
                  </a:cubicBezTo>
                  <a:lnTo>
                    <a:pt x="40886" y="2387"/>
                  </a:lnTo>
                  <a:close/>
                  <a:moveTo>
                    <a:pt x="6167" y="2398"/>
                  </a:moveTo>
                  <a:lnTo>
                    <a:pt x="6167" y="2398"/>
                  </a:lnTo>
                  <a:cubicBezTo>
                    <a:pt x="6132" y="2887"/>
                    <a:pt x="6108" y="3375"/>
                    <a:pt x="6084" y="3863"/>
                  </a:cubicBezTo>
                  <a:cubicBezTo>
                    <a:pt x="5786" y="3518"/>
                    <a:pt x="5465" y="3196"/>
                    <a:pt x="5144" y="2863"/>
                  </a:cubicBezTo>
                  <a:cubicBezTo>
                    <a:pt x="5096" y="2817"/>
                    <a:pt x="5042" y="2798"/>
                    <a:pt x="4991" y="2798"/>
                  </a:cubicBezTo>
                  <a:cubicBezTo>
                    <a:pt x="4812" y="2798"/>
                    <a:pt x="4656" y="3027"/>
                    <a:pt x="4822" y="3184"/>
                  </a:cubicBezTo>
                  <a:cubicBezTo>
                    <a:pt x="5251" y="3613"/>
                    <a:pt x="5679" y="4042"/>
                    <a:pt x="6060" y="4506"/>
                  </a:cubicBezTo>
                  <a:cubicBezTo>
                    <a:pt x="6048" y="4827"/>
                    <a:pt x="6048" y="5137"/>
                    <a:pt x="6037" y="5458"/>
                  </a:cubicBezTo>
                  <a:cubicBezTo>
                    <a:pt x="5977" y="5399"/>
                    <a:pt x="5906" y="5339"/>
                    <a:pt x="5834" y="5280"/>
                  </a:cubicBezTo>
                  <a:cubicBezTo>
                    <a:pt x="5572" y="5077"/>
                    <a:pt x="5346" y="4851"/>
                    <a:pt x="5144" y="4601"/>
                  </a:cubicBezTo>
                  <a:cubicBezTo>
                    <a:pt x="5097" y="4545"/>
                    <a:pt x="5043" y="4522"/>
                    <a:pt x="4990" y="4522"/>
                  </a:cubicBezTo>
                  <a:cubicBezTo>
                    <a:pt x="4830" y="4522"/>
                    <a:pt x="4687" y="4740"/>
                    <a:pt x="4822" y="4911"/>
                  </a:cubicBezTo>
                  <a:cubicBezTo>
                    <a:pt x="5013" y="5161"/>
                    <a:pt x="5227" y="5375"/>
                    <a:pt x="5477" y="5566"/>
                  </a:cubicBezTo>
                  <a:cubicBezTo>
                    <a:pt x="5656" y="5708"/>
                    <a:pt x="5834" y="5839"/>
                    <a:pt x="5965" y="6018"/>
                  </a:cubicBezTo>
                  <a:cubicBezTo>
                    <a:pt x="5989" y="6042"/>
                    <a:pt x="6001" y="6054"/>
                    <a:pt x="6025" y="6078"/>
                  </a:cubicBezTo>
                  <a:cubicBezTo>
                    <a:pt x="6025" y="6506"/>
                    <a:pt x="6013" y="6935"/>
                    <a:pt x="6013" y="7375"/>
                  </a:cubicBezTo>
                  <a:cubicBezTo>
                    <a:pt x="5632" y="7054"/>
                    <a:pt x="5263" y="6697"/>
                    <a:pt x="4917" y="6339"/>
                  </a:cubicBezTo>
                  <a:cubicBezTo>
                    <a:pt x="4864" y="6294"/>
                    <a:pt x="4812" y="6278"/>
                    <a:pt x="4762" y="6278"/>
                  </a:cubicBezTo>
                  <a:cubicBezTo>
                    <a:pt x="4733" y="6278"/>
                    <a:pt x="4705" y="6283"/>
                    <a:pt x="4679" y="6292"/>
                  </a:cubicBezTo>
                  <a:cubicBezTo>
                    <a:pt x="4667" y="5018"/>
                    <a:pt x="4667" y="3744"/>
                    <a:pt x="4667" y="2470"/>
                  </a:cubicBezTo>
                  <a:cubicBezTo>
                    <a:pt x="5167" y="2446"/>
                    <a:pt x="5679" y="2422"/>
                    <a:pt x="6167" y="2398"/>
                  </a:cubicBezTo>
                  <a:close/>
                  <a:moveTo>
                    <a:pt x="4679" y="6744"/>
                  </a:moveTo>
                  <a:cubicBezTo>
                    <a:pt x="5096" y="7161"/>
                    <a:pt x="5525" y="7578"/>
                    <a:pt x="5989" y="7935"/>
                  </a:cubicBezTo>
                  <a:cubicBezTo>
                    <a:pt x="6001" y="7947"/>
                    <a:pt x="6013" y="7947"/>
                    <a:pt x="6013" y="7947"/>
                  </a:cubicBezTo>
                  <a:cubicBezTo>
                    <a:pt x="6013" y="8435"/>
                    <a:pt x="6013" y="8923"/>
                    <a:pt x="6013" y="9423"/>
                  </a:cubicBezTo>
                  <a:cubicBezTo>
                    <a:pt x="5751" y="9173"/>
                    <a:pt x="5501" y="8899"/>
                    <a:pt x="5203" y="8697"/>
                  </a:cubicBezTo>
                  <a:cubicBezTo>
                    <a:pt x="5162" y="8668"/>
                    <a:pt x="5121" y="8656"/>
                    <a:pt x="5083" y="8656"/>
                  </a:cubicBezTo>
                  <a:cubicBezTo>
                    <a:pt x="4901" y="8656"/>
                    <a:pt x="4780" y="8940"/>
                    <a:pt x="4977" y="9078"/>
                  </a:cubicBezTo>
                  <a:cubicBezTo>
                    <a:pt x="5358" y="9340"/>
                    <a:pt x="5644" y="9721"/>
                    <a:pt x="6025" y="9995"/>
                  </a:cubicBezTo>
                  <a:cubicBezTo>
                    <a:pt x="6025" y="10852"/>
                    <a:pt x="6025" y="11709"/>
                    <a:pt x="6025" y="12578"/>
                  </a:cubicBezTo>
                  <a:cubicBezTo>
                    <a:pt x="5989" y="16222"/>
                    <a:pt x="5965" y="19865"/>
                    <a:pt x="6025" y="23496"/>
                  </a:cubicBezTo>
                  <a:cubicBezTo>
                    <a:pt x="6072" y="27104"/>
                    <a:pt x="6191" y="30664"/>
                    <a:pt x="5846" y="34260"/>
                  </a:cubicBezTo>
                  <a:cubicBezTo>
                    <a:pt x="5501" y="37843"/>
                    <a:pt x="4810" y="41403"/>
                    <a:pt x="4060" y="44928"/>
                  </a:cubicBezTo>
                  <a:cubicBezTo>
                    <a:pt x="3715" y="46582"/>
                    <a:pt x="3334" y="48226"/>
                    <a:pt x="2977" y="49881"/>
                  </a:cubicBezTo>
                  <a:cubicBezTo>
                    <a:pt x="2786" y="50702"/>
                    <a:pt x="2608" y="51535"/>
                    <a:pt x="2441" y="52369"/>
                  </a:cubicBezTo>
                  <a:cubicBezTo>
                    <a:pt x="2298" y="53059"/>
                    <a:pt x="2417" y="54107"/>
                    <a:pt x="1584" y="54238"/>
                  </a:cubicBezTo>
                  <a:cubicBezTo>
                    <a:pt x="1502" y="54251"/>
                    <a:pt x="1428" y="54257"/>
                    <a:pt x="1360" y="54257"/>
                  </a:cubicBezTo>
                  <a:cubicBezTo>
                    <a:pt x="346" y="54257"/>
                    <a:pt x="785" y="52907"/>
                    <a:pt x="953" y="52226"/>
                  </a:cubicBezTo>
                  <a:cubicBezTo>
                    <a:pt x="1143" y="51428"/>
                    <a:pt x="1334" y="50631"/>
                    <a:pt x="1524" y="49821"/>
                  </a:cubicBezTo>
                  <a:cubicBezTo>
                    <a:pt x="1941" y="48035"/>
                    <a:pt x="2381" y="46249"/>
                    <a:pt x="2810" y="44463"/>
                  </a:cubicBezTo>
                  <a:cubicBezTo>
                    <a:pt x="3584" y="41141"/>
                    <a:pt x="4227" y="37843"/>
                    <a:pt x="4536" y="34438"/>
                  </a:cubicBezTo>
                  <a:cubicBezTo>
                    <a:pt x="4846" y="30890"/>
                    <a:pt x="4870" y="27330"/>
                    <a:pt x="4834" y="23770"/>
                  </a:cubicBezTo>
                  <a:cubicBezTo>
                    <a:pt x="4774" y="18091"/>
                    <a:pt x="4703" y="12424"/>
                    <a:pt x="4679" y="6744"/>
                  </a:cubicBezTo>
                  <a:close/>
                  <a:moveTo>
                    <a:pt x="40874" y="4720"/>
                  </a:moveTo>
                  <a:cubicBezTo>
                    <a:pt x="41243" y="5149"/>
                    <a:pt x="41648" y="5554"/>
                    <a:pt x="42005" y="6006"/>
                  </a:cubicBezTo>
                  <a:cubicBezTo>
                    <a:pt x="42051" y="6058"/>
                    <a:pt x="42103" y="6079"/>
                    <a:pt x="42153" y="6079"/>
                  </a:cubicBezTo>
                  <a:cubicBezTo>
                    <a:pt x="42207" y="6079"/>
                    <a:pt x="42260" y="6055"/>
                    <a:pt x="42303" y="6018"/>
                  </a:cubicBezTo>
                  <a:lnTo>
                    <a:pt x="42303" y="6018"/>
                  </a:lnTo>
                  <a:cubicBezTo>
                    <a:pt x="42279" y="11947"/>
                    <a:pt x="42208" y="17865"/>
                    <a:pt x="42041" y="23794"/>
                  </a:cubicBezTo>
                  <a:cubicBezTo>
                    <a:pt x="41934" y="27485"/>
                    <a:pt x="41934" y="31176"/>
                    <a:pt x="42339" y="34855"/>
                  </a:cubicBezTo>
                  <a:cubicBezTo>
                    <a:pt x="42732" y="38379"/>
                    <a:pt x="43815" y="41832"/>
                    <a:pt x="44553" y="45297"/>
                  </a:cubicBezTo>
                  <a:cubicBezTo>
                    <a:pt x="45029" y="47511"/>
                    <a:pt x="45768" y="49642"/>
                    <a:pt x="46232" y="51857"/>
                  </a:cubicBezTo>
                  <a:cubicBezTo>
                    <a:pt x="46339" y="52345"/>
                    <a:pt x="46411" y="52833"/>
                    <a:pt x="46423" y="53333"/>
                  </a:cubicBezTo>
                  <a:cubicBezTo>
                    <a:pt x="46423" y="53548"/>
                    <a:pt x="46399" y="53762"/>
                    <a:pt x="46315" y="53952"/>
                  </a:cubicBezTo>
                  <a:cubicBezTo>
                    <a:pt x="46210" y="54197"/>
                    <a:pt x="46081" y="54286"/>
                    <a:pt x="45948" y="54286"/>
                  </a:cubicBezTo>
                  <a:cubicBezTo>
                    <a:pt x="45647" y="54286"/>
                    <a:pt x="45327" y="53827"/>
                    <a:pt x="45220" y="53679"/>
                  </a:cubicBezTo>
                  <a:cubicBezTo>
                    <a:pt x="44494" y="52643"/>
                    <a:pt x="44315" y="51309"/>
                    <a:pt x="44053" y="50107"/>
                  </a:cubicBezTo>
                  <a:cubicBezTo>
                    <a:pt x="43255" y="46475"/>
                    <a:pt x="42482" y="42844"/>
                    <a:pt x="41720" y="39213"/>
                  </a:cubicBezTo>
                  <a:cubicBezTo>
                    <a:pt x="40922" y="35462"/>
                    <a:pt x="40696" y="31807"/>
                    <a:pt x="40672" y="27997"/>
                  </a:cubicBezTo>
                  <a:cubicBezTo>
                    <a:pt x="40636" y="21401"/>
                    <a:pt x="40779" y="14805"/>
                    <a:pt x="40838" y="8209"/>
                  </a:cubicBezTo>
                  <a:cubicBezTo>
                    <a:pt x="41065" y="8506"/>
                    <a:pt x="41291" y="8816"/>
                    <a:pt x="41517" y="9114"/>
                  </a:cubicBezTo>
                  <a:cubicBezTo>
                    <a:pt x="41569" y="9180"/>
                    <a:pt x="41640" y="9207"/>
                    <a:pt x="41709" y="9207"/>
                  </a:cubicBezTo>
                  <a:cubicBezTo>
                    <a:pt x="41877" y="9207"/>
                    <a:pt x="42036" y="9047"/>
                    <a:pt x="41910" y="8887"/>
                  </a:cubicBezTo>
                  <a:cubicBezTo>
                    <a:pt x="41577" y="8435"/>
                    <a:pt x="41231" y="7982"/>
                    <a:pt x="40898" y="7530"/>
                  </a:cubicBezTo>
                  <a:cubicBezTo>
                    <a:pt x="40886" y="7518"/>
                    <a:pt x="40862" y="7506"/>
                    <a:pt x="40850" y="7494"/>
                  </a:cubicBezTo>
                  <a:cubicBezTo>
                    <a:pt x="40850" y="7209"/>
                    <a:pt x="40850" y="6935"/>
                    <a:pt x="40862" y="6649"/>
                  </a:cubicBezTo>
                  <a:cubicBezTo>
                    <a:pt x="41160" y="7042"/>
                    <a:pt x="41470" y="7423"/>
                    <a:pt x="41779" y="7804"/>
                  </a:cubicBezTo>
                  <a:cubicBezTo>
                    <a:pt x="41822" y="7858"/>
                    <a:pt x="41873" y="7881"/>
                    <a:pt x="41924" y="7881"/>
                  </a:cubicBezTo>
                  <a:cubicBezTo>
                    <a:pt x="42083" y="7881"/>
                    <a:pt x="42236" y="7654"/>
                    <a:pt x="42101" y="7482"/>
                  </a:cubicBezTo>
                  <a:cubicBezTo>
                    <a:pt x="41684" y="6970"/>
                    <a:pt x="41279" y="6459"/>
                    <a:pt x="40862" y="5947"/>
                  </a:cubicBezTo>
                  <a:cubicBezTo>
                    <a:pt x="40862" y="5530"/>
                    <a:pt x="40874" y="5125"/>
                    <a:pt x="40874" y="4720"/>
                  </a:cubicBezTo>
                  <a:close/>
                  <a:moveTo>
                    <a:pt x="3570" y="0"/>
                  </a:moveTo>
                  <a:cubicBezTo>
                    <a:pt x="2997" y="0"/>
                    <a:pt x="2427" y="24"/>
                    <a:pt x="1869" y="101"/>
                  </a:cubicBezTo>
                  <a:cubicBezTo>
                    <a:pt x="1369" y="172"/>
                    <a:pt x="405" y="482"/>
                    <a:pt x="548" y="1184"/>
                  </a:cubicBezTo>
                  <a:cubicBezTo>
                    <a:pt x="703" y="1994"/>
                    <a:pt x="1726" y="2256"/>
                    <a:pt x="2417" y="2375"/>
                  </a:cubicBezTo>
                  <a:cubicBezTo>
                    <a:pt x="2900" y="2455"/>
                    <a:pt x="3409" y="2485"/>
                    <a:pt x="3928" y="2485"/>
                  </a:cubicBezTo>
                  <a:cubicBezTo>
                    <a:pt x="4024" y="2485"/>
                    <a:pt x="4119" y="2484"/>
                    <a:pt x="4215" y="2482"/>
                  </a:cubicBezTo>
                  <a:cubicBezTo>
                    <a:pt x="4215" y="10435"/>
                    <a:pt x="4405" y="18389"/>
                    <a:pt x="4393" y="26342"/>
                  </a:cubicBezTo>
                  <a:cubicBezTo>
                    <a:pt x="4393" y="32319"/>
                    <a:pt x="3822" y="38105"/>
                    <a:pt x="2465" y="43927"/>
                  </a:cubicBezTo>
                  <a:cubicBezTo>
                    <a:pt x="1834" y="46654"/>
                    <a:pt x="1179" y="49380"/>
                    <a:pt x="524" y="52107"/>
                  </a:cubicBezTo>
                  <a:cubicBezTo>
                    <a:pt x="369" y="52726"/>
                    <a:pt x="0" y="53667"/>
                    <a:pt x="357" y="54274"/>
                  </a:cubicBezTo>
                  <a:cubicBezTo>
                    <a:pt x="573" y="54638"/>
                    <a:pt x="895" y="54721"/>
                    <a:pt x="1243" y="54721"/>
                  </a:cubicBezTo>
                  <a:cubicBezTo>
                    <a:pt x="1531" y="54721"/>
                    <a:pt x="1837" y="54664"/>
                    <a:pt x="2115" y="54664"/>
                  </a:cubicBezTo>
                  <a:cubicBezTo>
                    <a:pt x="2149" y="54664"/>
                    <a:pt x="2182" y="54665"/>
                    <a:pt x="2215" y="54667"/>
                  </a:cubicBezTo>
                  <a:cubicBezTo>
                    <a:pt x="2322" y="54667"/>
                    <a:pt x="2405" y="54595"/>
                    <a:pt x="2441" y="54500"/>
                  </a:cubicBezTo>
                  <a:cubicBezTo>
                    <a:pt x="3048" y="52512"/>
                    <a:pt x="3322" y="50369"/>
                    <a:pt x="3774" y="48345"/>
                  </a:cubicBezTo>
                  <a:cubicBezTo>
                    <a:pt x="4262" y="46154"/>
                    <a:pt x="4739" y="43963"/>
                    <a:pt x="5167" y="41760"/>
                  </a:cubicBezTo>
                  <a:cubicBezTo>
                    <a:pt x="5977" y="37617"/>
                    <a:pt x="6537" y="33426"/>
                    <a:pt x="6572" y="29199"/>
                  </a:cubicBezTo>
                  <a:cubicBezTo>
                    <a:pt x="6620" y="24663"/>
                    <a:pt x="6429" y="20127"/>
                    <a:pt x="6453" y="15591"/>
                  </a:cubicBezTo>
                  <a:cubicBezTo>
                    <a:pt x="6477" y="11209"/>
                    <a:pt x="6310" y="6756"/>
                    <a:pt x="6620" y="2387"/>
                  </a:cubicBezTo>
                  <a:lnTo>
                    <a:pt x="40434" y="2387"/>
                  </a:lnTo>
                  <a:cubicBezTo>
                    <a:pt x="40422" y="9733"/>
                    <a:pt x="40327" y="17079"/>
                    <a:pt x="40231" y="24425"/>
                  </a:cubicBezTo>
                  <a:cubicBezTo>
                    <a:pt x="40196" y="27949"/>
                    <a:pt x="40041" y="31593"/>
                    <a:pt x="40517" y="35105"/>
                  </a:cubicBezTo>
                  <a:cubicBezTo>
                    <a:pt x="41005" y="38712"/>
                    <a:pt x="41898" y="42284"/>
                    <a:pt x="42660" y="45844"/>
                  </a:cubicBezTo>
                  <a:cubicBezTo>
                    <a:pt x="43041" y="47606"/>
                    <a:pt x="43422" y="49357"/>
                    <a:pt x="43803" y="51107"/>
                  </a:cubicBezTo>
                  <a:cubicBezTo>
                    <a:pt x="44029" y="52107"/>
                    <a:pt x="44279" y="53024"/>
                    <a:pt x="44827" y="53905"/>
                  </a:cubicBezTo>
                  <a:cubicBezTo>
                    <a:pt x="45133" y="54401"/>
                    <a:pt x="45542" y="54644"/>
                    <a:pt x="45914" y="54644"/>
                  </a:cubicBezTo>
                  <a:cubicBezTo>
                    <a:pt x="46382" y="54644"/>
                    <a:pt x="46790" y="54261"/>
                    <a:pt x="46863" y="53512"/>
                  </a:cubicBezTo>
                  <a:cubicBezTo>
                    <a:pt x="47054" y="51595"/>
                    <a:pt x="46077" y="49416"/>
                    <a:pt x="45553" y="47618"/>
                  </a:cubicBezTo>
                  <a:cubicBezTo>
                    <a:pt x="44672" y="44535"/>
                    <a:pt x="44172" y="41332"/>
                    <a:pt x="43398" y="38236"/>
                  </a:cubicBezTo>
                  <a:cubicBezTo>
                    <a:pt x="41898" y="32295"/>
                    <a:pt x="42422" y="25878"/>
                    <a:pt x="42613" y="19817"/>
                  </a:cubicBezTo>
                  <a:cubicBezTo>
                    <a:pt x="42803" y="14007"/>
                    <a:pt x="42755" y="8197"/>
                    <a:pt x="42767" y="2387"/>
                  </a:cubicBezTo>
                  <a:lnTo>
                    <a:pt x="44922" y="2387"/>
                  </a:lnTo>
                  <a:cubicBezTo>
                    <a:pt x="45003" y="2385"/>
                    <a:pt x="45084" y="2385"/>
                    <a:pt x="45167" y="2385"/>
                  </a:cubicBezTo>
                  <a:cubicBezTo>
                    <a:pt x="45249" y="2385"/>
                    <a:pt x="45333" y="2385"/>
                    <a:pt x="45417" y="2385"/>
                  </a:cubicBezTo>
                  <a:cubicBezTo>
                    <a:pt x="45920" y="2385"/>
                    <a:pt x="46440" y="2372"/>
                    <a:pt x="46887" y="2184"/>
                  </a:cubicBezTo>
                  <a:cubicBezTo>
                    <a:pt x="46887" y="2172"/>
                    <a:pt x="46887" y="2172"/>
                    <a:pt x="46899" y="2172"/>
                  </a:cubicBezTo>
                  <a:cubicBezTo>
                    <a:pt x="46923" y="2160"/>
                    <a:pt x="46958" y="2148"/>
                    <a:pt x="46982" y="2125"/>
                  </a:cubicBezTo>
                  <a:cubicBezTo>
                    <a:pt x="47399" y="1744"/>
                    <a:pt x="47577" y="898"/>
                    <a:pt x="46982" y="541"/>
                  </a:cubicBezTo>
                  <a:cubicBezTo>
                    <a:pt x="46172" y="53"/>
                    <a:pt x="44994" y="124"/>
                    <a:pt x="44077" y="77"/>
                  </a:cubicBezTo>
                  <a:cubicBezTo>
                    <a:pt x="42898" y="30"/>
                    <a:pt x="41715" y="15"/>
                    <a:pt x="40530" y="15"/>
                  </a:cubicBezTo>
                  <a:cubicBezTo>
                    <a:pt x="38375" y="15"/>
                    <a:pt x="36215" y="65"/>
                    <a:pt x="34064" y="65"/>
                  </a:cubicBezTo>
                  <a:lnTo>
                    <a:pt x="6394" y="65"/>
                  </a:lnTo>
                  <a:cubicBezTo>
                    <a:pt x="5468" y="65"/>
                    <a:pt x="4514" y="0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7"/>
            <p:cNvSpPr/>
            <p:nvPr/>
          </p:nvSpPr>
          <p:spPr>
            <a:xfrm>
              <a:off x="4306475" y="3458200"/>
              <a:ext cx="374775" cy="1022275"/>
            </a:xfrm>
            <a:custGeom>
              <a:avLst/>
              <a:gdLst/>
              <a:ahLst/>
              <a:cxnLst/>
              <a:rect l="l" t="t" r="r" b="b"/>
              <a:pathLst>
                <a:path w="14991" h="40891" extrusionOk="0">
                  <a:moveTo>
                    <a:pt x="4157" y="478"/>
                  </a:moveTo>
                  <a:cubicBezTo>
                    <a:pt x="4315" y="478"/>
                    <a:pt x="4471" y="491"/>
                    <a:pt x="4620" y="516"/>
                  </a:cubicBezTo>
                  <a:cubicBezTo>
                    <a:pt x="5716" y="695"/>
                    <a:pt x="6692" y="1814"/>
                    <a:pt x="7025" y="2802"/>
                  </a:cubicBezTo>
                  <a:cubicBezTo>
                    <a:pt x="7049" y="2874"/>
                    <a:pt x="7061" y="2957"/>
                    <a:pt x="7073" y="3028"/>
                  </a:cubicBezTo>
                  <a:cubicBezTo>
                    <a:pt x="6216" y="3624"/>
                    <a:pt x="5085" y="3909"/>
                    <a:pt x="4096" y="4207"/>
                  </a:cubicBezTo>
                  <a:cubicBezTo>
                    <a:pt x="3058" y="4520"/>
                    <a:pt x="1905" y="4843"/>
                    <a:pt x="794" y="4843"/>
                  </a:cubicBezTo>
                  <a:cubicBezTo>
                    <a:pt x="720" y="4843"/>
                    <a:pt x="646" y="4841"/>
                    <a:pt x="572" y="4838"/>
                  </a:cubicBezTo>
                  <a:cubicBezTo>
                    <a:pt x="370" y="3921"/>
                    <a:pt x="608" y="2874"/>
                    <a:pt x="1060" y="2112"/>
                  </a:cubicBezTo>
                  <a:cubicBezTo>
                    <a:pt x="1637" y="1147"/>
                    <a:pt x="2989" y="478"/>
                    <a:pt x="4157" y="478"/>
                  </a:cubicBezTo>
                  <a:close/>
                  <a:moveTo>
                    <a:pt x="7144" y="3528"/>
                  </a:moveTo>
                  <a:lnTo>
                    <a:pt x="7144" y="3528"/>
                  </a:lnTo>
                  <a:cubicBezTo>
                    <a:pt x="7180" y="4457"/>
                    <a:pt x="6775" y="5410"/>
                    <a:pt x="6335" y="6172"/>
                  </a:cubicBezTo>
                  <a:cubicBezTo>
                    <a:pt x="6240" y="6338"/>
                    <a:pt x="6406" y="6624"/>
                    <a:pt x="6454" y="6767"/>
                  </a:cubicBezTo>
                  <a:cubicBezTo>
                    <a:pt x="6466" y="6826"/>
                    <a:pt x="6490" y="6874"/>
                    <a:pt x="6501" y="6922"/>
                  </a:cubicBezTo>
                  <a:cubicBezTo>
                    <a:pt x="6394" y="6874"/>
                    <a:pt x="6299" y="6815"/>
                    <a:pt x="6192" y="6767"/>
                  </a:cubicBezTo>
                  <a:cubicBezTo>
                    <a:pt x="6154" y="6746"/>
                    <a:pt x="6117" y="6736"/>
                    <a:pt x="6082" y="6736"/>
                  </a:cubicBezTo>
                  <a:cubicBezTo>
                    <a:pt x="5885" y="6736"/>
                    <a:pt x="5753" y="7037"/>
                    <a:pt x="5966" y="7148"/>
                  </a:cubicBezTo>
                  <a:cubicBezTo>
                    <a:pt x="6204" y="7279"/>
                    <a:pt x="6442" y="7410"/>
                    <a:pt x="6680" y="7529"/>
                  </a:cubicBezTo>
                  <a:cubicBezTo>
                    <a:pt x="6680" y="7529"/>
                    <a:pt x="6692" y="7529"/>
                    <a:pt x="6692" y="7541"/>
                  </a:cubicBezTo>
                  <a:cubicBezTo>
                    <a:pt x="6716" y="7588"/>
                    <a:pt x="6728" y="7636"/>
                    <a:pt x="6751" y="7684"/>
                  </a:cubicBezTo>
                  <a:cubicBezTo>
                    <a:pt x="6561" y="7612"/>
                    <a:pt x="6370" y="7529"/>
                    <a:pt x="6192" y="7446"/>
                  </a:cubicBezTo>
                  <a:cubicBezTo>
                    <a:pt x="6154" y="7427"/>
                    <a:pt x="6118" y="7419"/>
                    <a:pt x="6083" y="7419"/>
                  </a:cubicBezTo>
                  <a:cubicBezTo>
                    <a:pt x="5875" y="7419"/>
                    <a:pt x="5741" y="7714"/>
                    <a:pt x="5966" y="7827"/>
                  </a:cubicBezTo>
                  <a:cubicBezTo>
                    <a:pt x="6275" y="7981"/>
                    <a:pt x="6597" y="8100"/>
                    <a:pt x="6894" y="8243"/>
                  </a:cubicBezTo>
                  <a:cubicBezTo>
                    <a:pt x="6906" y="8255"/>
                    <a:pt x="6918" y="8255"/>
                    <a:pt x="6930" y="8255"/>
                  </a:cubicBezTo>
                  <a:cubicBezTo>
                    <a:pt x="6954" y="8350"/>
                    <a:pt x="6990" y="8446"/>
                    <a:pt x="7013" y="8541"/>
                  </a:cubicBezTo>
                  <a:cubicBezTo>
                    <a:pt x="6930" y="8505"/>
                    <a:pt x="6835" y="8470"/>
                    <a:pt x="6740" y="8422"/>
                  </a:cubicBezTo>
                  <a:cubicBezTo>
                    <a:pt x="6706" y="8407"/>
                    <a:pt x="6673" y="8400"/>
                    <a:pt x="6641" y="8400"/>
                  </a:cubicBezTo>
                  <a:cubicBezTo>
                    <a:pt x="6427" y="8400"/>
                    <a:pt x="6285" y="8711"/>
                    <a:pt x="6513" y="8815"/>
                  </a:cubicBezTo>
                  <a:cubicBezTo>
                    <a:pt x="6740" y="8922"/>
                    <a:pt x="6966" y="9005"/>
                    <a:pt x="7192" y="9124"/>
                  </a:cubicBezTo>
                  <a:cubicBezTo>
                    <a:pt x="7287" y="9446"/>
                    <a:pt x="7371" y="9755"/>
                    <a:pt x="7454" y="10077"/>
                  </a:cubicBezTo>
                  <a:cubicBezTo>
                    <a:pt x="6430" y="10458"/>
                    <a:pt x="5370" y="10720"/>
                    <a:pt x="4311" y="10982"/>
                  </a:cubicBezTo>
                  <a:cubicBezTo>
                    <a:pt x="3954" y="9779"/>
                    <a:pt x="3608" y="8565"/>
                    <a:pt x="3251" y="7350"/>
                  </a:cubicBezTo>
                  <a:cubicBezTo>
                    <a:pt x="3239" y="7327"/>
                    <a:pt x="3227" y="7291"/>
                    <a:pt x="3203" y="7267"/>
                  </a:cubicBezTo>
                  <a:cubicBezTo>
                    <a:pt x="3192" y="7255"/>
                    <a:pt x="3192" y="7255"/>
                    <a:pt x="3180" y="7243"/>
                  </a:cubicBezTo>
                  <a:cubicBezTo>
                    <a:pt x="3168" y="7231"/>
                    <a:pt x="3156" y="7219"/>
                    <a:pt x="3144" y="7207"/>
                  </a:cubicBezTo>
                  <a:cubicBezTo>
                    <a:pt x="2525" y="6862"/>
                    <a:pt x="1870" y="6600"/>
                    <a:pt x="1334" y="6136"/>
                  </a:cubicBezTo>
                  <a:cubicBezTo>
                    <a:pt x="1060" y="5898"/>
                    <a:pt x="858" y="5600"/>
                    <a:pt x="727" y="5291"/>
                  </a:cubicBezTo>
                  <a:lnTo>
                    <a:pt x="727" y="5291"/>
                  </a:lnTo>
                  <a:cubicBezTo>
                    <a:pt x="747" y="5291"/>
                    <a:pt x="768" y="5291"/>
                    <a:pt x="788" y="5291"/>
                  </a:cubicBezTo>
                  <a:cubicBezTo>
                    <a:pt x="1816" y="5291"/>
                    <a:pt x="2866" y="5000"/>
                    <a:pt x="3846" y="4743"/>
                  </a:cubicBezTo>
                  <a:cubicBezTo>
                    <a:pt x="4906" y="4469"/>
                    <a:pt x="6180" y="4136"/>
                    <a:pt x="7144" y="3528"/>
                  </a:cubicBezTo>
                  <a:close/>
                  <a:moveTo>
                    <a:pt x="7109" y="10672"/>
                  </a:moveTo>
                  <a:cubicBezTo>
                    <a:pt x="7216" y="11089"/>
                    <a:pt x="7323" y="11506"/>
                    <a:pt x="7418" y="11922"/>
                  </a:cubicBezTo>
                  <a:cubicBezTo>
                    <a:pt x="7502" y="12256"/>
                    <a:pt x="7585" y="12589"/>
                    <a:pt x="7668" y="12922"/>
                  </a:cubicBezTo>
                  <a:lnTo>
                    <a:pt x="12181" y="30794"/>
                  </a:lnTo>
                  <a:cubicBezTo>
                    <a:pt x="12359" y="31472"/>
                    <a:pt x="12597" y="32425"/>
                    <a:pt x="12859" y="33449"/>
                  </a:cubicBezTo>
                  <a:cubicBezTo>
                    <a:pt x="13550" y="36104"/>
                    <a:pt x="14395" y="39414"/>
                    <a:pt x="14455" y="39842"/>
                  </a:cubicBezTo>
                  <a:cubicBezTo>
                    <a:pt x="14526" y="40331"/>
                    <a:pt x="14443" y="40438"/>
                    <a:pt x="14455" y="40438"/>
                  </a:cubicBezTo>
                  <a:cubicBezTo>
                    <a:pt x="14452" y="40441"/>
                    <a:pt x="14445" y="40443"/>
                    <a:pt x="14435" y="40443"/>
                  </a:cubicBezTo>
                  <a:cubicBezTo>
                    <a:pt x="14405" y="40443"/>
                    <a:pt x="14340" y="40425"/>
                    <a:pt x="14217" y="40354"/>
                  </a:cubicBezTo>
                  <a:cubicBezTo>
                    <a:pt x="14133" y="40295"/>
                    <a:pt x="14050" y="40223"/>
                    <a:pt x="13967" y="40116"/>
                  </a:cubicBezTo>
                  <a:cubicBezTo>
                    <a:pt x="13514" y="39557"/>
                    <a:pt x="12443" y="35854"/>
                    <a:pt x="11800" y="33651"/>
                  </a:cubicBezTo>
                  <a:cubicBezTo>
                    <a:pt x="11574" y="32901"/>
                    <a:pt x="11395" y="32258"/>
                    <a:pt x="11264" y="31853"/>
                  </a:cubicBezTo>
                  <a:lnTo>
                    <a:pt x="4835" y="11315"/>
                  </a:lnTo>
                  <a:cubicBezTo>
                    <a:pt x="5597" y="11137"/>
                    <a:pt x="6359" y="10934"/>
                    <a:pt x="7109" y="10672"/>
                  </a:cubicBezTo>
                  <a:close/>
                  <a:moveTo>
                    <a:pt x="4080" y="1"/>
                  </a:moveTo>
                  <a:cubicBezTo>
                    <a:pt x="2503" y="1"/>
                    <a:pt x="791" y="1224"/>
                    <a:pt x="298" y="2600"/>
                  </a:cubicBezTo>
                  <a:cubicBezTo>
                    <a:pt x="1" y="3421"/>
                    <a:pt x="1" y="4195"/>
                    <a:pt x="215" y="4945"/>
                  </a:cubicBezTo>
                  <a:cubicBezTo>
                    <a:pt x="167" y="5064"/>
                    <a:pt x="191" y="5219"/>
                    <a:pt x="322" y="5267"/>
                  </a:cubicBezTo>
                  <a:cubicBezTo>
                    <a:pt x="417" y="5493"/>
                    <a:pt x="513" y="5731"/>
                    <a:pt x="644" y="5969"/>
                  </a:cubicBezTo>
                  <a:cubicBezTo>
                    <a:pt x="1096" y="6803"/>
                    <a:pt x="2060" y="7136"/>
                    <a:pt x="2834" y="7565"/>
                  </a:cubicBezTo>
                  <a:cubicBezTo>
                    <a:pt x="3203" y="8815"/>
                    <a:pt x="3573" y="10065"/>
                    <a:pt x="3930" y="11315"/>
                  </a:cubicBezTo>
                  <a:cubicBezTo>
                    <a:pt x="3960" y="11417"/>
                    <a:pt x="4060" y="11475"/>
                    <a:pt x="4163" y="11475"/>
                  </a:cubicBezTo>
                  <a:cubicBezTo>
                    <a:pt x="4180" y="11475"/>
                    <a:pt x="4198" y="11473"/>
                    <a:pt x="4215" y="11470"/>
                  </a:cubicBezTo>
                  <a:cubicBezTo>
                    <a:pt x="4275" y="11458"/>
                    <a:pt x="4335" y="11446"/>
                    <a:pt x="4394" y="11422"/>
                  </a:cubicBezTo>
                  <a:lnTo>
                    <a:pt x="10835" y="31984"/>
                  </a:lnTo>
                  <a:cubicBezTo>
                    <a:pt x="10954" y="32389"/>
                    <a:pt x="11145" y="33032"/>
                    <a:pt x="11359" y="33770"/>
                  </a:cubicBezTo>
                  <a:cubicBezTo>
                    <a:pt x="12276" y="36937"/>
                    <a:pt x="13145" y="39819"/>
                    <a:pt x="13609" y="40402"/>
                  </a:cubicBezTo>
                  <a:cubicBezTo>
                    <a:pt x="13729" y="40545"/>
                    <a:pt x="13860" y="40652"/>
                    <a:pt x="13990" y="40735"/>
                  </a:cubicBezTo>
                  <a:cubicBezTo>
                    <a:pt x="14157" y="40843"/>
                    <a:pt x="14312" y="40890"/>
                    <a:pt x="14443" y="40890"/>
                  </a:cubicBezTo>
                  <a:cubicBezTo>
                    <a:pt x="14538" y="40890"/>
                    <a:pt x="14622" y="40866"/>
                    <a:pt x="14693" y="40819"/>
                  </a:cubicBezTo>
                  <a:cubicBezTo>
                    <a:pt x="14991" y="40628"/>
                    <a:pt x="14955" y="40140"/>
                    <a:pt x="14907" y="39783"/>
                  </a:cubicBezTo>
                  <a:cubicBezTo>
                    <a:pt x="14848" y="39330"/>
                    <a:pt x="14026" y="36140"/>
                    <a:pt x="13300" y="33330"/>
                  </a:cubicBezTo>
                  <a:cubicBezTo>
                    <a:pt x="13038" y="32306"/>
                    <a:pt x="12800" y="31365"/>
                    <a:pt x="12621" y="30687"/>
                  </a:cubicBezTo>
                  <a:lnTo>
                    <a:pt x="8097" y="12803"/>
                  </a:lnTo>
                  <a:cubicBezTo>
                    <a:pt x="8014" y="12482"/>
                    <a:pt x="7942" y="12149"/>
                    <a:pt x="7859" y="11815"/>
                  </a:cubicBezTo>
                  <a:cubicBezTo>
                    <a:pt x="7752" y="11387"/>
                    <a:pt x="7644" y="10946"/>
                    <a:pt x="7537" y="10517"/>
                  </a:cubicBezTo>
                  <a:cubicBezTo>
                    <a:pt x="7621" y="10494"/>
                    <a:pt x="7704" y="10458"/>
                    <a:pt x="7787" y="10434"/>
                  </a:cubicBezTo>
                  <a:cubicBezTo>
                    <a:pt x="7906" y="10386"/>
                    <a:pt x="7978" y="10279"/>
                    <a:pt x="7942" y="10148"/>
                  </a:cubicBezTo>
                  <a:cubicBezTo>
                    <a:pt x="7728" y="9315"/>
                    <a:pt x="7466" y="8493"/>
                    <a:pt x="7204" y="7672"/>
                  </a:cubicBezTo>
                  <a:cubicBezTo>
                    <a:pt x="7085" y="7279"/>
                    <a:pt x="6966" y="6898"/>
                    <a:pt x="6835" y="6505"/>
                  </a:cubicBezTo>
                  <a:cubicBezTo>
                    <a:pt x="6716" y="6124"/>
                    <a:pt x="7002" y="5910"/>
                    <a:pt x="7168" y="5529"/>
                  </a:cubicBezTo>
                  <a:cubicBezTo>
                    <a:pt x="7525" y="4743"/>
                    <a:pt x="7633" y="3957"/>
                    <a:pt x="7525" y="3231"/>
                  </a:cubicBezTo>
                  <a:cubicBezTo>
                    <a:pt x="7585" y="3124"/>
                    <a:pt x="7549" y="2993"/>
                    <a:pt x="7466" y="2933"/>
                  </a:cubicBezTo>
                  <a:cubicBezTo>
                    <a:pt x="7216" y="1862"/>
                    <a:pt x="6478" y="933"/>
                    <a:pt x="5347" y="314"/>
                  </a:cubicBezTo>
                  <a:cubicBezTo>
                    <a:pt x="4955" y="97"/>
                    <a:pt x="4523" y="1"/>
                    <a:pt x="4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2A360C-EE18-49EC-BE05-8A74A9260A6F}"/>
              </a:ext>
            </a:extLst>
          </p:cNvPr>
          <p:cNvSpPr txBox="1"/>
          <p:nvPr/>
        </p:nvSpPr>
        <p:spPr>
          <a:xfrm>
            <a:off x="340577" y="1194728"/>
            <a:ext cx="40340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Love Ya Like A Sister" panose="020B0604020202020204" charset="0"/>
              </a:rPr>
              <a:t>Felhasznált források:</a:t>
            </a:r>
          </a:p>
          <a:p>
            <a:r>
              <a:rPr lang="en-US" dirty="0">
                <a:latin typeface="Love Ya Like A Sister" panose="020B0604020202020204" charset="0"/>
                <a:hlinkClick r:id="rId3"/>
              </a:rPr>
              <a:t>https://www.differencebetween.com/difference-between-oil-and-vs-fat/</a:t>
            </a:r>
            <a:endParaRPr lang="hu-HU" dirty="0">
              <a:latin typeface="Love Ya Like A Sister" panose="020B0604020202020204" charset="0"/>
            </a:endParaRPr>
          </a:p>
          <a:p>
            <a:r>
              <a:rPr lang="en-US" dirty="0">
                <a:latin typeface="Love Ya Like A Sister" panose="020B0604020202020204" charset="0"/>
                <a:hlinkClick r:id="rId4"/>
              </a:rPr>
              <a:t>https://www.youtube.com/watch?v=rjdttw1rqt8</a:t>
            </a:r>
            <a:endParaRPr lang="hu-HU" dirty="0">
              <a:latin typeface="Love Ya Like A Sister" panose="020B0604020202020204" charset="0"/>
            </a:endParaRPr>
          </a:p>
          <a:p>
            <a:r>
              <a:rPr lang="en-US" dirty="0">
                <a:latin typeface="Love Ya Like A Sister" panose="020B0604020202020204" charset="0"/>
                <a:hlinkClick r:id="rId5"/>
              </a:rPr>
              <a:t>https://www.youtube.com/watch?v=QhUrc4BnPgg</a:t>
            </a:r>
            <a:endParaRPr lang="hu-HU" dirty="0">
              <a:latin typeface="Love Ya Like A Sister" panose="020B0604020202020204" charset="0"/>
            </a:endParaRPr>
          </a:p>
          <a:p>
            <a:r>
              <a:rPr lang="en-US" dirty="0">
                <a:latin typeface="Love Ya Like A Sister" panose="020B0604020202020204" charset="0"/>
                <a:hlinkClick r:id="rId6"/>
              </a:rPr>
              <a:t>https://www.health.harvard.edu/staying-healthy/the-truth-about-fats-bad-and-good</a:t>
            </a:r>
            <a:endParaRPr lang="hu-HU" dirty="0">
              <a:latin typeface="Love Ya Like A Sister" panose="020B0604020202020204" charset="0"/>
            </a:endParaRPr>
          </a:p>
          <a:p>
            <a:r>
              <a:rPr lang="en-US" dirty="0">
                <a:latin typeface="Love Ya Like A Sister" panose="020B0604020202020204" charset="0"/>
                <a:hlinkClick r:id="rId7"/>
              </a:rPr>
              <a:t>https://eletmodvaltasrafel.blog.hu/2013/04/16/zsirok_fajtai_jok_es_rosszak</a:t>
            </a:r>
            <a:endParaRPr lang="hu-HU" dirty="0">
              <a:latin typeface="Love Ya Like A Sister" panose="020B06040202020202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emistry Less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7B7B7"/>
      </a:lt2>
      <a:accent1>
        <a:srgbClr val="000000"/>
      </a:accent1>
      <a:accent2>
        <a:srgbClr val="FFFFFF"/>
      </a:accent2>
      <a:accent3>
        <a:srgbClr val="595959"/>
      </a:accent3>
      <a:accent4>
        <a:srgbClr val="B7B7B7"/>
      </a:accent4>
      <a:accent5>
        <a:srgbClr val="212121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233</Words>
  <Application>Microsoft Office PowerPoint</Application>
  <PresentationFormat>On-screen Show (16:9)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Love Ya Like A Sister</vt:lpstr>
      <vt:lpstr>Arial</vt:lpstr>
      <vt:lpstr>Catamaran</vt:lpstr>
      <vt:lpstr>Chemistry Lesson XL by Slidesgo</vt:lpstr>
      <vt:lpstr>Zsírok és olajok</vt:lpstr>
      <vt:lpstr>Zsírok vs. olajok</vt:lpstr>
      <vt:lpstr>1.</vt:lpstr>
      <vt:lpstr>Telítettség</vt:lpstr>
      <vt:lpstr>PowerPoint Presentation</vt:lpstr>
      <vt:lpstr>3D-s modellek:</vt:lpstr>
      <vt:lpstr>Köszönjük!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Zsírok és olajok</dc:title>
  <cp:lastModifiedBy>Attila Réman</cp:lastModifiedBy>
  <cp:revision>4</cp:revision>
  <dcterms:modified xsi:type="dcterms:W3CDTF">2021-10-20T19:51:02Z</dcterms:modified>
</cp:coreProperties>
</file>