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4F2D-850E-4E90-B7F8-0D7BE8F5B07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FCD066-8FD5-49C1-A51B-84307131A24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4F2D-850E-4E90-B7F8-0D7BE8F5B07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D066-8FD5-49C1-A51B-84307131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4F2D-850E-4E90-B7F8-0D7BE8F5B07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D066-8FD5-49C1-A51B-84307131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285C-DAC0-495C-86F0-7A112604BE4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E82-DAD3-4E5C-B1C0-532BAEE6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285C-DAC0-495C-86F0-7A112604BE4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E82-DAD3-4E5C-B1C0-532BAEE6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285C-DAC0-495C-86F0-7A112604BE4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E82-DAD3-4E5C-B1C0-532BAEE6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285C-DAC0-495C-86F0-7A112604BE4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E82-DAD3-4E5C-B1C0-532BAEE6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285C-DAC0-495C-86F0-7A112604BE4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E82-DAD3-4E5C-B1C0-532BAEE6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285C-DAC0-495C-86F0-7A112604BE4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E82-DAD3-4E5C-B1C0-532BAEE6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285C-DAC0-495C-86F0-7A112604BE4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E82-DAD3-4E5C-B1C0-532BAEE6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285C-DAC0-495C-86F0-7A112604BE4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E82-DAD3-4E5C-B1C0-532BAEE6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BF14F2D-850E-4E90-B7F8-0D7BE8F5B07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9FCD066-8FD5-49C1-A51B-84307131A24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285C-DAC0-495C-86F0-7A112604BE4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E82-DAD3-4E5C-B1C0-532BAEE6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285C-DAC0-495C-86F0-7A112604BE4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E82-DAD3-4E5C-B1C0-532BAEE6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285C-DAC0-495C-86F0-7A112604BE4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E82-DAD3-4E5C-B1C0-532BAEE6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D61E-3089-4166-93D7-8C691E9F9C0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E4B6-3936-4BE8-82CB-4173DA3A4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D61E-3089-4166-93D7-8C691E9F9C0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E4B6-3936-4BE8-82CB-4173DA3A4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D61E-3089-4166-93D7-8C691E9F9C0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E4B6-3936-4BE8-82CB-4173DA3A4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D61E-3089-4166-93D7-8C691E9F9C0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E4B6-3936-4BE8-82CB-4173DA3A4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D61E-3089-4166-93D7-8C691E9F9C0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E4B6-3936-4BE8-82CB-4173DA3A4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D61E-3089-4166-93D7-8C691E9F9C0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E4B6-3936-4BE8-82CB-4173DA3A4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D61E-3089-4166-93D7-8C691E9F9C0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E4B6-3936-4BE8-82CB-4173DA3A4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4F2D-850E-4E90-B7F8-0D7BE8F5B07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D066-8FD5-49C1-A51B-84307131A24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D61E-3089-4166-93D7-8C691E9F9C0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E4B6-3936-4BE8-82CB-4173DA3A4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D61E-3089-4166-93D7-8C691E9F9C0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E4B6-3936-4BE8-82CB-4173DA3A4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D61E-3089-4166-93D7-8C691E9F9C0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E4B6-3936-4BE8-82CB-4173DA3A4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D61E-3089-4166-93D7-8C691E9F9C0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E4B6-3936-4BE8-82CB-4173DA3A4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4F2D-850E-4E90-B7F8-0D7BE8F5B07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D066-8FD5-49C1-A51B-84307131A24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D066-8FD5-49C1-A51B-84307131A2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4F2D-850E-4E90-B7F8-0D7BE8F5B07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4F2D-850E-4E90-B7F8-0D7BE8F5B07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D066-8FD5-49C1-A51B-84307131A24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4F2D-850E-4E90-B7F8-0D7BE8F5B07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D066-8FD5-49C1-A51B-84307131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BF14F2D-850E-4E90-B7F8-0D7BE8F5B07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9FCD066-8FD5-49C1-A51B-84307131A2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4F2D-850E-4E90-B7F8-0D7BE8F5B07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FCD066-8FD5-49C1-A51B-84307131A2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BF14F2D-850E-4E90-B7F8-0D7BE8F5B07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9FCD066-8FD5-49C1-A51B-84307131A2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2285C-DAC0-495C-86F0-7A112604BE4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5CE82-DAD3-4E5C-B1C0-532BAEE64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DD61E-3089-4166-93D7-8C691E9F9C0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E4B6-3936-4BE8-82CB-4173DA3A49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PzJBfHkpZY?t=32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társadalom és az egyén viszonya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55626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hlinkClick r:id="rId2"/>
              </a:rPr>
              <a:t>https://youtu.be/sPzJBfHkpZY?t=327</a:t>
            </a:r>
            <a:endParaRPr lang="hu-H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Nietzsche elmélete a jóról és a rosszról</a:t>
            </a:r>
          </a:p>
          <a:p>
            <a:pPr>
              <a:buNone/>
            </a:pPr>
            <a:r>
              <a:rPr lang="hu-HU" dirty="0" smtClean="0"/>
              <a:t>			A jó és a rossz relatívak, perpektíva kérdései </a:t>
            </a:r>
          </a:p>
          <a:p>
            <a:r>
              <a:rPr lang="hu-HU" dirty="0" smtClean="0"/>
              <a:t>A kettő közti viszony</a:t>
            </a:r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jó és a rossz fogalma</a:t>
            </a:r>
            <a:endParaRPr lang="en-US" dirty="0"/>
          </a:p>
        </p:txBody>
      </p:sp>
      <p:pic>
        <p:nvPicPr>
          <p:cNvPr id="3074" name="Picture 2" descr="Nietzsche188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895600"/>
            <a:ext cx="2381250" cy="3181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505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hu-HU" dirty="0" smtClean="0"/>
              <a:t>Minden féle változás stresszt idéz elő</a:t>
            </a:r>
          </a:p>
          <a:p>
            <a:pPr>
              <a:buNone/>
            </a:pPr>
            <a:r>
              <a:rPr lang="hu-HU" dirty="0" smtClean="0"/>
              <a:t>			Két forma</a:t>
            </a:r>
            <a:r>
              <a:rPr lang="en-US" dirty="0" smtClean="0"/>
              <a:t>: </a:t>
            </a:r>
            <a:r>
              <a:rPr lang="en-US" dirty="0" err="1" smtClean="0"/>
              <a:t>distressz</a:t>
            </a:r>
            <a:r>
              <a:rPr lang="en-US" dirty="0" smtClean="0"/>
              <a:t> </a:t>
            </a:r>
            <a:r>
              <a:rPr lang="hu-HU" dirty="0" smtClean="0"/>
              <a:t>és eustressz</a:t>
            </a:r>
          </a:p>
          <a:p>
            <a:pPr>
              <a:buNone/>
            </a:pPr>
            <a:r>
              <a:rPr lang="hu-HU" dirty="0" smtClean="0"/>
              <a:t>Akció-</a:t>
            </a:r>
            <a:r>
              <a:rPr lang="en-US" dirty="0" smtClean="0"/>
              <a:t>&gt;</a:t>
            </a:r>
            <a:r>
              <a:rPr lang="hu-HU" dirty="0" smtClean="0"/>
              <a:t>reakció elv alapján stressz-</a:t>
            </a:r>
            <a:r>
              <a:rPr lang="en-US" dirty="0" smtClean="0"/>
              <a:t>&gt;</a:t>
            </a:r>
            <a:r>
              <a:rPr lang="hu-HU" dirty="0" smtClean="0"/>
              <a:t>alkalmazkodás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 v</a:t>
            </a:r>
            <a:r>
              <a:rPr lang="hu-HU" dirty="0" smtClean="0"/>
              <a:t>áltozás  a megszokottságot felbontó tényező, a „jól bevált módszer” lecserélése</a:t>
            </a:r>
          </a:p>
          <a:p>
            <a:pPr>
              <a:buNone/>
            </a:pPr>
            <a:r>
              <a:rPr lang="hu-HU" dirty="0" smtClean="0"/>
              <a:t>Emiatt az emberek alapvetően nehzen viselik vagy nem szeretik a változást, annak ellenére, hogy a változás valamilyen szinten mindig jó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dirty="0" smtClean="0"/>
              <a:t>		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változás, mint folyamat, történés az ember életében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876800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i="1" dirty="0" smtClean="0"/>
              <a:t>„A változás a fejlődés alapköve”- Sidó Gáspár</a:t>
            </a:r>
            <a:endParaRPr lang="en-US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4800600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i="1" dirty="0" smtClean="0"/>
              <a:t>„A változás változatossága alkalom az alkalmazkodásra”- </a:t>
            </a:r>
            <a:r>
              <a:rPr lang="hu-HU" sz="2000" dirty="0" smtClean="0"/>
              <a:t>Kaizen</a:t>
            </a:r>
            <a:r>
              <a:rPr lang="hu-HU" sz="2000" i="1" dirty="0" smtClean="0"/>
              <a:t> </a:t>
            </a:r>
            <a:r>
              <a:rPr lang="hu-HU" sz="2000" dirty="0" smtClean="0"/>
              <a:t>csapat</a:t>
            </a:r>
            <a:r>
              <a:rPr lang="hu-HU" sz="2000" i="1" dirty="0" smtClean="0"/>
              <a:t> </a:t>
            </a:r>
            <a:r>
              <a:rPr lang="hu-HU" sz="1400" i="1" dirty="0"/>
              <a:t>(</a:t>
            </a:r>
            <a:r>
              <a:rPr lang="hu-HU" sz="1400" i="1" dirty="0" smtClean="0"/>
              <a:t>shoutout to Réman Attila)</a:t>
            </a:r>
            <a:endParaRPr lang="en-US" sz="28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2362200"/>
          </a:xfrm>
        </p:spPr>
        <p:txBody>
          <a:bodyPr/>
          <a:lstStyle/>
          <a:p>
            <a:r>
              <a:rPr lang="hu-HU" dirty="0" smtClean="0"/>
              <a:t>Ki is a változásra érdemes ember?</a:t>
            </a:r>
          </a:p>
          <a:p>
            <a:r>
              <a:rPr lang="hu-HU" dirty="0" smtClean="0"/>
              <a:t>A bizonytalansággal való önkéntes szembenézés</a:t>
            </a:r>
          </a:p>
          <a:p>
            <a:r>
              <a:rPr lang="hu-HU" dirty="0" smtClean="0"/>
              <a:t>Hajlam, potenciál a változásra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változára érdemes Nber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4191000"/>
            <a:ext cx="472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i="1" dirty="0" smtClean="0"/>
              <a:t>„Ki ez a csodálatos nber?”- </a:t>
            </a:r>
            <a:r>
              <a:rPr lang="hu-HU" sz="2800" dirty="0" smtClean="0"/>
              <a:t>Pixa és Zsozeatya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51</TotalTime>
  <Words>94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Paper</vt:lpstr>
      <vt:lpstr>Custom Design</vt:lpstr>
      <vt:lpstr>1_Custom Design</vt:lpstr>
      <vt:lpstr>A társadalom és az egyén viszonya</vt:lpstr>
      <vt:lpstr>A jó és a rossz fogalma</vt:lpstr>
      <vt:lpstr>A változás, mint folyamat, történés az ember életében</vt:lpstr>
      <vt:lpstr>A változára érdemes Nber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társadalom és az egyén viszonya</dc:title>
  <dc:creator>x</dc:creator>
  <cp:lastModifiedBy>x</cp:lastModifiedBy>
  <cp:revision>6</cp:revision>
  <dcterms:created xsi:type="dcterms:W3CDTF">2022-10-12T17:09:15Z</dcterms:created>
  <dcterms:modified xsi:type="dcterms:W3CDTF">2022-10-12T18:00:22Z</dcterms:modified>
</cp:coreProperties>
</file>