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0"/>
  </p:notesMasterIdLst>
  <p:sldIdLst>
    <p:sldId id="256" r:id="rId2"/>
    <p:sldId id="371" r:id="rId3"/>
    <p:sldId id="370" r:id="rId4"/>
    <p:sldId id="372" r:id="rId5"/>
    <p:sldId id="260" r:id="rId6"/>
    <p:sldId id="311" r:id="rId7"/>
    <p:sldId id="312" r:id="rId8"/>
    <p:sldId id="351" r:id="rId9"/>
    <p:sldId id="352" r:id="rId10"/>
    <p:sldId id="353" r:id="rId11"/>
    <p:sldId id="354" r:id="rId12"/>
    <p:sldId id="313" r:id="rId13"/>
    <p:sldId id="355" r:id="rId14"/>
    <p:sldId id="356" r:id="rId15"/>
    <p:sldId id="357" r:id="rId16"/>
    <p:sldId id="333" r:id="rId17"/>
    <p:sldId id="314" r:id="rId18"/>
    <p:sldId id="374" r:id="rId19"/>
    <p:sldId id="373" r:id="rId20"/>
    <p:sldId id="375" r:id="rId21"/>
    <p:sldId id="377" r:id="rId22"/>
    <p:sldId id="378" r:id="rId23"/>
    <p:sldId id="315" r:id="rId24"/>
    <p:sldId id="317" r:id="rId25"/>
    <p:sldId id="358" r:id="rId26"/>
    <p:sldId id="318" r:id="rId27"/>
    <p:sldId id="359" r:id="rId28"/>
    <p:sldId id="319" r:id="rId29"/>
    <p:sldId id="320" r:id="rId30"/>
    <p:sldId id="321" r:id="rId31"/>
    <p:sldId id="322" r:id="rId32"/>
    <p:sldId id="362" r:id="rId33"/>
    <p:sldId id="363" r:id="rId34"/>
    <p:sldId id="323" r:id="rId35"/>
    <p:sldId id="324" r:id="rId36"/>
    <p:sldId id="325" r:id="rId37"/>
    <p:sldId id="326" r:id="rId38"/>
    <p:sldId id="379" r:id="rId39"/>
    <p:sldId id="327" r:id="rId40"/>
    <p:sldId id="328" r:id="rId41"/>
    <p:sldId id="329" r:id="rId42"/>
    <p:sldId id="330" r:id="rId43"/>
    <p:sldId id="380" r:id="rId44"/>
    <p:sldId id="331" r:id="rId45"/>
    <p:sldId id="332" r:id="rId46"/>
    <p:sldId id="334" r:id="rId47"/>
    <p:sldId id="336" r:id="rId48"/>
    <p:sldId id="337" r:id="rId49"/>
    <p:sldId id="338" r:id="rId50"/>
    <p:sldId id="335" r:id="rId51"/>
    <p:sldId id="339" r:id="rId52"/>
    <p:sldId id="340" r:id="rId53"/>
    <p:sldId id="341" r:id="rId54"/>
    <p:sldId id="360" r:id="rId55"/>
    <p:sldId id="381" r:id="rId56"/>
    <p:sldId id="382" r:id="rId57"/>
    <p:sldId id="347" r:id="rId58"/>
    <p:sldId id="342" r:id="rId59"/>
    <p:sldId id="344" r:id="rId60"/>
    <p:sldId id="343" r:id="rId61"/>
    <p:sldId id="345" r:id="rId62"/>
    <p:sldId id="346" r:id="rId63"/>
    <p:sldId id="348" r:id="rId64"/>
    <p:sldId id="349" r:id="rId65"/>
    <p:sldId id="350" r:id="rId66"/>
    <p:sldId id="364" r:id="rId67"/>
    <p:sldId id="366" r:id="rId68"/>
    <p:sldId id="383" r:id="rId69"/>
    <p:sldId id="384" r:id="rId70"/>
    <p:sldId id="385" r:id="rId71"/>
    <p:sldId id="386" r:id="rId72"/>
    <p:sldId id="389" r:id="rId73"/>
    <p:sldId id="388" r:id="rId74"/>
    <p:sldId id="387" r:id="rId75"/>
    <p:sldId id="390" r:id="rId76"/>
    <p:sldId id="368" r:id="rId77"/>
    <p:sldId id="369" r:id="rId78"/>
    <p:sldId id="367" r:id="rId7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1"/>
    </p:embeddedFont>
    <p:embeddedFont>
      <p:font typeface="Candara" panose="020E0502030303020204" pitchFamily="34" charset="0"/>
      <p:regular r:id="rId82"/>
      <p:bold r:id="rId83"/>
      <p:italic r:id="rId84"/>
      <p:boldItalic r:id="rId85"/>
    </p:embeddedFont>
    <p:embeddedFont>
      <p:font typeface="Comfortaa" panose="020B0604020202020204" charset="0"/>
      <p:regular r:id="rId86"/>
      <p:bold r:id="rId87"/>
    </p:embeddedFont>
    <p:embeddedFont>
      <p:font typeface="Consolas" panose="020B0609020204030204" pitchFamily="49" charset="0"/>
      <p:regular r:id="rId88"/>
      <p:bold r:id="rId89"/>
      <p:italic r:id="rId90"/>
      <p:boldItalic r:id="rId91"/>
    </p:embeddedFont>
    <p:embeddedFont>
      <p:font typeface="Fira Code" panose="020B0809050000020004" pitchFamily="49" charset="0"/>
      <p:regular r:id="rId92"/>
      <p:bold r:id="rId93"/>
    </p:embeddedFont>
    <p:embeddedFont>
      <p:font typeface="Nunito Light" pitchFamily="2" charset="0"/>
      <p:regular r:id="rId94"/>
      <p:italic r:id="rId95"/>
    </p:embeddedFont>
    <p:embeddedFont>
      <p:font typeface="Source Code Pro" panose="020B0509030403020204" pitchFamily="49" charset="0"/>
      <p:regular r:id="rId96"/>
      <p:bold r:id="rId97"/>
      <p:italic r:id="rId98"/>
      <p:boldItalic r:id="rId99"/>
    </p:embeddedFont>
    <p:embeddedFont>
      <p:font typeface="Source Code Pro Medium" panose="020B0509030403020204" pitchFamily="49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48256-6E6A-438D-9008-0FD10071E18A}">
  <a:tblStyle styleId="{40148256-6E6A-438D-9008-0FD10071E1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A3E8ED-1D2B-4868-B70A-97D8B44D19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22.fntdata"/><Relationship Id="rId5" Type="http://schemas.openxmlformats.org/officeDocument/2006/relationships/slide" Target="slides/slide4.xml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font" Target="fonts/font19.fntdata"/><Relationship Id="rId10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7.fntdata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0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3.fntdata"/><Relationship Id="rId98" Type="http://schemas.openxmlformats.org/officeDocument/2006/relationships/font" Target="fonts/font1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>
          <a:extLst>
            <a:ext uri="{FF2B5EF4-FFF2-40B4-BE49-F238E27FC236}">
              <a16:creationId xmlns:a16="http://schemas.microsoft.com/office/drawing/2014/main" id="{695F0778-DCA9-9A33-7B94-AE4113362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>
            <a:extLst>
              <a:ext uri="{FF2B5EF4-FFF2-40B4-BE49-F238E27FC236}">
                <a16:creationId xmlns:a16="http://schemas.microsoft.com/office/drawing/2014/main" id="{87D28F06-C2A1-EE8A-2671-8C9D1BC7A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>
            <a:extLst>
              <a:ext uri="{FF2B5EF4-FFF2-40B4-BE49-F238E27FC236}">
                <a16:creationId xmlns:a16="http://schemas.microsoft.com/office/drawing/2014/main" id="{B03566E8-36E3-F165-C9A7-F9D38C344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246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7D6F8B4B-AE14-0CCF-F246-F5FE99584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2745271C-0975-7B8E-FB43-A0926CF29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782AF151-C6E9-1B19-3579-4BCBD9F0A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72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201D67C2-723F-0BDD-C801-5D846043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DFC5DAF2-831A-E9A2-C1FC-928116CC4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7DA2FF64-6D1A-2EF4-043B-502F35AAD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4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7797B9ED-0729-BEBC-1302-F49AF01E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05C4A3C9-06D4-702A-F0D2-6A9B3B9C5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4875324B-1F5F-B690-4B13-E9EDEEE5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463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495D6ADA-045C-AB4B-431E-71F9F3492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92D635DE-2F79-3378-2C40-A8BDEDBCC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3D509FE7-B1FD-580F-9CE2-9591D5C0A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40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E57EA47-3E0D-04C7-F429-4CECDD0A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6892DDBC-DC03-D4B1-B530-28AFFDEA6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E5519294-85D3-B7A7-CCC9-23D2F6AEE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878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15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20ED1-E003-B326-4849-4E5293C8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6848A-D781-EAAF-FBEB-7EB45004A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655E0-C0AD-9391-864F-591AC73F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05AA72D4-2915-9ECE-FD61-A0F0CAF30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85C684A6-F56F-D0E5-3E1B-C9289F24ED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BA4B288F-32BA-C00B-1558-6638D9610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33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9E86E041-EDB0-EC01-6396-81F33CFE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40AB2136-9E77-1EE8-A19C-812D50C742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C6480B78-1C05-ABB5-879E-2DFBEBA3F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94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7BC92AC-DFAB-1DF3-901D-E0C9D82D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427E8524-BAE1-E8C4-1471-C63052059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78AD4761-86F8-8725-090A-4EF1CDA9D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865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56CFED81-8472-D7DC-5860-3A9E997D5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A9FB47F5-98B5-0E98-703A-C4A0FA760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7DD9ECF4-9D68-B859-CB29-6C75A7872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16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7E050362-F6AB-83C0-F51F-1CBAE930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A0D1ADC9-9CF9-D4AB-2086-BDC81D2E0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DA4477DF-F93D-33FE-7B2B-AC4500D6C9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800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D9FD4FDD-3C5A-12FE-65DF-BE7D88A9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404E06E8-B9B1-8A87-F8EC-59FD696DB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B7552264-7683-3126-EF7C-9DA0CC6D2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289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B309765E-28C8-50C2-C062-15C87479C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EE28C6BC-9696-9D83-1FA7-4ABC9EC22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29E9150A-7477-AD60-5028-78C818659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4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F95DBFCF-FA46-0B15-FD90-59A74487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07BD454B-D2D6-B939-AF0A-AE065DCA1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197DC309-2723-C7A0-D555-3B516A54A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1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EE717614-18E9-C030-1AE6-C6AC7303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D137C9A5-175D-EFAF-113C-87DFC38D8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5D973A49-FE9A-0F46-846E-403F29FAF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840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396B079F-36F3-A59A-5053-F7D9DBD97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45D6FC2A-E856-1B13-4014-6E671B401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62D7AB0B-F795-593C-4246-E061B615F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26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>
          <a:extLst>
            <a:ext uri="{FF2B5EF4-FFF2-40B4-BE49-F238E27FC236}">
              <a16:creationId xmlns:a16="http://schemas.microsoft.com/office/drawing/2014/main" id="{474294E8-0E9B-7304-C89A-F70B9948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54dda1946d_4_2679:notes">
            <a:extLst>
              <a:ext uri="{FF2B5EF4-FFF2-40B4-BE49-F238E27FC236}">
                <a16:creationId xmlns:a16="http://schemas.microsoft.com/office/drawing/2014/main" id="{3EA14AD7-23F6-DC16-EA0D-943987E8D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54dda1946d_4_2679:notes">
            <a:extLst>
              <a:ext uri="{FF2B5EF4-FFF2-40B4-BE49-F238E27FC236}">
                <a16:creationId xmlns:a16="http://schemas.microsoft.com/office/drawing/2014/main" id="{9A32576E-E64F-4263-6C1F-E695775B9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30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6027E8D-5756-A5CB-DB2B-F0610F2C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F37E6125-2683-5FA6-68DB-34B83587B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59D902EB-541D-4FF5-BB5A-449D60235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87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>
          <a:extLst>
            <a:ext uri="{FF2B5EF4-FFF2-40B4-BE49-F238E27FC236}">
              <a16:creationId xmlns:a16="http://schemas.microsoft.com/office/drawing/2014/main" id="{6BDA28B1-3E83-5901-B17C-0CBC4939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>
            <a:extLst>
              <a:ext uri="{FF2B5EF4-FFF2-40B4-BE49-F238E27FC236}">
                <a16:creationId xmlns:a16="http://schemas.microsoft.com/office/drawing/2014/main" id="{E12D8663-4409-DAF1-5E20-04AD1E5688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>
            <a:extLst>
              <a:ext uri="{FF2B5EF4-FFF2-40B4-BE49-F238E27FC236}">
                <a16:creationId xmlns:a16="http://schemas.microsoft.com/office/drawing/2014/main" id="{04B280CC-E34B-28B3-17B1-3BDFDEEE12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857C0211-EDB0-DAED-BD59-D8448A464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F31D8197-6ABB-1973-B103-DB2FA12C6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2F964171-60D5-ACBB-2CF2-5B26CFFA7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27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761241C-3873-2C6E-7B35-7D23E9682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CEFB6F16-9F46-6029-B8F6-8434D5C7B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A8678133-0F67-F08E-CA65-7A62DE5EC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45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E52A77DC-F9F8-20CF-45B8-8397FDB9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37939A73-1778-4479-341A-A592FA9ACC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DA249701-5B61-0772-E976-468A03564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884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>
          <a:extLst>
            <a:ext uri="{FF2B5EF4-FFF2-40B4-BE49-F238E27FC236}">
              <a16:creationId xmlns:a16="http://schemas.microsoft.com/office/drawing/2014/main" id="{F91B4E79-20AC-C1E4-3FA3-7EC94C257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>
            <a:extLst>
              <a:ext uri="{FF2B5EF4-FFF2-40B4-BE49-F238E27FC236}">
                <a16:creationId xmlns:a16="http://schemas.microsoft.com/office/drawing/2014/main" id="{339A7E74-7EE0-81BB-12F2-D2BD10E3C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>
            <a:extLst>
              <a:ext uri="{FF2B5EF4-FFF2-40B4-BE49-F238E27FC236}">
                <a16:creationId xmlns:a16="http://schemas.microsoft.com/office/drawing/2014/main" id="{9B5024B2-1FEF-FE48-5068-C18E4A04A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73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>
          <a:extLst>
            <a:ext uri="{FF2B5EF4-FFF2-40B4-BE49-F238E27FC236}">
              <a16:creationId xmlns:a16="http://schemas.microsoft.com/office/drawing/2014/main" id="{CA123C6B-8EB3-B3EE-8180-654E64490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>
            <a:extLst>
              <a:ext uri="{FF2B5EF4-FFF2-40B4-BE49-F238E27FC236}">
                <a16:creationId xmlns:a16="http://schemas.microsoft.com/office/drawing/2014/main" id="{EB0D450D-1BEC-7D64-62F9-94FBB8C69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>
            <a:extLst>
              <a:ext uri="{FF2B5EF4-FFF2-40B4-BE49-F238E27FC236}">
                <a16:creationId xmlns:a16="http://schemas.microsoft.com/office/drawing/2014/main" id="{D476CF12-10D8-67C7-ECF4-5BAD89B66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70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>
          <a:extLst>
            <a:ext uri="{FF2B5EF4-FFF2-40B4-BE49-F238E27FC236}">
              <a16:creationId xmlns:a16="http://schemas.microsoft.com/office/drawing/2014/main" id="{4B71D121-756D-9C6C-14F7-353AD322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>
            <a:extLst>
              <a:ext uri="{FF2B5EF4-FFF2-40B4-BE49-F238E27FC236}">
                <a16:creationId xmlns:a16="http://schemas.microsoft.com/office/drawing/2014/main" id="{835873C1-43C0-88CF-0E85-2CB62BB15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>
            <a:extLst>
              <a:ext uri="{FF2B5EF4-FFF2-40B4-BE49-F238E27FC236}">
                <a16:creationId xmlns:a16="http://schemas.microsoft.com/office/drawing/2014/main" id="{E92F1342-0705-1335-9201-2C956E03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57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>
          <a:extLst>
            <a:ext uri="{FF2B5EF4-FFF2-40B4-BE49-F238E27FC236}">
              <a16:creationId xmlns:a16="http://schemas.microsoft.com/office/drawing/2014/main" id="{D4E906B9-C32A-3D98-1A12-4144E65D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>
            <a:extLst>
              <a:ext uri="{FF2B5EF4-FFF2-40B4-BE49-F238E27FC236}">
                <a16:creationId xmlns:a16="http://schemas.microsoft.com/office/drawing/2014/main" id="{604D94A0-F53E-61F6-B45D-F5DF3AB4A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>
            <a:extLst>
              <a:ext uri="{FF2B5EF4-FFF2-40B4-BE49-F238E27FC236}">
                <a16:creationId xmlns:a16="http://schemas.microsoft.com/office/drawing/2014/main" id="{B515F755-7FDA-FC61-3591-5252ED0B0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4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>
          <a:extLst>
            <a:ext uri="{FF2B5EF4-FFF2-40B4-BE49-F238E27FC236}">
              <a16:creationId xmlns:a16="http://schemas.microsoft.com/office/drawing/2014/main" id="{2712BF19-F57D-7BFF-4B21-270E0082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>
            <a:extLst>
              <a:ext uri="{FF2B5EF4-FFF2-40B4-BE49-F238E27FC236}">
                <a16:creationId xmlns:a16="http://schemas.microsoft.com/office/drawing/2014/main" id="{74909586-C7FF-0BD0-7EC8-A795579995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>
            <a:extLst>
              <a:ext uri="{FF2B5EF4-FFF2-40B4-BE49-F238E27FC236}">
                <a16:creationId xmlns:a16="http://schemas.microsoft.com/office/drawing/2014/main" id="{86E54EF8-FC53-A06D-FB3D-B0C91669E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47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>
          <a:extLst>
            <a:ext uri="{FF2B5EF4-FFF2-40B4-BE49-F238E27FC236}">
              <a16:creationId xmlns:a16="http://schemas.microsoft.com/office/drawing/2014/main" id="{67113FDB-4BC1-4125-92C4-693948D1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>
            <a:extLst>
              <a:ext uri="{FF2B5EF4-FFF2-40B4-BE49-F238E27FC236}">
                <a16:creationId xmlns:a16="http://schemas.microsoft.com/office/drawing/2014/main" id="{5E506516-4F19-52C4-56E3-71455FA1E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>
            <a:extLst>
              <a:ext uri="{FF2B5EF4-FFF2-40B4-BE49-F238E27FC236}">
                <a16:creationId xmlns:a16="http://schemas.microsoft.com/office/drawing/2014/main" id="{62264A34-7298-3556-6D89-14C10B0DE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72" r:id="rId11"/>
    <p:sldLayoutId id="2147483673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MODBUS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sr-Latn-RS" dirty="0"/>
              <a:t>Dušan Grković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>
          <a:extLst>
            <a:ext uri="{FF2B5EF4-FFF2-40B4-BE49-F238E27FC236}">
              <a16:creationId xmlns:a16="http://schemas.microsoft.com/office/drawing/2014/main" id="{EFA902A1-7398-76D2-B140-137B7B292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>
            <a:extLst>
              <a:ext uri="{FF2B5EF4-FFF2-40B4-BE49-F238E27FC236}">
                <a16:creationId xmlns:a16="http://schemas.microsoft.com/office/drawing/2014/main" id="{037DA9BF-20E5-3F16-D68F-CE52544CC294}"/>
              </a:ext>
            </a:extLst>
          </p:cNvPr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>
            <a:extLst>
              <a:ext uri="{FF2B5EF4-FFF2-40B4-BE49-F238E27FC236}">
                <a16:creationId xmlns:a16="http://schemas.microsoft.com/office/drawing/2014/main" id="{F2118E69-9957-F06C-5331-5734576CA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25" y="116290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Primanje poruke bajt po bajt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101" name="Google Shape;1101;p56">
            <a:extLst>
              <a:ext uri="{FF2B5EF4-FFF2-40B4-BE49-F238E27FC236}">
                <a16:creationId xmlns:a16="http://schemas.microsoft.com/office/drawing/2014/main" id="{EB1B7D4B-6E9D-4B22-5D07-DD5BDB128210}"/>
              </a:ext>
            </a:extLst>
          </p:cNvPr>
          <p:cNvSpPr txBox="1"/>
          <p:nvPr/>
        </p:nvSpPr>
        <p:spPr>
          <a:xfrm>
            <a:off x="107250" y="116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>
            <a:extLst>
              <a:ext uri="{FF2B5EF4-FFF2-40B4-BE49-F238E27FC236}">
                <a16:creationId xmlns:a16="http://schemas.microsoft.com/office/drawing/2014/main" id="{C9466E92-89F4-BAE8-0D19-8D69CA209A04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>
            <a:extLst>
              <a:ext uri="{FF2B5EF4-FFF2-40B4-BE49-F238E27FC236}">
                <a16:creationId xmlns:a16="http://schemas.microsoft.com/office/drawing/2014/main" id="{05227EDD-C3C1-75CE-6FFD-B573B0C13856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>
            <a:extLst>
              <a:ext uri="{FF2B5EF4-FFF2-40B4-BE49-F238E27FC236}">
                <a16:creationId xmlns:a16="http://schemas.microsoft.com/office/drawing/2014/main" id="{5EA0D376-D096-DE73-6721-4F1DE55ED970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>
              <a:extLst>
                <a:ext uri="{FF2B5EF4-FFF2-40B4-BE49-F238E27FC236}">
                  <a16:creationId xmlns:a16="http://schemas.microsoft.com/office/drawing/2014/main" id="{A160C51D-11E3-BF04-2514-01C29C5D898C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>
              <a:extLst>
                <a:ext uri="{FF2B5EF4-FFF2-40B4-BE49-F238E27FC236}">
                  <a16:creationId xmlns:a16="http://schemas.microsoft.com/office/drawing/2014/main" id="{7745B8EB-8576-8000-6EC8-552BCFA2E393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>
              <a:extLst>
                <a:ext uri="{FF2B5EF4-FFF2-40B4-BE49-F238E27FC236}">
                  <a16:creationId xmlns:a16="http://schemas.microsoft.com/office/drawing/2014/main" id="{2DD0E1D7-5D09-4318-2DD9-3FD4AC5499C5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>
              <a:extLst>
                <a:ext uri="{FF2B5EF4-FFF2-40B4-BE49-F238E27FC236}">
                  <a16:creationId xmlns:a16="http://schemas.microsoft.com/office/drawing/2014/main" id="{5E49826B-AB73-CC2C-1D85-3606F60278FB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>
              <a:extLst>
                <a:ext uri="{FF2B5EF4-FFF2-40B4-BE49-F238E27FC236}">
                  <a16:creationId xmlns:a16="http://schemas.microsoft.com/office/drawing/2014/main" id="{958A70CA-3EF8-31D3-79B0-60A50BBDBB52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>
              <a:extLst>
                <a:ext uri="{FF2B5EF4-FFF2-40B4-BE49-F238E27FC236}">
                  <a16:creationId xmlns:a16="http://schemas.microsoft.com/office/drawing/2014/main" id="{52D0D3E3-2BF1-5DB1-0E29-3DAC25C9206D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>
              <a:extLst>
                <a:ext uri="{FF2B5EF4-FFF2-40B4-BE49-F238E27FC236}">
                  <a16:creationId xmlns:a16="http://schemas.microsoft.com/office/drawing/2014/main" id="{1F029147-5332-39C8-6FE8-A0C6EEAD4482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>
              <a:extLst>
                <a:ext uri="{FF2B5EF4-FFF2-40B4-BE49-F238E27FC236}">
                  <a16:creationId xmlns:a16="http://schemas.microsoft.com/office/drawing/2014/main" id="{C208E6C7-1273-D18F-EA49-3E0F325F2220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>
              <a:extLst>
                <a:ext uri="{FF2B5EF4-FFF2-40B4-BE49-F238E27FC236}">
                  <a16:creationId xmlns:a16="http://schemas.microsoft.com/office/drawing/2014/main" id="{C78EFFC0-BF6F-88B0-1C9E-EB853ED3355D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>
              <a:extLst>
                <a:ext uri="{FF2B5EF4-FFF2-40B4-BE49-F238E27FC236}">
                  <a16:creationId xmlns:a16="http://schemas.microsoft.com/office/drawing/2014/main" id="{7DA21123-7D81-EB9D-5873-03E78FF4C8D8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>
              <a:extLst>
                <a:ext uri="{FF2B5EF4-FFF2-40B4-BE49-F238E27FC236}">
                  <a16:creationId xmlns:a16="http://schemas.microsoft.com/office/drawing/2014/main" id="{88B0DB19-24F5-1D7B-7250-C838CFD74896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>
              <a:extLst>
                <a:ext uri="{FF2B5EF4-FFF2-40B4-BE49-F238E27FC236}">
                  <a16:creationId xmlns:a16="http://schemas.microsoft.com/office/drawing/2014/main" id="{03128EB9-4EAC-CEDA-8AFE-CCD9E58CF02F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>
              <a:extLst>
                <a:ext uri="{FF2B5EF4-FFF2-40B4-BE49-F238E27FC236}">
                  <a16:creationId xmlns:a16="http://schemas.microsoft.com/office/drawing/2014/main" id="{B649552A-3D2C-4EEE-1281-A5B56150C61D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CC6DEA7-5931-BDAA-2E3F-3F28A2AC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93" y="675726"/>
            <a:ext cx="4670387" cy="70476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079;p55">
            <a:extLst>
              <a:ext uri="{FF2B5EF4-FFF2-40B4-BE49-F238E27FC236}">
                <a16:creationId xmlns:a16="http://schemas.microsoft.com/office/drawing/2014/main" id="{2189822F-F79A-B4E6-6B43-2B4551B3C41F}"/>
              </a:ext>
            </a:extLst>
          </p:cNvPr>
          <p:cNvGrpSpPr/>
          <p:nvPr/>
        </p:nvGrpSpPr>
        <p:grpSpPr>
          <a:xfrm>
            <a:off x="8477542" y="133287"/>
            <a:ext cx="486393" cy="125690"/>
            <a:chOff x="-890300" y="1406550"/>
            <a:chExt cx="806088" cy="208200"/>
          </a:xfrm>
        </p:grpSpPr>
        <p:sp>
          <p:nvSpPr>
            <p:cNvPr id="3" name="Google Shape;1080;p55">
              <a:extLst>
                <a:ext uri="{FF2B5EF4-FFF2-40B4-BE49-F238E27FC236}">
                  <a16:creationId xmlns:a16="http://schemas.microsoft.com/office/drawing/2014/main" id="{EFBDD945-02D3-3A10-6155-6CE90B48D809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" name="Google Shape;1081;p55">
              <a:extLst>
                <a:ext uri="{FF2B5EF4-FFF2-40B4-BE49-F238E27FC236}">
                  <a16:creationId xmlns:a16="http://schemas.microsoft.com/office/drawing/2014/main" id="{B46F3822-E3C5-4668-D6EB-5B015908CAEB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" name="Google Shape;1082;p55">
              <a:extLst>
                <a:ext uri="{FF2B5EF4-FFF2-40B4-BE49-F238E27FC236}">
                  <a16:creationId xmlns:a16="http://schemas.microsoft.com/office/drawing/2014/main" id="{ABC70B90-94E3-E894-76FD-F706EBF6B5EB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2857370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>
          <a:extLst>
            <a:ext uri="{FF2B5EF4-FFF2-40B4-BE49-F238E27FC236}">
              <a16:creationId xmlns:a16="http://schemas.microsoft.com/office/drawing/2014/main" id="{DAF53610-3AFF-40B6-8B25-CDEA6B5AA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>
            <a:extLst>
              <a:ext uri="{FF2B5EF4-FFF2-40B4-BE49-F238E27FC236}">
                <a16:creationId xmlns:a16="http://schemas.microsoft.com/office/drawing/2014/main" id="{38BF9DF4-1FFD-A77F-4346-4D7F2937DFBD}"/>
              </a:ext>
            </a:extLst>
          </p:cNvPr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>
            <a:extLst>
              <a:ext uri="{FF2B5EF4-FFF2-40B4-BE49-F238E27FC236}">
                <a16:creationId xmlns:a16="http://schemas.microsoft.com/office/drawing/2014/main" id="{8FAEC1F4-C373-F0C4-C9DA-9CCE053DB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25" y="116290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Primanje poruke bajt po bajt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101" name="Google Shape;1101;p56">
            <a:extLst>
              <a:ext uri="{FF2B5EF4-FFF2-40B4-BE49-F238E27FC236}">
                <a16:creationId xmlns:a16="http://schemas.microsoft.com/office/drawing/2014/main" id="{D49065F7-C8DC-8934-0960-AEE6B060133B}"/>
              </a:ext>
            </a:extLst>
          </p:cNvPr>
          <p:cNvSpPr txBox="1"/>
          <p:nvPr/>
        </p:nvSpPr>
        <p:spPr>
          <a:xfrm>
            <a:off x="107250" y="116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>
            <a:extLst>
              <a:ext uri="{FF2B5EF4-FFF2-40B4-BE49-F238E27FC236}">
                <a16:creationId xmlns:a16="http://schemas.microsoft.com/office/drawing/2014/main" id="{FE57FD2D-254B-2696-1E74-BC76CEC46301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>
            <a:extLst>
              <a:ext uri="{FF2B5EF4-FFF2-40B4-BE49-F238E27FC236}">
                <a16:creationId xmlns:a16="http://schemas.microsoft.com/office/drawing/2014/main" id="{3ED07337-5472-E43F-7013-C3A1E91C49C1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>
            <a:extLst>
              <a:ext uri="{FF2B5EF4-FFF2-40B4-BE49-F238E27FC236}">
                <a16:creationId xmlns:a16="http://schemas.microsoft.com/office/drawing/2014/main" id="{E0FBD5EA-D95F-9F0D-0F9A-E11C961CEAC2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>
              <a:extLst>
                <a:ext uri="{FF2B5EF4-FFF2-40B4-BE49-F238E27FC236}">
                  <a16:creationId xmlns:a16="http://schemas.microsoft.com/office/drawing/2014/main" id="{930BA39C-97EC-DF5F-5771-FDA2F184F4C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>
              <a:extLst>
                <a:ext uri="{FF2B5EF4-FFF2-40B4-BE49-F238E27FC236}">
                  <a16:creationId xmlns:a16="http://schemas.microsoft.com/office/drawing/2014/main" id="{BD03422E-BAE0-B43C-C9AA-B741062F0855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>
              <a:extLst>
                <a:ext uri="{FF2B5EF4-FFF2-40B4-BE49-F238E27FC236}">
                  <a16:creationId xmlns:a16="http://schemas.microsoft.com/office/drawing/2014/main" id="{EE22AD46-235D-DD68-5613-602D6BE4FEB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>
              <a:extLst>
                <a:ext uri="{FF2B5EF4-FFF2-40B4-BE49-F238E27FC236}">
                  <a16:creationId xmlns:a16="http://schemas.microsoft.com/office/drawing/2014/main" id="{CE79332E-0750-35D6-0FC9-A47DA910BA22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>
              <a:extLst>
                <a:ext uri="{FF2B5EF4-FFF2-40B4-BE49-F238E27FC236}">
                  <a16:creationId xmlns:a16="http://schemas.microsoft.com/office/drawing/2014/main" id="{1571AD67-726F-3CD4-98BB-9F3629138252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>
              <a:extLst>
                <a:ext uri="{FF2B5EF4-FFF2-40B4-BE49-F238E27FC236}">
                  <a16:creationId xmlns:a16="http://schemas.microsoft.com/office/drawing/2014/main" id="{795479B4-F703-FE92-69FF-131040B70E7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>
              <a:extLst>
                <a:ext uri="{FF2B5EF4-FFF2-40B4-BE49-F238E27FC236}">
                  <a16:creationId xmlns:a16="http://schemas.microsoft.com/office/drawing/2014/main" id="{3A81E932-DB91-A34F-063F-933DC8ECD74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>
              <a:extLst>
                <a:ext uri="{FF2B5EF4-FFF2-40B4-BE49-F238E27FC236}">
                  <a16:creationId xmlns:a16="http://schemas.microsoft.com/office/drawing/2014/main" id="{0D101954-ACCA-2E37-395F-3697F610ECA5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>
              <a:extLst>
                <a:ext uri="{FF2B5EF4-FFF2-40B4-BE49-F238E27FC236}">
                  <a16:creationId xmlns:a16="http://schemas.microsoft.com/office/drawing/2014/main" id="{6CD5DFAB-905F-3A24-0D33-BAF946CE4745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>
              <a:extLst>
                <a:ext uri="{FF2B5EF4-FFF2-40B4-BE49-F238E27FC236}">
                  <a16:creationId xmlns:a16="http://schemas.microsoft.com/office/drawing/2014/main" id="{C2F989AD-DB3D-DE95-7F59-64EE743D9F55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>
              <a:extLst>
                <a:ext uri="{FF2B5EF4-FFF2-40B4-BE49-F238E27FC236}">
                  <a16:creationId xmlns:a16="http://schemas.microsoft.com/office/drawing/2014/main" id="{658E8926-CE56-7512-F745-556C7554FB7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>
              <a:extLst>
                <a:ext uri="{FF2B5EF4-FFF2-40B4-BE49-F238E27FC236}">
                  <a16:creationId xmlns:a16="http://schemas.microsoft.com/office/drawing/2014/main" id="{A04AC0F2-734E-4DC3-197A-770B25A2428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>
              <a:extLst>
                <a:ext uri="{FF2B5EF4-FFF2-40B4-BE49-F238E27FC236}">
                  <a16:creationId xmlns:a16="http://schemas.microsoft.com/office/drawing/2014/main" id="{F7D7C6D1-DA45-D22B-C852-D9D29B8858B4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D35FA5C-41EF-3032-3BF1-4CDDDBEE6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23" y="-6699162"/>
            <a:ext cx="7477797" cy="11284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079;p55">
            <a:extLst>
              <a:ext uri="{FF2B5EF4-FFF2-40B4-BE49-F238E27FC236}">
                <a16:creationId xmlns:a16="http://schemas.microsoft.com/office/drawing/2014/main" id="{40B27E9A-C1E8-CB5C-459E-B0DE63F5F441}"/>
              </a:ext>
            </a:extLst>
          </p:cNvPr>
          <p:cNvGrpSpPr/>
          <p:nvPr/>
        </p:nvGrpSpPr>
        <p:grpSpPr>
          <a:xfrm>
            <a:off x="8477542" y="133287"/>
            <a:ext cx="486393" cy="125690"/>
            <a:chOff x="-890300" y="1406550"/>
            <a:chExt cx="806088" cy="208200"/>
          </a:xfrm>
        </p:grpSpPr>
        <p:sp>
          <p:nvSpPr>
            <p:cNvPr id="3" name="Google Shape;1080;p55">
              <a:extLst>
                <a:ext uri="{FF2B5EF4-FFF2-40B4-BE49-F238E27FC236}">
                  <a16:creationId xmlns:a16="http://schemas.microsoft.com/office/drawing/2014/main" id="{1C215CDF-DF95-E771-C5FC-2D546A8614DE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" name="Google Shape;1081;p55">
              <a:extLst>
                <a:ext uri="{FF2B5EF4-FFF2-40B4-BE49-F238E27FC236}">
                  <a16:creationId xmlns:a16="http://schemas.microsoft.com/office/drawing/2014/main" id="{7232FD3B-71E7-318D-E836-17B75760FD9D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" name="Google Shape;1082;p55">
              <a:extLst>
                <a:ext uri="{FF2B5EF4-FFF2-40B4-BE49-F238E27FC236}">
                  <a16:creationId xmlns:a16="http://schemas.microsoft.com/office/drawing/2014/main" id="{57F74343-BE51-27B8-9481-B972BBB9759B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275148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1AEB53A7-6937-5B02-5637-DE014FB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D412FA1B-EC97-E47C-3E9C-2C81BF850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200" y="1221023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r-Latn-RS" sz="2400" dirty="0"/>
              <a:t>Parsiranje poruke</a:t>
            </a:r>
            <a:endParaRPr lang="en-US" sz="2400" dirty="0"/>
          </a:p>
        </p:txBody>
      </p: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33C58C1A-C247-E227-339F-C502CB356CA7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40D69F9C-8EEC-F384-74F5-54BFD0227322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8122BAA-D5A2-5BDE-9B9A-8B94A0D3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17" y="0"/>
            <a:ext cx="2760184" cy="5013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1079;p55">
            <a:extLst>
              <a:ext uri="{FF2B5EF4-FFF2-40B4-BE49-F238E27FC236}">
                <a16:creationId xmlns:a16="http://schemas.microsoft.com/office/drawing/2014/main" id="{EAE8096B-5AE3-E9DD-24A0-9BC61904824C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7" name="Google Shape;1080;p55">
              <a:extLst>
                <a:ext uri="{FF2B5EF4-FFF2-40B4-BE49-F238E27FC236}">
                  <a16:creationId xmlns:a16="http://schemas.microsoft.com/office/drawing/2014/main" id="{05A755CE-38B8-5B4C-BCA1-92D69F7FA26D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1;p55">
              <a:extLst>
                <a:ext uri="{FF2B5EF4-FFF2-40B4-BE49-F238E27FC236}">
                  <a16:creationId xmlns:a16="http://schemas.microsoft.com/office/drawing/2014/main" id="{A4F7C511-BC42-A8F9-524A-8E69825AE575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2;p55">
              <a:extLst>
                <a:ext uri="{FF2B5EF4-FFF2-40B4-BE49-F238E27FC236}">
                  <a16:creationId xmlns:a16="http://schemas.microsoft.com/office/drawing/2014/main" id="{6408E8AF-A009-7426-3573-D38E347D852C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9181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A34F8704-5EE3-1D16-666D-4832C1E0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B926EB6A-F0EA-ECDB-6162-C0B0F2FB9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200" y="1221023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r-Latn-RS" sz="2400" dirty="0"/>
              <a:t>Parsiranje poruke</a:t>
            </a:r>
            <a:endParaRPr lang="en-US" sz="2400" dirty="0"/>
          </a:p>
        </p:txBody>
      </p: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A1949B16-6425-8636-5FFE-A341028A0C1E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2E99E858-19E5-8229-90DE-67B8A19F2FE5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12C5DD0-9FB0-C8F2-97EB-10C23528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30403"/>
            <a:ext cx="4082680" cy="7415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079;p55">
            <a:extLst>
              <a:ext uri="{FF2B5EF4-FFF2-40B4-BE49-F238E27FC236}">
                <a16:creationId xmlns:a16="http://schemas.microsoft.com/office/drawing/2014/main" id="{8F8FE7E1-095A-2C26-776D-718977CC9C64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4" name="Google Shape;1080;p55">
              <a:extLst>
                <a:ext uri="{FF2B5EF4-FFF2-40B4-BE49-F238E27FC236}">
                  <a16:creationId xmlns:a16="http://schemas.microsoft.com/office/drawing/2014/main" id="{7A18C3D7-DC0D-A935-0780-5ADA1B34161E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1;p55">
              <a:extLst>
                <a:ext uri="{FF2B5EF4-FFF2-40B4-BE49-F238E27FC236}">
                  <a16:creationId xmlns:a16="http://schemas.microsoft.com/office/drawing/2014/main" id="{9B2DEA18-FA32-8DED-1356-2CBDC6F5538C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2;p55">
              <a:extLst>
                <a:ext uri="{FF2B5EF4-FFF2-40B4-BE49-F238E27FC236}">
                  <a16:creationId xmlns:a16="http://schemas.microsoft.com/office/drawing/2014/main" id="{E9522C7A-1952-E2EA-1473-6F2FE5110179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3355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C4007689-3E3B-D861-0525-94DEAF78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B3B986FD-5B90-A35F-303F-D5E80E673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200" y="1221023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r-Latn-RS" sz="2400" dirty="0"/>
              <a:t>Parsiranje poruke</a:t>
            </a:r>
            <a:endParaRPr lang="en-US" sz="2400" dirty="0"/>
          </a:p>
        </p:txBody>
      </p: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4D2E297C-73FD-9C68-DF97-C1C0A9B9FCF7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96E578A8-3435-776E-F491-74B0FA537703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8555354-86EA-9D22-CA54-D9F92C581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0" y="-5495102"/>
            <a:ext cx="4572000" cy="985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491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3B537CD2-1C0E-0B6F-8AFE-73F66F7FC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C68F80EB-55AB-D352-2614-21C6F1571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200" y="1221023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r-Latn-RS" sz="2400" dirty="0"/>
              <a:t>Parsiranje poruke</a:t>
            </a:r>
            <a:endParaRPr lang="en-US" sz="2400" dirty="0"/>
          </a:p>
        </p:txBody>
      </p: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FA42BFB7-8B1B-721D-9944-96085D7B8A1B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D94793F6-63FD-A035-9481-79448E72A630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3EA0F4C-5737-7ADB-7F9D-54BA0EEFC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17" y="0"/>
            <a:ext cx="2760184" cy="5013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079;p55">
            <a:extLst>
              <a:ext uri="{FF2B5EF4-FFF2-40B4-BE49-F238E27FC236}">
                <a16:creationId xmlns:a16="http://schemas.microsoft.com/office/drawing/2014/main" id="{F6DD42F4-612A-0E48-E644-267AC45BDE29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4" name="Google Shape;1080;p55">
              <a:extLst>
                <a:ext uri="{FF2B5EF4-FFF2-40B4-BE49-F238E27FC236}">
                  <a16:creationId xmlns:a16="http://schemas.microsoft.com/office/drawing/2014/main" id="{49467AA9-F5FA-15DE-F3F8-CAE774E5BF8F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1;p55">
              <a:extLst>
                <a:ext uri="{FF2B5EF4-FFF2-40B4-BE49-F238E27FC236}">
                  <a16:creationId xmlns:a16="http://schemas.microsoft.com/office/drawing/2014/main" id="{4B8E5B9A-C07F-F7D8-FE04-56F290EC4574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2;p55">
              <a:extLst>
                <a:ext uri="{FF2B5EF4-FFF2-40B4-BE49-F238E27FC236}">
                  <a16:creationId xmlns:a16="http://schemas.microsoft.com/office/drawing/2014/main" id="{5EC11466-FBF1-487E-7BB0-01257792422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4563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734DF84-990C-ACBC-56C8-5FF2EB423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B5000B6C-1F47-091A-288E-BBBD4CB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Funkcije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86A6CEAF-8DD5-3CC2-1B79-4E79105AACC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7574" y="1476937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010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C5DD01A9-3BC1-468A-D20A-F9782E2688BE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AD54965A-2A1F-A77D-C2AC-143AE95F7FA5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AB710232-8954-BBF5-1D20-D6B5ABD9458E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CF30299A-52E7-D532-A32F-E579159697AD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4996BC09-9125-0D4A-FAEA-79C7B0640C3B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C8766D03-0298-C6B8-AF60-0C19DC5360F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7D76DE7A-F9BB-5F75-FED4-0E438079DB40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931C42C-DFBB-B122-23E4-901254592C0D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5328A65D-3722-A16C-3DBE-3FF5BA00F73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DAF5B56D-A6E9-0E91-BED0-FEB2DCD3B26A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2D7306AE-E207-EE4E-4629-1E01FFC76EC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F3EB30C8-947D-9150-5404-4B23E8908BEC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866C6857-1902-D703-B638-9D8C71B25C9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4285B421-3CE7-EA6C-F1CB-F4D6D71285E8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AC71FB42-E230-4A98-A728-B3602A4F721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B7EA621E-A9DA-E7DB-E260-7DF59CC13244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79E6E435-9FA8-5A51-9C21-52DCD54FE28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2DECB7D2-3CA6-E635-C4A7-621EEFCE59D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5536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44D67F1-10D1-6FEF-1848-BB63826A42EF}"/>
              </a:ext>
            </a:extLst>
          </p:cNvPr>
          <p:cNvSpPr txBox="1">
            <a:spLocks/>
          </p:cNvSpPr>
          <p:nvPr/>
        </p:nvSpPr>
        <p:spPr>
          <a:xfrm>
            <a:off x="2590800" y="109926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Čitanje ulaza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B39D1BA-4C16-D772-9104-5B910B894674}"/>
              </a:ext>
            </a:extLst>
          </p:cNvPr>
          <p:cNvSpPr txBox="1">
            <a:spLocks/>
          </p:cNvSpPr>
          <p:nvPr/>
        </p:nvSpPr>
        <p:spPr>
          <a:xfrm>
            <a:off x="66675" y="1253488"/>
            <a:ext cx="7153275" cy="322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 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Obrtanje ulaza – LSB bit u poruci nama treba da bude adresa 0 pa 1. bit treba da bude na adresi 1.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Moramo da okrenemo ulaz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Pomeramo udesno, kako bi odbacili sve bitove do počente adrese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Zadržavamo broj ulaza kojji nam je trazen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Radimo to pomocu maske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 Završavamo poruku i šaljemo je</a:t>
            </a: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6" name="Google Shape;1083;p55">
            <a:extLst>
              <a:ext uri="{FF2B5EF4-FFF2-40B4-BE49-F238E27FC236}">
                <a16:creationId xmlns:a16="http://schemas.microsoft.com/office/drawing/2014/main" id="{6A546ACE-D277-DD22-1F3F-0A50D0A14BC7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1084;p55">
            <a:extLst>
              <a:ext uri="{FF2B5EF4-FFF2-40B4-BE49-F238E27FC236}">
                <a16:creationId xmlns:a16="http://schemas.microsoft.com/office/drawing/2014/main" id="{6211EA60-256E-A9F0-FC0C-551E936FF5BB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954301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C70A-58FD-A1F5-37E1-EA2F81E30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AF2E20B-DF35-A8C6-F4CD-729C3BA973EC}"/>
              </a:ext>
            </a:extLst>
          </p:cNvPr>
          <p:cNvSpPr txBox="1">
            <a:spLocks/>
          </p:cNvSpPr>
          <p:nvPr/>
        </p:nvSpPr>
        <p:spPr>
          <a:xfrm>
            <a:off x="2590800" y="109926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Čitanje ulaza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484EAFA-AE40-B861-6181-0824A5660D3D}"/>
              </a:ext>
            </a:extLst>
          </p:cNvPr>
          <p:cNvSpPr txBox="1">
            <a:spLocks/>
          </p:cNvSpPr>
          <p:nvPr/>
        </p:nvSpPr>
        <p:spPr>
          <a:xfrm>
            <a:off x="66675" y="1253488"/>
            <a:ext cx="7153275" cy="322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 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Obrtanje ulaza – LSB bit u poruci nama treba da bude adresa 0 pa 1. bit treba da bude na adresi 1.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Moramo da okrenemo ulaz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Pomeramo udesno, kako bi odbacili sve bitove do počente adrese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Zadržavamo broj ulaza kojji nam je trazen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Radimo to pomocu maske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 Završavamo poruku i šaljemo je</a:t>
            </a: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53090FD-2A6B-09BE-A37D-C905E85127D6}"/>
              </a:ext>
            </a:extLst>
          </p:cNvPr>
          <p:cNvGraphicFramePr>
            <a:graphicFrameLocks noGrp="1"/>
          </p:cNvGraphicFramePr>
          <p:nvPr/>
        </p:nvGraphicFramePr>
        <p:xfrm>
          <a:off x="2796070" y="1823083"/>
          <a:ext cx="2615432" cy="365760"/>
        </p:xfrm>
        <a:graphic>
          <a:graphicData uri="http://schemas.openxmlformats.org/drawingml/2006/table">
            <a:tbl>
              <a:tblPr firstRow="1" bandRow="1"/>
              <a:tblGrid>
                <a:gridCol w="326929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26929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2826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P2_1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P2_3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P2_4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P2_5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P2_7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22D38A9-0B15-138F-B1B3-DA734E324E0C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1852368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297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P2_7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P2_5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P2_4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P2_3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P2_1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sp>
        <p:nvSpPr>
          <p:cNvPr id="36" name="Arrow: Right 35">
            <a:extLst>
              <a:ext uri="{FF2B5EF4-FFF2-40B4-BE49-F238E27FC236}">
                <a16:creationId xmlns:a16="http://schemas.microsoft.com/office/drawing/2014/main" id="{1AD86497-DD3D-F28C-F847-96E8AE11B2C9}"/>
              </a:ext>
            </a:extLst>
          </p:cNvPr>
          <p:cNvSpPr/>
          <p:nvPr/>
        </p:nvSpPr>
        <p:spPr>
          <a:xfrm>
            <a:off x="5526490" y="1857597"/>
            <a:ext cx="610717" cy="274806"/>
          </a:xfrm>
          <a:prstGeom prst="rightArrow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6" name="Google Shape;1083;p55">
            <a:extLst>
              <a:ext uri="{FF2B5EF4-FFF2-40B4-BE49-F238E27FC236}">
                <a16:creationId xmlns:a16="http://schemas.microsoft.com/office/drawing/2014/main" id="{FDBD22F1-8C95-9FED-ACF9-501D54DED2C8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1084;p55">
            <a:extLst>
              <a:ext uri="{FF2B5EF4-FFF2-40B4-BE49-F238E27FC236}">
                <a16:creationId xmlns:a16="http://schemas.microsoft.com/office/drawing/2014/main" id="{16BFA49D-A00E-4E1D-0E28-7FEAE0F615AB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01858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96B1D-52D6-9F96-21E9-760419D6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5EDD9377-02B5-93C1-9771-2637305D46A7}"/>
              </a:ext>
            </a:extLst>
          </p:cNvPr>
          <p:cNvSpPr txBox="1">
            <a:spLocks/>
          </p:cNvSpPr>
          <p:nvPr/>
        </p:nvSpPr>
        <p:spPr>
          <a:xfrm>
            <a:off x="2590800" y="109926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Čitanje ulaza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91C0DB2-F5DE-E7CB-FE18-94E393881917}"/>
              </a:ext>
            </a:extLst>
          </p:cNvPr>
          <p:cNvSpPr txBox="1">
            <a:spLocks/>
          </p:cNvSpPr>
          <p:nvPr/>
        </p:nvSpPr>
        <p:spPr>
          <a:xfrm>
            <a:off x="66675" y="1253488"/>
            <a:ext cx="7153275" cy="322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 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Obrtanje ulaza – LSB bit u poruci nama treba da bude adresa 0 pa 1. bit treba da bude na adresi 1.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Moramo da okrenemo ulaz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Pomeramo udesno, kako bi odbacili sve bitove do počente adrese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Zadržavamo broj ulaza kojji nam je trazen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Radimo to pomocu maske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 Završavamo poruku i šaljemo je</a:t>
            </a: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B8D9ACB-08EC-E988-6128-66BC18A4FB25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1852368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297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P2_7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P2_5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P2_4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P2_3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P2_1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99D4F9F8-80EC-C280-5EDF-2CDAB520E647}"/>
              </a:ext>
            </a:extLst>
          </p:cNvPr>
          <p:cNvSpPr/>
          <p:nvPr/>
        </p:nvSpPr>
        <p:spPr>
          <a:xfrm>
            <a:off x="5526489" y="2513965"/>
            <a:ext cx="610717" cy="274806"/>
          </a:xfrm>
          <a:prstGeom prst="rightArrow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2E30BEC-8BB7-4F81-8BB6-7396013A80CE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2439744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4364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P2_7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P2_5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P2_4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P2_3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sp>
        <p:nvSpPr>
          <p:cNvPr id="46" name="Google Shape;1083;p55">
            <a:extLst>
              <a:ext uri="{FF2B5EF4-FFF2-40B4-BE49-F238E27FC236}">
                <a16:creationId xmlns:a16="http://schemas.microsoft.com/office/drawing/2014/main" id="{F1B5A958-3B49-6A88-5463-86C36714A845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1084;p55">
            <a:extLst>
              <a:ext uri="{FF2B5EF4-FFF2-40B4-BE49-F238E27FC236}">
                <a16:creationId xmlns:a16="http://schemas.microsoft.com/office/drawing/2014/main" id="{EDD28A3E-85BA-DAC2-89A5-285539801897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4593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53DFB03-6CC8-DFE6-3E40-284EDA504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0EAFA2D-8709-DF6F-EFFD-51BA25326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accent4"/>
                </a:solidFill>
              </a:rPr>
              <a:t>Šta je MODBUS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075AFBC5-763E-0B38-BCDC-109882164B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6047" y="14033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00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4DA4A67E-D772-937A-FD3B-8E0D4E12FD2F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CE7454E9-1C6D-D955-8A09-A2FBE03E8F59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5436B827-6BFB-06B2-999D-C47FA8EAEDC3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1A05B813-74FC-5C44-58AE-D566289F68B9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2CB4371C-6976-AEE0-C177-2322B9F63E7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6EDA655F-06DF-771A-FE8D-9915EB5D6D75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FE830844-0616-8974-5904-8D27BCCB6870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EB1425C-CB05-DE11-3474-417CBB435555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B951F51A-B3E7-C16A-B79E-7DDEBD3084F0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A63C0AB4-59C5-6C02-598C-273E533F3C73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26C774C0-4044-07DD-67CE-A63B91736FA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BCBD3885-7630-7174-E4C7-6FEB18203FE3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2D8EB4F5-5233-F075-B3C5-00B8081D91AB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F993EAA6-668C-B7AF-A7D6-943BF18E236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8E64BA6C-A4BD-D014-2A54-20F76A156AA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E75859A7-F483-F8F8-F340-61A049B6C5F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AC96421D-FA20-F7F6-17F0-322592E4EFDA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F044957C-F8AF-23B6-2EBB-B6F335D23088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6096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2FD90-A13F-E2A8-E4EB-9E62688BD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82287023-F66C-2F3E-D832-F5B34C6EFCE0}"/>
              </a:ext>
            </a:extLst>
          </p:cNvPr>
          <p:cNvSpPr txBox="1">
            <a:spLocks/>
          </p:cNvSpPr>
          <p:nvPr/>
        </p:nvSpPr>
        <p:spPr>
          <a:xfrm>
            <a:off x="2590800" y="109926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Čitanje ulaza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AE2C43E-DAA4-3A8C-5401-956D627A7DD4}"/>
              </a:ext>
            </a:extLst>
          </p:cNvPr>
          <p:cNvSpPr txBox="1">
            <a:spLocks/>
          </p:cNvSpPr>
          <p:nvPr/>
        </p:nvSpPr>
        <p:spPr>
          <a:xfrm>
            <a:off x="66675" y="1253488"/>
            <a:ext cx="7153275" cy="322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 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Obrtanje ulaza – LSB bit u poruci nama treba da bude adresa 0 pa 1. bit treba da bude na adresi 1.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Moramo da okrenemo ulaz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Pomeramo udesno, kako bi odbacili sve bitove do počente adrese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Zadržavamo broj ulaza kojji nam je trazen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Radimo to pomocu maske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 Završavamo poruku i šaljemo je</a:t>
            </a: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2EAF1C5-B16B-5E5E-DE7F-827FD0220D93}"/>
              </a:ext>
            </a:extLst>
          </p:cNvPr>
          <p:cNvSpPr/>
          <p:nvPr/>
        </p:nvSpPr>
        <p:spPr>
          <a:xfrm>
            <a:off x="5526489" y="2513965"/>
            <a:ext cx="610717" cy="274806"/>
          </a:xfrm>
          <a:prstGeom prst="rightArrow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FEE7601-CED4-5037-0AB0-61B57DE2DD79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2439744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4364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P2_7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P2_5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P2_4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P2_3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798C2E1-D54A-0FB2-316E-EAAC525DF681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3021892"/>
          <a:ext cx="2799168" cy="329768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297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44917BE-C3C8-A2E0-6BB2-E370CB50974D}"/>
              </a:ext>
            </a:extLst>
          </p:cNvPr>
          <p:cNvSpPr txBox="1"/>
          <p:nvPr/>
        </p:nvSpPr>
        <p:spPr>
          <a:xfrm>
            <a:off x="5534554" y="2987208"/>
            <a:ext cx="72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sr-Latn-RS" sz="18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AND</a:t>
            </a:r>
            <a:endParaRPr lang="en-US" sz="18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58C58F-1D60-3656-F323-A57F0C02723B}"/>
              </a:ext>
            </a:extLst>
          </p:cNvPr>
          <p:cNvCxnSpPr>
            <a:cxnSpLocks/>
          </p:cNvCxnSpPr>
          <p:nvPr/>
        </p:nvCxnSpPr>
        <p:spPr>
          <a:xfrm>
            <a:off x="4823848" y="3206979"/>
            <a:ext cx="702640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A646C1-8BF9-C998-FDC4-B01AF5B3D4F4}"/>
              </a:ext>
            </a:extLst>
          </p:cNvPr>
          <p:cNvSpPr txBox="1"/>
          <p:nvPr/>
        </p:nvSpPr>
        <p:spPr>
          <a:xfrm>
            <a:off x="4212107" y="3048276"/>
            <a:ext cx="70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sr-Latn-RS" sz="12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maska</a:t>
            </a:r>
            <a:endParaRPr lang="en-US" sz="12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46" name="Google Shape;1083;p55">
            <a:extLst>
              <a:ext uri="{FF2B5EF4-FFF2-40B4-BE49-F238E27FC236}">
                <a16:creationId xmlns:a16="http://schemas.microsoft.com/office/drawing/2014/main" id="{865BB50D-23CC-46F0-98A1-536C26661BDE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1084;p55">
            <a:extLst>
              <a:ext uri="{FF2B5EF4-FFF2-40B4-BE49-F238E27FC236}">
                <a16:creationId xmlns:a16="http://schemas.microsoft.com/office/drawing/2014/main" id="{FFE864AE-FB82-6822-CB03-A053B11D6C8D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678865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12E00-6D98-90D6-026D-06467E43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7B0A0D8A-425E-60D0-74C3-988399149205}"/>
              </a:ext>
            </a:extLst>
          </p:cNvPr>
          <p:cNvSpPr txBox="1">
            <a:spLocks/>
          </p:cNvSpPr>
          <p:nvPr/>
        </p:nvSpPr>
        <p:spPr>
          <a:xfrm>
            <a:off x="2590800" y="109926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Čitanje ulaza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A747C72-FA6C-CB98-6D57-6FC7221103E1}"/>
              </a:ext>
            </a:extLst>
          </p:cNvPr>
          <p:cNvSpPr txBox="1">
            <a:spLocks/>
          </p:cNvSpPr>
          <p:nvPr/>
        </p:nvSpPr>
        <p:spPr>
          <a:xfrm>
            <a:off x="66675" y="1253488"/>
            <a:ext cx="7153275" cy="322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 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Obrtanje ulaza – LSB bit u poruci nama treba da bude adresa 0 pa 1. bit treba da bude na adresi 1.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Moramo da okrenemo ulaz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Pomeramo udesno, kako bi odbacili sve bitove do počente adrese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Zadržavamo broj ulaza kojji nam je trazen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Radimo to pomocu maske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 Završavamo poruku i šaljemo je</a:t>
            </a: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F01A39-B5D2-5E27-6179-361D80A9D875}"/>
              </a:ext>
            </a:extLst>
          </p:cNvPr>
          <p:cNvSpPr/>
          <p:nvPr/>
        </p:nvSpPr>
        <p:spPr>
          <a:xfrm>
            <a:off x="5526489" y="2513965"/>
            <a:ext cx="610717" cy="274806"/>
          </a:xfrm>
          <a:prstGeom prst="rightArrow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4C365F3-D6AD-E8D0-3070-115F8334B3FD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2439744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4364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P2_7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P2_5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900" dirty="0"/>
                        <a:t>P2_4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P2_3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/>
                        <a:t>P2_2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81A0773-8F76-7CB7-B2FF-A8A5AB9E16D4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3021892"/>
          <a:ext cx="2799168" cy="329768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297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400" dirty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BCDC069-EAFE-3C4D-8823-6C765C7CE615}"/>
              </a:ext>
            </a:extLst>
          </p:cNvPr>
          <p:cNvSpPr txBox="1"/>
          <p:nvPr/>
        </p:nvSpPr>
        <p:spPr>
          <a:xfrm>
            <a:off x="5534554" y="2987208"/>
            <a:ext cx="72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sr-Latn-RS" sz="18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AND</a:t>
            </a:r>
            <a:endParaRPr lang="en-US" sz="18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0F3270-BEE4-A744-2A11-55F0668AE373}"/>
              </a:ext>
            </a:extLst>
          </p:cNvPr>
          <p:cNvCxnSpPr>
            <a:cxnSpLocks/>
          </p:cNvCxnSpPr>
          <p:nvPr/>
        </p:nvCxnSpPr>
        <p:spPr>
          <a:xfrm>
            <a:off x="4823848" y="3206979"/>
            <a:ext cx="702640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396716-08E7-C739-8A97-BDCFEC300907}"/>
              </a:ext>
            </a:extLst>
          </p:cNvPr>
          <p:cNvSpPr txBox="1"/>
          <p:nvPr/>
        </p:nvSpPr>
        <p:spPr>
          <a:xfrm>
            <a:off x="4212107" y="3048276"/>
            <a:ext cx="70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sr-Latn-RS" sz="12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maska</a:t>
            </a:r>
            <a:endParaRPr lang="en-US" sz="12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46" name="Google Shape;1083;p55">
            <a:extLst>
              <a:ext uri="{FF2B5EF4-FFF2-40B4-BE49-F238E27FC236}">
                <a16:creationId xmlns:a16="http://schemas.microsoft.com/office/drawing/2014/main" id="{B933B7B0-82FF-29BC-1572-DFFFE43C289F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1084;p55">
            <a:extLst>
              <a:ext uri="{FF2B5EF4-FFF2-40B4-BE49-F238E27FC236}">
                <a16:creationId xmlns:a16="http://schemas.microsoft.com/office/drawing/2014/main" id="{7C50D735-EC9F-1EC7-EE5A-D83DD38E1418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2635B-F9EC-5F74-0654-A3624E6347C2}"/>
              </a:ext>
            </a:extLst>
          </p:cNvPr>
          <p:cNvGraphicFramePr>
            <a:graphicFrameLocks noGrp="1"/>
          </p:cNvGraphicFramePr>
          <p:nvPr/>
        </p:nvGraphicFramePr>
        <p:xfrm>
          <a:off x="6252195" y="3579642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297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P2_3</a:t>
                      </a:r>
                      <a:endParaRPr lang="en-US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P2_2</a:t>
                      </a:r>
                      <a:endParaRPr lang="en-US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C29FCDF-22C2-ED6B-BF72-17F67B54A278}"/>
              </a:ext>
            </a:extLst>
          </p:cNvPr>
          <p:cNvSpPr/>
          <p:nvPr/>
        </p:nvSpPr>
        <p:spPr>
          <a:xfrm>
            <a:off x="5526488" y="3579642"/>
            <a:ext cx="610717" cy="274806"/>
          </a:xfrm>
          <a:prstGeom prst="rightArrow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674F34-5D9C-691F-8F3C-12CDD2E2FA0C}"/>
              </a:ext>
            </a:extLst>
          </p:cNvPr>
          <p:cNvCxnSpPr>
            <a:cxnSpLocks/>
          </p:cNvCxnSpPr>
          <p:nvPr/>
        </p:nvCxnSpPr>
        <p:spPr>
          <a:xfrm>
            <a:off x="5815914" y="3459892"/>
            <a:ext cx="35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ADBC-D565-7D5E-EE54-A88F685D8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2C23CB4C-AFFD-C4CF-1D47-D0DFE5E68500}"/>
              </a:ext>
            </a:extLst>
          </p:cNvPr>
          <p:cNvSpPr txBox="1">
            <a:spLocks/>
          </p:cNvSpPr>
          <p:nvPr/>
        </p:nvSpPr>
        <p:spPr>
          <a:xfrm>
            <a:off x="2590800" y="109926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Čitanje ulaza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F68FC7E-AD10-F8E5-CC00-CA43CC46808F}"/>
              </a:ext>
            </a:extLst>
          </p:cNvPr>
          <p:cNvSpPr txBox="1">
            <a:spLocks/>
          </p:cNvSpPr>
          <p:nvPr/>
        </p:nvSpPr>
        <p:spPr>
          <a:xfrm>
            <a:off x="66675" y="1253488"/>
            <a:ext cx="7153275" cy="322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 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Obrtanje ulaza – LSB bit u poruci nama treba da bude adresa 0 pa 1. bit treba da bude na adresi 1.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Moramo da okrenemo ulaz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Pomeramo udesno, kako bi odbacili sve bitove do počente adrese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Zadržavamo broj ulaza kojji nam je trazen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Radimo to pomocu maske</a:t>
            </a:r>
          </a:p>
          <a:p>
            <a:pPr marL="59436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Korak: Završavamo poruku i šaljemo je</a:t>
            </a: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endParaRPr kumimoji="0" lang="sr-Latn-R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85000"/>
                </a:sys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6" name="Google Shape;1083;p55">
            <a:extLst>
              <a:ext uri="{FF2B5EF4-FFF2-40B4-BE49-F238E27FC236}">
                <a16:creationId xmlns:a16="http://schemas.microsoft.com/office/drawing/2014/main" id="{6F596B28-12AC-8EDE-12BA-977C84F97FBA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1084;p55">
            <a:extLst>
              <a:ext uri="{FF2B5EF4-FFF2-40B4-BE49-F238E27FC236}">
                <a16:creationId xmlns:a16="http://schemas.microsoft.com/office/drawing/2014/main" id="{C23652B4-7018-F0B4-D8CA-31DA16200688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15C8FD-3208-FD05-2823-FC922A671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73525"/>
              </p:ext>
            </p:extLst>
          </p:nvPr>
        </p:nvGraphicFramePr>
        <p:xfrm>
          <a:off x="3879698" y="4024486"/>
          <a:ext cx="2799168" cy="365760"/>
        </p:xfrm>
        <a:graphic>
          <a:graphicData uri="http://schemas.openxmlformats.org/drawingml/2006/table">
            <a:tbl>
              <a:tblPr firstRow="1" bandRow="1"/>
              <a:tblGrid>
                <a:gridCol w="349896">
                  <a:extLst>
                    <a:ext uri="{9D8B030D-6E8A-4147-A177-3AD203B41FA5}">
                      <a16:colId xmlns:a16="http://schemas.microsoft.com/office/drawing/2014/main" val="489498326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39870250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953962290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1489430015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447241679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354698004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619165593"/>
                    </a:ext>
                  </a:extLst>
                </a:gridCol>
                <a:gridCol w="349896">
                  <a:extLst>
                    <a:ext uri="{9D8B030D-6E8A-4147-A177-3AD203B41FA5}">
                      <a16:colId xmlns:a16="http://schemas.microsoft.com/office/drawing/2014/main" val="2835350975"/>
                    </a:ext>
                  </a:extLst>
                </a:gridCol>
              </a:tblGrid>
              <a:tr h="3297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P2_3</a:t>
                      </a:r>
                      <a:endParaRPr lang="en-US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P2_2</a:t>
                      </a:r>
                      <a:endParaRPr lang="en-US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37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BC45-066D-FA0F-53B7-44AE48CEBEE4}"/>
              </a:ext>
            </a:extLst>
          </p:cNvPr>
          <p:cNvSpPr txBox="1">
            <a:spLocks/>
          </p:cNvSpPr>
          <p:nvPr/>
        </p:nvSpPr>
        <p:spPr>
          <a:xfrm>
            <a:off x="729052" y="112608"/>
            <a:ext cx="7685896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Upisivanje jednog izlaza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4879A-3807-0098-30DD-2E94AD12E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91638"/>
              </p:ext>
            </p:extLst>
          </p:nvPr>
        </p:nvGraphicFramePr>
        <p:xfrm>
          <a:off x="316327" y="3418840"/>
          <a:ext cx="8637173" cy="430415"/>
        </p:xfrm>
        <a:graphic>
          <a:graphicData uri="http://schemas.openxmlformats.org/drawingml/2006/table">
            <a:tbl>
              <a:tblPr firstRow="1" bandRow="1"/>
              <a:tblGrid>
                <a:gridCol w="508069">
                  <a:extLst>
                    <a:ext uri="{9D8B030D-6E8A-4147-A177-3AD203B41FA5}">
                      <a16:colId xmlns:a16="http://schemas.microsoft.com/office/drawing/2014/main" val="2349251036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3870060015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567360824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274512507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3373600300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3015230464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340001704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374436559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57018718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3050156497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087828900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3029979296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299077807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265831325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517044829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1631628185"/>
                    </a:ext>
                  </a:extLst>
                </a:gridCol>
                <a:gridCol w="508069">
                  <a:extLst>
                    <a:ext uri="{9D8B030D-6E8A-4147-A177-3AD203B41FA5}">
                      <a16:colId xmlns:a16="http://schemas.microsoft.com/office/drawing/2014/main" val="2554817534"/>
                    </a:ext>
                  </a:extLst>
                </a:gridCol>
              </a:tblGrid>
              <a:tr h="4304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dirty="0"/>
                        <a:t>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5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F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F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  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0 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sz="2000" dirty="0"/>
                        <a:t>F 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dirty="0"/>
                        <a:t>CR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ndar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sr-Latn-RS" dirty="0"/>
                        <a:t>LF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707136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A201A7F-FD20-CA65-348A-49DD8B6C6F2E}"/>
              </a:ext>
            </a:extLst>
          </p:cNvPr>
          <p:cNvSpPr/>
          <p:nvPr/>
        </p:nvSpPr>
        <p:spPr>
          <a:xfrm rot="5400000">
            <a:off x="929360" y="3830593"/>
            <a:ext cx="789089" cy="961884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A9491-9197-8C82-6A41-590BF5B771B9}"/>
              </a:ext>
            </a:extLst>
          </p:cNvPr>
          <p:cNvSpPr/>
          <p:nvPr/>
        </p:nvSpPr>
        <p:spPr>
          <a:xfrm rot="5400000">
            <a:off x="1952225" y="3813235"/>
            <a:ext cx="789089" cy="996597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0B3ED0B-065A-4EDB-9069-1405BAC2B920}"/>
              </a:ext>
            </a:extLst>
          </p:cNvPr>
          <p:cNvSpPr/>
          <p:nvPr/>
        </p:nvSpPr>
        <p:spPr>
          <a:xfrm rot="5400000">
            <a:off x="3473876" y="3322204"/>
            <a:ext cx="789089" cy="1978658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5942542-40CF-BEB4-5A16-1FCED8B1FA67}"/>
              </a:ext>
            </a:extLst>
          </p:cNvPr>
          <p:cNvSpPr/>
          <p:nvPr/>
        </p:nvSpPr>
        <p:spPr>
          <a:xfrm rot="5400000">
            <a:off x="5020925" y="3813235"/>
            <a:ext cx="789089" cy="996597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E531A7D-6FC6-1F8B-FB5F-3D3191844BA9}"/>
              </a:ext>
            </a:extLst>
          </p:cNvPr>
          <p:cNvSpPr/>
          <p:nvPr/>
        </p:nvSpPr>
        <p:spPr>
          <a:xfrm rot="5400000">
            <a:off x="8060657" y="3783628"/>
            <a:ext cx="789089" cy="996597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CFB318B-0E9B-67F6-39C0-119D139D3FFF}"/>
              </a:ext>
            </a:extLst>
          </p:cNvPr>
          <p:cNvSpPr/>
          <p:nvPr/>
        </p:nvSpPr>
        <p:spPr>
          <a:xfrm rot="5400000">
            <a:off x="7035732" y="3783628"/>
            <a:ext cx="789089" cy="996597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B453F-3B25-9F0A-B9E2-7098F710370A}"/>
              </a:ext>
            </a:extLst>
          </p:cNvPr>
          <p:cNvSpPr txBox="1"/>
          <p:nvPr/>
        </p:nvSpPr>
        <p:spPr>
          <a:xfrm>
            <a:off x="852563" y="4676471"/>
            <a:ext cx="961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Adresa Uredja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CD843-EDA5-031A-0D08-C196349D2D43}"/>
              </a:ext>
            </a:extLst>
          </p:cNvPr>
          <p:cNvSpPr txBox="1"/>
          <p:nvPr/>
        </p:nvSpPr>
        <p:spPr>
          <a:xfrm>
            <a:off x="2026392" y="4763788"/>
            <a:ext cx="647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Funkcija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96B2B-DD61-425D-2C9A-BB70F26FBD0D}"/>
              </a:ext>
            </a:extLst>
          </p:cNvPr>
          <p:cNvSpPr txBox="1"/>
          <p:nvPr/>
        </p:nvSpPr>
        <p:spPr>
          <a:xfrm>
            <a:off x="3151433" y="4676471"/>
            <a:ext cx="14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Adresa izlaza</a:t>
            </a:r>
          </a:p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(U koji izlaz upisujemo)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E0440-F6EC-0B49-8790-DD95C839EE64}"/>
              </a:ext>
            </a:extLst>
          </p:cNvPr>
          <p:cNvSpPr txBox="1"/>
          <p:nvPr/>
        </p:nvSpPr>
        <p:spPr>
          <a:xfrm>
            <a:off x="4654727" y="4676973"/>
            <a:ext cx="152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FF-izlaz aktivan</a:t>
            </a:r>
          </a:p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00-izlaz neaktivan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9D684-A937-61B5-EB37-9F84FA484671}"/>
              </a:ext>
            </a:extLst>
          </p:cNvPr>
          <p:cNvSpPr txBox="1"/>
          <p:nvPr/>
        </p:nvSpPr>
        <p:spPr>
          <a:xfrm>
            <a:off x="7170482" y="4763788"/>
            <a:ext cx="5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LRC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E38DD-A049-CC9B-DDCB-5AC75AD24350}"/>
              </a:ext>
            </a:extLst>
          </p:cNvPr>
          <p:cNvSpPr txBox="1"/>
          <p:nvPr/>
        </p:nvSpPr>
        <p:spPr>
          <a:xfrm>
            <a:off x="8047637" y="4753415"/>
            <a:ext cx="8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Kraj poruke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83819-ECF6-1589-40DC-2E15B5D40F2C}"/>
              </a:ext>
            </a:extLst>
          </p:cNvPr>
          <p:cNvSpPr txBox="1"/>
          <p:nvPr/>
        </p:nvSpPr>
        <p:spPr>
          <a:xfrm>
            <a:off x="215308" y="4706080"/>
            <a:ext cx="6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9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Početak</a:t>
            </a:r>
          </a:p>
          <a:p>
            <a:pPr algn="ctr">
              <a:buClrTx/>
              <a:buFontTx/>
              <a:buNone/>
            </a:pPr>
            <a:r>
              <a:rPr lang="sr-Latn-RS" sz="9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poruke</a:t>
            </a:r>
            <a:endParaRPr lang="en-US" sz="9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C00B25A-6B2A-B5E3-8747-D6E24E37115A}"/>
              </a:ext>
            </a:extLst>
          </p:cNvPr>
          <p:cNvSpPr/>
          <p:nvPr/>
        </p:nvSpPr>
        <p:spPr>
          <a:xfrm rot="5400000">
            <a:off x="166048" y="4067268"/>
            <a:ext cx="789093" cy="488536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9" name="Google Shape;1083;p55">
            <a:extLst>
              <a:ext uri="{FF2B5EF4-FFF2-40B4-BE49-F238E27FC236}">
                <a16:creationId xmlns:a16="http://schemas.microsoft.com/office/drawing/2014/main" id="{7E7C6506-B92E-9C7E-BE5B-A9A836A15132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1084;p55">
            <a:extLst>
              <a:ext uri="{FF2B5EF4-FFF2-40B4-BE49-F238E27FC236}">
                <a16:creationId xmlns:a16="http://schemas.microsoft.com/office/drawing/2014/main" id="{ABF06405-FA8A-AAFF-7205-9BFFD01514AD}"/>
              </a:ext>
            </a:extLst>
          </p:cNvPr>
          <p:cNvSpPr txBox="1"/>
          <p:nvPr/>
        </p:nvSpPr>
        <p:spPr>
          <a:xfrm>
            <a:off x="8441664" y="27919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117426-DCC9-574D-F8EC-066ECD2D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56" y="-379712"/>
            <a:ext cx="53545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5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BBBA6-14E3-6D11-178E-494A40669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9FF-4C9B-A13A-2E68-2FF5EFECD7F1}"/>
              </a:ext>
            </a:extLst>
          </p:cNvPr>
          <p:cNvSpPr txBox="1">
            <a:spLocks/>
          </p:cNvSpPr>
          <p:nvPr/>
        </p:nvSpPr>
        <p:spPr>
          <a:xfrm>
            <a:off x="729052" y="112608"/>
            <a:ext cx="7685896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Upisivanje više izlaza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2FD6724-D8C7-8786-1C5C-EBD630F0395C}"/>
              </a:ext>
            </a:extLst>
          </p:cNvPr>
          <p:cNvSpPr/>
          <p:nvPr/>
        </p:nvSpPr>
        <p:spPr>
          <a:xfrm rot="5400000">
            <a:off x="485479" y="3908258"/>
            <a:ext cx="789089" cy="727120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C4803A1-7BCB-30FB-2471-3F76B5C113A8}"/>
              </a:ext>
            </a:extLst>
          </p:cNvPr>
          <p:cNvSpPr/>
          <p:nvPr/>
        </p:nvSpPr>
        <p:spPr>
          <a:xfrm rot="5400000">
            <a:off x="2463731" y="3495318"/>
            <a:ext cx="789089" cy="1552074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358F9-1E0D-4345-12E9-7DCA20D96965}"/>
              </a:ext>
            </a:extLst>
          </p:cNvPr>
          <p:cNvSpPr txBox="1"/>
          <p:nvPr/>
        </p:nvSpPr>
        <p:spPr>
          <a:xfrm>
            <a:off x="414710" y="4666362"/>
            <a:ext cx="961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Adresa Uredja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68AD0-46AF-6742-0330-44B21C626F47}"/>
              </a:ext>
            </a:extLst>
          </p:cNvPr>
          <p:cNvSpPr txBox="1"/>
          <p:nvPr/>
        </p:nvSpPr>
        <p:spPr>
          <a:xfrm>
            <a:off x="1407500" y="4742587"/>
            <a:ext cx="647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Funkcija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F5131-5461-DC71-1B75-A6DAE8B375D4}"/>
              </a:ext>
            </a:extLst>
          </p:cNvPr>
          <p:cNvSpPr txBox="1"/>
          <p:nvPr/>
        </p:nvSpPr>
        <p:spPr>
          <a:xfrm>
            <a:off x="2082239" y="4669490"/>
            <a:ext cx="1470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Pocetna adresa izlaza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D879A-EA9D-C864-8945-29818BD20E65}"/>
              </a:ext>
            </a:extLst>
          </p:cNvPr>
          <p:cNvSpPr txBox="1"/>
          <p:nvPr/>
        </p:nvSpPr>
        <p:spPr>
          <a:xfrm>
            <a:off x="3698615" y="4654101"/>
            <a:ext cx="15205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Broj izlaza koje menjamo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4BFD8-FDAA-8278-AAD8-88764C67195E}"/>
              </a:ext>
            </a:extLst>
          </p:cNvPr>
          <p:cNvSpPr txBox="1"/>
          <p:nvPr/>
        </p:nvSpPr>
        <p:spPr>
          <a:xfrm>
            <a:off x="7678624" y="4707248"/>
            <a:ext cx="5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LRC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5A8B9-E263-3DA8-52E9-50A1B78B3683}"/>
              </a:ext>
            </a:extLst>
          </p:cNvPr>
          <p:cNvSpPr txBox="1"/>
          <p:nvPr/>
        </p:nvSpPr>
        <p:spPr>
          <a:xfrm>
            <a:off x="8293751" y="4714480"/>
            <a:ext cx="8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Kraj poruke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F594D-A30F-4D97-631F-FB7FBE72222E}"/>
              </a:ext>
            </a:extLst>
          </p:cNvPr>
          <p:cNvSpPr txBox="1"/>
          <p:nvPr/>
        </p:nvSpPr>
        <p:spPr>
          <a:xfrm>
            <a:off x="31471" y="4707249"/>
            <a:ext cx="6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9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Početak</a:t>
            </a:r>
          </a:p>
          <a:p>
            <a:pPr algn="ctr">
              <a:buClrTx/>
              <a:buFontTx/>
              <a:buNone/>
            </a:pPr>
            <a:r>
              <a:rPr lang="sr-Latn-RS" sz="9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poruke</a:t>
            </a:r>
            <a:endParaRPr lang="en-US" sz="9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B09163E-DCEE-8C6B-369E-DC4422F7677E}"/>
              </a:ext>
            </a:extLst>
          </p:cNvPr>
          <p:cNvSpPr/>
          <p:nvPr/>
        </p:nvSpPr>
        <p:spPr>
          <a:xfrm rot="5400000">
            <a:off x="-96547" y="4084043"/>
            <a:ext cx="789093" cy="375549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C02B81-6D6B-1EFA-49C8-6743FA08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45" b="28305"/>
          <a:stretch/>
        </p:blipFill>
        <p:spPr>
          <a:xfrm>
            <a:off x="2013982" y="1526292"/>
            <a:ext cx="5216179" cy="1522045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D988C3F-21BC-BDE3-6FA0-19AD8E99B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26315"/>
              </p:ext>
            </p:extLst>
          </p:nvPr>
        </p:nvGraphicFramePr>
        <p:xfrm>
          <a:off x="110226" y="3434125"/>
          <a:ext cx="8972807" cy="365994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90122">
                  <a:extLst>
                    <a:ext uri="{9D8B030D-6E8A-4147-A177-3AD203B41FA5}">
                      <a16:colId xmlns:a16="http://schemas.microsoft.com/office/drawing/2014/main" val="2319200502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82861950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02398936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871149756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699558789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684850155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80095425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97691097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70930900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23819057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12811972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18418790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362314885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419338655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99733712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177948389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01512070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4047812850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919845799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759081133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791532979"/>
                    </a:ext>
                  </a:extLst>
                </a:gridCol>
                <a:gridCol w="379790">
                  <a:extLst>
                    <a:ext uri="{9D8B030D-6E8A-4147-A177-3AD203B41FA5}">
                      <a16:colId xmlns:a16="http://schemas.microsoft.com/office/drawing/2014/main" val="3056553165"/>
                    </a:ext>
                  </a:extLst>
                </a:gridCol>
                <a:gridCol w="400455">
                  <a:extLst>
                    <a:ext uri="{9D8B030D-6E8A-4147-A177-3AD203B41FA5}">
                      <a16:colId xmlns:a16="http://schemas.microsoft.com/office/drawing/2014/main" val="3611327462"/>
                    </a:ext>
                  </a:extLst>
                </a:gridCol>
              </a:tblGrid>
              <a:tr h="365994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LF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51322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B3E615D2-1548-E69F-0A41-8154FEEB6A83}"/>
              </a:ext>
            </a:extLst>
          </p:cNvPr>
          <p:cNvSpPr/>
          <p:nvPr/>
        </p:nvSpPr>
        <p:spPr>
          <a:xfrm rot="5400000">
            <a:off x="1282334" y="3885696"/>
            <a:ext cx="789089" cy="771316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8DED98E-071C-CF69-A683-7D7C17B927E1}"/>
              </a:ext>
            </a:extLst>
          </p:cNvPr>
          <p:cNvSpPr/>
          <p:nvPr/>
        </p:nvSpPr>
        <p:spPr>
          <a:xfrm rot="5400000">
            <a:off x="4006274" y="3509282"/>
            <a:ext cx="789089" cy="1552074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5FCF19E-9265-4CA7-8A7B-062D25113FBF}"/>
              </a:ext>
            </a:extLst>
          </p:cNvPr>
          <p:cNvSpPr/>
          <p:nvPr/>
        </p:nvSpPr>
        <p:spPr>
          <a:xfrm rot="5400000">
            <a:off x="5189543" y="3922868"/>
            <a:ext cx="789089" cy="706833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534D1-1321-499D-FE78-0AF46639FFA9}"/>
              </a:ext>
            </a:extLst>
          </p:cNvPr>
          <p:cNvSpPr txBox="1"/>
          <p:nvPr/>
        </p:nvSpPr>
        <p:spPr>
          <a:xfrm>
            <a:off x="5004432" y="4674412"/>
            <a:ext cx="13174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Broj bajtova koje pišemo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BC40835-DD2F-D8E3-F0F4-8A3CA2E1E134}"/>
              </a:ext>
            </a:extLst>
          </p:cNvPr>
          <p:cNvSpPr/>
          <p:nvPr/>
        </p:nvSpPr>
        <p:spPr>
          <a:xfrm rot="5400000">
            <a:off x="6335539" y="3547954"/>
            <a:ext cx="789089" cy="1463827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739E6-7E57-BF2D-EF31-AE059BE9119E}"/>
              </a:ext>
            </a:extLst>
          </p:cNvPr>
          <p:cNvSpPr txBox="1"/>
          <p:nvPr/>
        </p:nvSpPr>
        <p:spPr>
          <a:xfrm>
            <a:off x="6172704" y="4674412"/>
            <a:ext cx="13174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Write data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F413B21-3772-1029-B892-56E253CD3A0A}"/>
              </a:ext>
            </a:extLst>
          </p:cNvPr>
          <p:cNvSpPr/>
          <p:nvPr/>
        </p:nvSpPr>
        <p:spPr>
          <a:xfrm rot="5400000">
            <a:off x="8306771" y="3894879"/>
            <a:ext cx="789089" cy="751420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13BEC69-D854-2AA3-835D-DDD8DF7A187E}"/>
              </a:ext>
            </a:extLst>
          </p:cNvPr>
          <p:cNvSpPr/>
          <p:nvPr/>
        </p:nvSpPr>
        <p:spPr>
          <a:xfrm rot="5400000">
            <a:off x="7515649" y="3894878"/>
            <a:ext cx="789089" cy="751420"/>
          </a:xfrm>
          <a:prstGeom prst="rightBrace">
            <a:avLst>
              <a:gd name="adj1" fmla="val 9144"/>
              <a:gd name="adj2" fmla="val 50000"/>
            </a:avLst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4" name="Google Shape;1083;p55">
            <a:extLst>
              <a:ext uri="{FF2B5EF4-FFF2-40B4-BE49-F238E27FC236}">
                <a16:creationId xmlns:a16="http://schemas.microsoft.com/office/drawing/2014/main" id="{1F02ABD2-315A-B9D8-A76D-14D92FA3C24A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" name="Google Shape;1084;p55">
            <a:extLst>
              <a:ext uri="{FF2B5EF4-FFF2-40B4-BE49-F238E27FC236}">
                <a16:creationId xmlns:a16="http://schemas.microsoft.com/office/drawing/2014/main" id="{27DB7691-243E-0AE9-401A-A84D6A0FA826}"/>
              </a:ext>
            </a:extLst>
          </p:cNvPr>
          <p:cNvSpPr txBox="1"/>
          <p:nvPr/>
        </p:nvSpPr>
        <p:spPr>
          <a:xfrm>
            <a:off x="8441664" y="27919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08569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19A33-FF01-C36A-6344-9FE45966C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866B8-21EF-671F-75EA-98120B405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45" b="28305"/>
          <a:stretch/>
        </p:blipFill>
        <p:spPr>
          <a:xfrm>
            <a:off x="70104" y="1305911"/>
            <a:ext cx="6283845" cy="1833582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95A64DD7-CF0D-5321-4D09-9FD335F4B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Izvlačenje podataka za pisanje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2" name="Google Shape;1083;p55">
            <a:extLst>
              <a:ext uri="{FF2B5EF4-FFF2-40B4-BE49-F238E27FC236}">
                <a16:creationId xmlns:a16="http://schemas.microsoft.com/office/drawing/2014/main" id="{662091D9-038B-8699-65FC-45C37074D8F6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084;p55">
            <a:extLst>
              <a:ext uri="{FF2B5EF4-FFF2-40B4-BE49-F238E27FC236}">
                <a16:creationId xmlns:a16="http://schemas.microsoft.com/office/drawing/2014/main" id="{9780CAF6-D998-BDC6-46B0-D00007C21F00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65643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8159C-7280-C034-A894-50424CFB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45" b="28305"/>
          <a:stretch/>
        </p:blipFill>
        <p:spPr>
          <a:xfrm>
            <a:off x="70104" y="1305911"/>
            <a:ext cx="6283845" cy="18335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0AB5E3-0650-54F4-4A5C-DED28BE3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67027"/>
              </p:ext>
            </p:extLst>
          </p:nvPr>
        </p:nvGraphicFramePr>
        <p:xfrm>
          <a:off x="6596176" y="1699130"/>
          <a:ext cx="2477720" cy="34904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49048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591516-BAD4-2B07-9C79-FBDA742BD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70590"/>
              </p:ext>
            </p:extLst>
          </p:nvPr>
        </p:nvGraphicFramePr>
        <p:xfrm>
          <a:off x="6596176" y="2222702"/>
          <a:ext cx="2477720" cy="34904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49048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0AAFAE-FDB2-D217-F747-18CD411FD9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2384" y="2228745"/>
            <a:ext cx="3523792" cy="1684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01F25C7-D649-90D8-3668-ED73606408B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072384" y="1873654"/>
            <a:ext cx="3523792" cy="180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D0D3622-DF45-15BC-9907-971996EFD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Izvlačenje podataka za pisanje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45" name="Google Shape;1083;p55">
            <a:extLst>
              <a:ext uri="{FF2B5EF4-FFF2-40B4-BE49-F238E27FC236}">
                <a16:creationId xmlns:a16="http://schemas.microsoft.com/office/drawing/2014/main" id="{1BCA8EE2-098A-13D5-4981-D9B6E8757D30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" name="Google Shape;1084;p55">
            <a:extLst>
              <a:ext uri="{FF2B5EF4-FFF2-40B4-BE49-F238E27FC236}">
                <a16:creationId xmlns:a16="http://schemas.microsoft.com/office/drawing/2014/main" id="{834E13CC-714B-9248-A327-E66CF5813A7C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35458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83C11-6B34-BEB0-BF03-370C286B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CC79E-185D-7630-B26D-8B27100AE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45" b="28305"/>
          <a:stretch/>
        </p:blipFill>
        <p:spPr>
          <a:xfrm>
            <a:off x="70104" y="1305911"/>
            <a:ext cx="6283845" cy="18335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BEBC-E0CA-8163-639F-8C12604B7775}"/>
              </a:ext>
            </a:extLst>
          </p:cNvPr>
          <p:cNvGraphicFramePr>
            <a:graphicFrameLocks noGrp="1"/>
          </p:cNvGraphicFramePr>
          <p:nvPr/>
        </p:nvGraphicFramePr>
        <p:xfrm>
          <a:off x="6596176" y="1699130"/>
          <a:ext cx="2477720" cy="34904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49048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5CA7FE-6DB4-DAA8-B12F-C64224946F7C}"/>
              </a:ext>
            </a:extLst>
          </p:cNvPr>
          <p:cNvGraphicFramePr>
            <a:graphicFrameLocks noGrp="1"/>
          </p:cNvGraphicFramePr>
          <p:nvPr/>
        </p:nvGraphicFramePr>
        <p:xfrm>
          <a:off x="6596176" y="2222702"/>
          <a:ext cx="2477720" cy="34904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49048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4E7E3A4-1DEF-4F34-E46B-AA096416A12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2384" y="2228745"/>
            <a:ext cx="3523792" cy="1684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71E1744-E964-1B3C-630E-0CC3759D1A1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072384" y="1873654"/>
            <a:ext cx="3523792" cy="180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EC099-BF7F-55C3-BBBA-3FBAB7D316F8}"/>
              </a:ext>
            </a:extLst>
          </p:cNvPr>
          <p:cNvCxnSpPr/>
          <p:nvPr/>
        </p:nvCxnSpPr>
        <p:spPr>
          <a:xfrm flipH="1">
            <a:off x="182880" y="2525268"/>
            <a:ext cx="249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9E91E-F142-C1CF-53DB-F67B0BE2E711}"/>
              </a:ext>
            </a:extLst>
          </p:cNvPr>
          <p:cNvCxnSpPr>
            <a:cxnSpLocks/>
          </p:cNvCxnSpPr>
          <p:nvPr/>
        </p:nvCxnSpPr>
        <p:spPr>
          <a:xfrm>
            <a:off x="182880" y="2525268"/>
            <a:ext cx="0" cy="204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A00FA-82F1-7BDE-BA4A-DF05AFE5EFD1}"/>
              </a:ext>
            </a:extLst>
          </p:cNvPr>
          <p:cNvCxnSpPr>
            <a:cxnSpLocks/>
          </p:cNvCxnSpPr>
          <p:nvPr/>
        </p:nvCxnSpPr>
        <p:spPr>
          <a:xfrm>
            <a:off x="182880" y="4569312"/>
            <a:ext cx="703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80CDD43-D26F-A565-FA5E-0272B8043245}"/>
              </a:ext>
            </a:extLst>
          </p:cNvPr>
          <p:cNvGraphicFramePr>
            <a:graphicFrameLocks noGrp="1"/>
          </p:cNvGraphicFramePr>
          <p:nvPr/>
        </p:nvGraphicFramePr>
        <p:xfrm>
          <a:off x="1542914" y="3185736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B75675A-6F64-9381-00E4-296AC9F62409}"/>
              </a:ext>
            </a:extLst>
          </p:cNvPr>
          <p:cNvGraphicFramePr>
            <a:graphicFrameLocks noGrp="1"/>
          </p:cNvGraphicFramePr>
          <p:nvPr/>
        </p:nvGraphicFramePr>
        <p:xfrm>
          <a:off x="1542914" y="3709308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46CC5E5-9524-8E2E-92F6-A96D7C480167}"/>
              </a:ext>
            </a:extLst>
          </p:cNvPr>
          <p:cNvSpPr txBox="1"/>
          <p:nvPr/>
        </p:nvSpPr>
        <p:spPr>
          <a:xfrm>
            <a:off x="4111155" y="370723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OR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8ABC7B-C621-3F34-0FE9-3E16A5138095}"/>
              </a:ext>
            </a:extLst>
          </p:cNvPr>
          <p:cNvGraphicFramePr>
            <a:graphicFrameLocks noGrp="1"/>
          </p:cNvGraphicFramePr>
          <p:nvPr/>
        </p:nvGraphicFramePr>
        <p:xfrm>
          <a:off x="1542914" y="4384134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9A15AF-9119-1EB8-230D-26185554A906}"/>
              </a:ext>
            </a:extLst>
          </p:cNvPr>
          <p:cNvCxnSpPr>
            <a:cxnSpLocks/>
          </p:cNvCxnSpPr>
          <p:nvPr/>
        </p:nvCxnSpPr>
        <p:spPr>
          <a:xfrm>
            <a:off x="1278785" y="4241991"/>
            <a:ext cx="3135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FAAF54E1-AE80-FFE5-FF6D-F0BDE18F7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Izvlačenje podataka za pisanje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2" name="Google Shape;1083;p55">
            <a:extLst>
              <a:ext uri="{FF2B5EF4-FFF2-40B4-BE49-F238E27FC236}">
                <a16:creationId xmlns:a16="http://schemas.microsoft.com/office/drawing/2014/main" id="{48547721-B555-2C53-6AB7-E632647C965C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084;p55">
            <a:extLst>
              <a:ext uri="{FF2B5EF4-FFF2-40B4-BE49-F238E27FC236}">
                <a16:creationId xmlns:a16="http://schemas.microsoft.com/office/drawing/2014/main" id="{FB0CC57E-B0B7-6B00-D346-0502C298ED93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845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153BB-F7F1-5C90-36C2-FC26A9213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109B0-B3AB-5B06-0BD1-61C867ED5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45" b="28305"/>
          <a:stretch/>
        </p:blipFill>
        <p:spPr>
          <a:xfrm>
            <a:off x="70104" y="1305911"/>
            <a:ext cx="6283845" cy="183358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4D47CB-31CF-DFEB-DA02-B44D735FB838}"/>
              </a:ext>
            </a:extLst>
          </p:cNvPr>
          <p:cNvCxnSpPr/>
          <p:nvPr/>
        </p:nvCxnSpPr>
        <p:spPr>
          <a:xfrm flipH="1">
            <a:off x="182880" y="2676522"/>
            <a:ext cx="249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12D1FA-DAD7-2325-7D11-4BA9C87C84D6}"/>
              </a:ext>
            </a:extLst>
          </p:cNvPr>
          <p:cNvCxnSpPr>
            <a:cxnSpLocks/>
          </p:cNvCxnSpPr>
          <p:nvPr/>
        </p:nvCxnSpPr>
        <p:spPr>
          <a:xfrm>
            <a:off x="182880" y="2676522"/>
            <a:ext cx="0" cy="198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F4B93-66E6-ABEC-CB1A-C39862D83A57}"/>
              </a:ext>
            </a:extLst>
          </p:cNvPr>
          <p:cNvCxnSpPr>
            <a:cxnSpLocks/>
          </p:cNvCxnSpPr>
          <p:nvPr/>
        </p:nvCxnSpPr>
        <p:spPr>
          <a:xfrm>
            <a:off x="182880" y="4665563"/>
            <a:ext cx="95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F39F4A1-D9CB-31CA-DD8C-A31FBEAE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742"/>
              </p:ext>
            </p:extLst>
          </p:nvPr>
        </p:nvGraphicFramePr>
        <p:xfrm>
          <a:off x="1563539" y="3281989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FE19DD6-C1B8-6926-A63C-C3ADFD3F6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26521"/>
              </p:ext>
            </p:extLst>
          </p:nvPr>
        </p:nvGraphicFramePr>
        <p:xfrm>
          <a:off x="1563539" y="3805561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C724EBA-26D2-0C6B-C0E8-0EAE0CCFA534}"/>
              </a:ext>
            </a:extLst>
          </p:cNvPr>
          <p:cNvSpPr txBox="1"/>
          <p:nvPr/>
        </p:nvSpPr>
        <p:spPr>
          <a:xfrm>
            <a:off x="4118030" y="38368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OR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88B045B-916A-047D-132B-57ED1D85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41949"/>
              </p:ext>
            </p:extLst>
          </p:nvPr>
        </p:nvGraphicFramePr>
        <p:xfrm>
          <a:off x="1563539" y="4480387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66DA07-AF1F-1ABE-D401-63D90CE04EB1}"/>
              </a:ext>
            </a:extLst>
          </p:cNvPr>
          <p:cNvCxnSpPr>
            <a:cxnSpLocks/>
          </p:cNvCxnSpPr>
          <p:nvPr/>
        </p:nvCxnSpPr>
        <p:spPr>
          <a:xfrm>
            <a:off x="1299410" y="4338244"/>
            <a:ext cx="3135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44C11005-97B0-C35D-E8C0-171A5CD0D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Brisanje delove koje ćemo modifikovati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7D08D8-81FF-D835-765B-A8FEED74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1244"/>
              </p:ext>
            </p:extLst>
          </p:nvPr>
        </p:nvGraphicFramePr>
        <p:xfrm>
          <a:off x="5538543" y="3836850"/>
          <a:ext cx="2477717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2776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24204-0AFE-758F-6395-BEA7186D0925}"/>
              </a:ext>
            </a:extLst>
          </p:cNvPr>
          <p:cNvCxnSpPr>
            <a:cxnSpLocks/>
          </p:cNvCxnSpPr>
          <p:nvPr/>
        </p:nvCxnSpPr>
        <p:spPr>
          <a:xfrm>
            <a:off x="5288189" y="4338244"/>
            <a:ext cx="3135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6609D8-33C8-607D-ECEA-134F61D9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13235"/>
              </p:ext>
            </p:extLst>
          </p:nvPr>
        </p:nvGraphicFramePr>
        <p:xfrm>
          <a:off x="5538544" y="4480386"/>
          <a:ext cx="2498522" cy="42672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5"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0F397C-9EA0-7A00-4707-A34268513137}"/>
              </a:ext>
            </a:extLst>
          </p:cNvPr>
          <p:cNvSpPr txBox="1"/>
          <p:nvPr/>
        </p:nvSpPr>
        <p:spPr>
          <a:xfrm>
            <a:off x="8108967" y="38368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AND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DD602D-BF1A-1E9B-B7A6-6C0E01C8E48F}"/>
              </a:ext>
            </a:extLst>
          </p:cNvPr>
          <p:cNvCxnSpPr/>
          <p:nvPr/>
        </p:nvCxnSpPr>
        <p:spPr>
          <a:xfrm>
            <a:off x="1471497" y="2832577"/>
            <a:ext cx="734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2344B-2E7D-ADE5-7134-20724127762A}"/>
              </a:ext>
            </a:extLst>
          </p:cNvPr>
          <p:cNvCxnSpPr/>
          <p:nvPr/>
        </p:nvCxnSpPr>
        <p:spPr>
          <a:xfrm>
            <a:off x="8813991" y="2832577"/>
            <a:ext cx="0" cy="183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300D3C-7DC3-C2E8-2031-545AC9B49EF7}"/>
              </a:ext>
            </a:extLst>
          </p:cNvPr>
          <p:cNvCxnSpPr/>
          <p:nvPr/>
        </p:nvCxnSpPr>
        <p:spPr>
          <a:xfrm flipH="1">
            <a:off x="8291477" y="4665563"/>
            <a:ext cx="522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F056A6-D61C-8D3E-FA50-D201818499AF}"/>
              </a:ext>
            </a:extLst>
          </p:cNvPr>
          <p:cNvCxnSpPr/>
          <p:nvPr/>
        </p:nvCxnSpPr>
        <p:spPr>
          <a:xfrm flipV="1">
            <a:off x="4118030" y="4015110"/>
            <a:ext cx="1292743" cy="6504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BE3F4D-E451-C2C7-AAD5-E3DD847178DB}"/>
              </a:ext>
            </a:extLst>
          </p:cNvPr>
          <p:cNvSpPr txBox="1"/>
          <p:nvPr/>
        </p:nvSpPr>
        <p:spPr>
          <a:xfrm>
            <a:off x="6731402" y="1703839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2D050"/>
                </a:solidFill>
              </a:rPr>
              <a:t>starting_adress   = 3</a:t>
            </a:r>
          </a:p>
          <a:p>
            <a:r>
              <a:rPr lang="sr-Latn-RS" dirty="0">
                <a:solidFill>
                  <a:srgbClr val="92D050"/>
                </a:solidFill>
              </a:rPr>
              <a:t>quantity_of_coils = 3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635FD88-5887-EA23-ED0D-BA78E6CA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73305"/>
              </p:ext>
            </p:extLst>
          </p:nvPr>
        </p:nvGraphicFramePr>
        <p:xfrm>
          <a:off x="5538543" y="3259167"/>
          <a:ext cx="2498522" cy="42672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56003"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33" name="Google Shape;1083;p55">
            <a:extLst>
              <a:ext uri="{FF2B5EF4-FFF2-40B4-BE49-F238E27FC236}">
                <a16:creationId xmlns:a16="http://schemas.microsoft.com/office/drawing/2014/main" id="{E412B01E-8C53-A0B0-098C-A728913FEADE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" name="Google Shape;1084;p55">
            <a:extLst>
              <a:ext uri="{FF2B5EF4-FFF2-40B4-BE49-F238E27FC236}">
                <a16:creationId xmlns:a16="http://schemas.microsoft.com/office/drawing/2014/main" id="{A1371198-021E-4160-0717-E8EAC43269E4}"/>
              </a:ext>
            </a:extLst>
          </p:cNvPr>
          <p:cNvSpPr txBox="1"/>
          <p:nvPr/>
        </p:nvSpPr>
        <p:spPr>
          <a:xfrm>
            <a:off x="8826622" y="4318528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02500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1F05-E9C1-AFAD-7115-2F100EBC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5F288-EA28-5867-1BF3-4693A7A8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45" b="28305"/>
          <a:stretch/>
        </p:blipFill>
        <p:spPr>
          <a:xfrm>
            <a:off x="70104" y="1305911"/>
            <a:ext cx="6283845" cy="1833582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95ADBD6-5E41-922F-E2E3-D44217129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57280"/>
              </p:ext>
            </p:extLst>
          </p:nvPr>
        </p:nvGraphicFramePr>
        <p:xfrm>
          <a:off x="1077746" y="3378713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5518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13912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44" name="Title 1">
            <a:extLst>
              <a:ext uri="{FF2B5EF4-FFF2-40B4-BE49-F238E27FC236}">
                <a16:creationId xmlns:a16="http://schemas.microsoft.com/office/drawing/2014/main" id="{D5912476-C7D9-6048-B063-07F8F0191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Upis</a:t>
            </a:r>
            <a:r>
              <a:rPr lang="sr-Latn-RS" sz="2800" dirty="0">
                <a:solidFill>
                  <a:srgbClr val="92D050"/>
                </a:solidFill>
                <a:latin typeface="Consolas"/>
              </a:rPr>
              <a:t>ivanje vrednosti coils-a</a:t>
            </a:r>
            <a:r>
              <a:rPr kumimoji="0" lang="sr-Latn-RS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08413E-02D2-59FC-780D-F5BC9C82B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90108"/>
              </p:ext>
            </p:extLst>
          </p:nvPr>
        </p:nvGraphicFramePr>
        <p:xfrm>
          <a:off x="5375754" y="3238619"/>
          <a:ext cx="2498522" cy="42672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56003"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A0BE8B-B564-075D-7A48-0C3FFF67325D}"/>
              </a:ext>
            </a:extLst>
          </p:cNvPr>
          <p:cNvCxnSpPr>
            <a:cxnSpLocks/>
          </p:cNvCxnSpPr>
          <p:nvPr/>
        </p:nvCxnSpPr>
        <p:spPr>
          <a:xfrm>
            <a:off x="3670225" y="2969170"/>
            <a:ext cx="5143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B9539-963E-0CAA-09C4-F7169BA76167}"/>
              </a:ext>
            </a:extLst>
          </p:cNvPr>
          <p:cNvCxnSpPr>
            <a:cxnSpLocks/>
          </p:cNvCxnSpPr>
          <p:nvPr/>
        </p:nvCxnSpPr>
        <p:spPr>
          <a:xfrm>
            <a:off x="8813991" y="2969170"/>
            <a:ext cx="0" cy="1696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1374C-394C-606F-6AB3-562C0B43CDD6}"/>
              </a:ext>
            </a:extLst>
          </p:cNvPr>
          <p:cNvCxnSpPr/>
          <p:nvPr/>
        </p:nvCxnSpPr>
        <p:spPr>
          <a:xfrm flipH="1">
            <a:off x="8291477" y="4665563"/>
            <a:ext cx="522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BA1DBE-A989-1BD4-384E-CF2FC251C601}"/>
              </a:ext>
            </a:extLst>
          </p:cNvPr>
          <p:cNvCxnSpPr/>
          <p:nvPr/>
        </p:nvCxnSpPr>
        <p:spPr>
          <a:xfrm>
            <a:off x="1938803" y="3045708"/>
            <a:ext cx="0" cy="30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4F66F1-B571-2615-4442-10BDEBEB3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25653"/>
              </p:ext>
            </p:extLst>
          </p:nvPr>
        </p:nvGraphicFramePr>
        <p:xfrm>
          <a:off x="1077746" y="3870807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5518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13912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33AD0F-5466-B7E3-4B07-B3013277E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25789"/>
              </p:ext>
            </p:extLst>
          </p:nvPr>
        </p:nvGraphicFramePr>
        <p:xfrm>
          <a:off x="1077746" y="4486433"/>
          <a:ext cx="2477720" cy="370357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097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5518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13912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73FBD3-27DF-A05B-AF17-4839D6FA4ADF}"/>
              </a:ext>
            </a:extLst>
          </p:cNvPr>
          <p:cNvSpPr txBox="1"/>
          <p:nvPr/>
        </p:nvSpPr>
        <p:spPr>
          <a:xfrm>
            <a:off x="7969305" y="389149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B8E8B7-5542-00DD-D82C-90E7FFAF7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59758"/>
              </p:ext>
            </p:extLst>
          </p:nvPr>
        </p:nvGraphicFramePr>
        <p:xfrm>
          <a:off x="5375752" y="3852582"/>
          <a:ext cx="2498519" cy="385603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2315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123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123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8082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16547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123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123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123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85603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0676-D622-BBB4-151C-6C562390B85A}"/>
              </a:ext>
            </a:extLst>
          </p:cNvPr>
          <p:cNvCxnSpPr>
            <a:cxnSpLocks/>
          </p:cNvCxnSpPr>
          <p:nvPr/>
        </p:nvCxnSpPr>
        <p:spPr>
          <a:xfrm>
            <a:off x="720725" y="4351061"/>
            <a:ext cx="3135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53522-2995-4548-D9D7-9CFE77C41DCF}"/>
              </a:ext>
            </a:extLst>
          </p:cNvPr>
          <p:cNvCxnSpPr>
            <a:cxnSpLocks/>
          </p:cNvCxnSpPr>
          <p:nvPr/>
        </p:nvCxnSpPr>
        <p:spPr>
          <a:xfrm>
            <a:off x="4936385" y="4357937"/>
            <a:ext cx="3135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00B5A38-6263-CA54-562C-140022AB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38011"/>
              </p:ext>
            </p:extLst>
          </p:nvPr>
        </p:nvGraphicFramePr>
        <p:xfrm>
          <a:off x="5375752" y="4486433"/>
          <a:ext cx="2498522" cy="42672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9715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56003"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10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2A6B8B0-8F24-C72E-88B7-C1CD004B8219}"/>
              </a:ext>
            </a:extLst>
          </p:cNvPr>
          <p:cNvSpPr txBox="1"/>
          <p:nvPr/>
        </p:nvSpPr>
        <p:spPr>
          <a:xfrm>
            <a:off x="3595576" y="339796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reverse()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B3F8B-7FF7-5674-502D-9DD48C2E1C0B}"/>
              </a:ext>
            </a:extLst>
          </p:cNvPr>
          <p:cNvSpPr txBox="1"/>
          <p:nvPr/>
        </p:nvSpPr>
        <p:spPr>
          <a:xfrm>
            <a:off x="3670225" y="390209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:</a:t>
            </a:r>
            <a:r>
              <a:rPr lang="sr-Latn-RS" dirty="0">
                <a:solidFill>
                  <a:schemeClr val="tx1"/>
                </a:solidFill>
              </a:rPr>
              <a:t>&gt;&gt; 3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996992-A9C3-AE8D-6D23-2E94FEBF175A}"/>
              </a:ext>
            </a:extLst>
          </p:cNvPr>
          <p:cNvSpPr txBox="1"/>
          <p:nvPr/>
        </p:nvSpPr>
        <p:spPr>
          <a:xfrm>
            <a:off x="6731402" y="170383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2D050"/>
                </a:solidFill>
              </a:rPr>
              <a:t>write_info = 0000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sr-Latn-RS" dirty="0">
                <a:solidFill>
                  <a:srgbClr val="92D050"/>
                </a:solidFill>
              </a:rPr>
              <a:t>0110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D492E43-5B80-88A9-6E1F-8116F0049383}"/>
              </a:ext>
            </a:extLst>
          </p:cNvPr>
          <p:cNvCxnSpPr/>
          <p:nvPr/>
        </p:nvCxnSpPr>
        <p:spPr>
          <a:xfrm flipV="1">
            <a:off x="3670225" y="4070111"/>
            <a:ext cx="1575543" cy="595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083;p55">
            <a:extLst>
              <a:ext uri="{FF2B5EF4-FFF2-40B4-BE49-F238E27FC236}">
                <a16:creationId xmlns:a16="http://schemas.microsoft.com/office/drawing/2014/main" id="{AD346FFA-F210-7D04-0F11-693DB44AFC7F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" name="Google Shape;1084;p55">
            <a:extLst>
              <a:ext uri="{FF2B5EF4-FFF2-40B4-BE49-F238E27FC236}">
                <a16:creationId xmlns:a16="http://schemas.microsoft.com/office/drawing/2014/main" id="{D4651CB0-8442-47A3-1419-5A4654617296}"/>
              </a:ext>
            </a:extLst>
          </p:cNvPr>
          <p:cNvSpPr txBox="1"/>
          <p:nvPr/>
        </p:nvSpPr>
        <p:spPr>
          <a:xfrm>
            <a:off x="8813991" y="433665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793217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46A0A2-D6A1-43AF-7F0B-C9875CE96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>
            <a:extLst>
              <a:ext uri="{FF2B5EF4-FFF2-40B4-BE49-F238E27FC236}">
                <a16:creationId xmlns:a16="http://schemas.microsoft.com/office/drawing/2014/main" id="{C3136A51-939A-7878-9D77-D3922988CA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Omogućava komunikaciju npr. PLC-a sa drugim uredjajima, očitavanje podataka, smanjuje količinu žica</a:t>
            </a:r>
            <a:endParaRPr dirty="0"/>
          </a:p>
        </p:txBody>
      </p:sp>
      <p:sp>
        <p:nvSpPr>
          <p:cNvPr id="499" name="Google Shape;499;p38">
            <a:extLst>
              <a:ext uri="{FF2B5EF4-FFF2-40B4-BE49-F238E27FC236}">
                <a16:creationId xmlns:a16="http://schemas.microsoft.com/office/drawing/2014/main" id="{3B2660DD-B3D0-AB2F-2ECE-D270FB9710C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Industrijski protokol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Master/slave protokol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Obično implementiran preko RS232, RS422, RS485</a:t>
            </a:r>
            <a:endParaRPr dirty="0"/>
          </a:p>
        </p:txBody>
      </p:sp>
      <p:sp>
        <p:nvSpPr>
          <p:cNvPr id="500" name="Google Shape;500;p38">
            <a:extLst>
              <a:ext uri="{FF2B5EF4-FFF2-40B4-BE49-F238E27FC236}">
                <a16:creationId xmlns:a16="http://schemas.microsoft.com/office/drawing/2014/main" id="{78E5A5AD-3822-2D4A-1E2D-0ACE50A83EF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Definicija</a:t>
            </a:r>
            <a:endParaRPr dirty="0"/>
          </a:p>
        </p:txBody>
      </p:sp>
      <p:sp>
        <p:nvSpPr>
          <p:cNvPr id="501" name="Google Shape;501;p38">
            <a:extLst>
              <a:ext uri="{FF2B5EF4-FFF2-40B4-BE49-F238E27FC236}">
                <a16:creationId xmlns:a16="http://schemas.microsoft.com/office/drawing/2014/main" id="{7659FF4F-6B8C-4B99-2448-B71F22E0583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Zašto	</a:t>
            </a:r>
            <a:endParaRPr dirty="0"/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12BFFCF4-851E-0DEB-A503-0402A5AB121B}"/>
              </a:ext>
            </a:extLst>
          </p:cNvPr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0A4E491A-7E78-2AE1-3791-9816D069D2C3}"/>
              </a:ext>
            </a:extLst>
          </p:cNvPr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>
            <a:extLst>
              <a:ext uri="{FF2B5EF4-FFF2-40B4-BE49-F238E27FC236}">
                <a16:creationId xmlns:a16="http://schemas.microsoft.com/office/drawing/2014/main" id="{AB98C147-2CC5-84CE-2B34-CCCE9EE578C3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>
              <a:extLst>
                <a:ext uri="{FF2B5EF4-FFF2-40B4-BE49-F238E27FC236}">
                  <a16:creationId xmlns:a16="http://schemas.microsoft.com/office/drawing/2014/main" id="{35B8A5B1-FF50-FC5A-7CB9-8A1B085C5C1F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>
              <a:extLst>
                <a:ext uri="{FF2B5EF4-FFF2-40B4-BE49-F238E27FC236}">
                  <a16:creationId xmlns:a16="http://schemas.microsoft.com/office/drawing/2014/main" id="{DD660BCB-069C-BE6A-F4F5-4A9365B24E7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>
              <a:extLst>
                <a:ext uri="{FF2B5EF4-FFF2-40B4-BE49-F238E27FC236}">
                  <a16:creationId xmlns:a16="http://schemas.microsoft.com/office/drawing/2014/main" id="{C7F8427B-3539-E6FE-91B0-4B1BEF78ABF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>
              <a:extLst>
                <a:ext uri="{FF2B5EF4-FFF2-40B4-BE49-F238E27FC236}">
                  <a16:creationId xmlns:a16="http://schemas.microsoft.com/office/drawing/2014/main" id="{C9C35203-A472-F966-BE44-C14C41147538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>
              <a:extLst>
                <a:ext uri="{FF2B5EF4-FFF2-40B4-BE49-F238E27FC236}">
                  <a16:creationId xmlns:a16="http://schemas.microsoft.com/office/drawing/2014/main" id="{503A9A6B-6F14-4F90-905C-53191CF0B75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>
              <a:extLst>
                <a:ext uri="{FF2B5EF4-FFF2-40B4-BE49-F238E27FC236}">
                  <a16:creationId xmlns:a16="http://schemas.microsoft.com/office/drawing/2014/main" id="{80E1C97A-91E2-A339-2315-7797036575D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>
              <a:extLst>
                <a:ext uri="{FF2B5EF4-FFF2-40B4-BE49-F238E27FC236}">
                  <a16:creationId xmlns:a16="http://schemas.microsoft.com/office/drawing/2014/main" id="{49F2857E-E3DE-3FFE-3AF9-5E751E92100E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>
              <a:extLst>
                <a:ext uri="{FF2B5EF4-FFF2-40B4-BE49-F238E27FC236}">
                  <a16:creationId xmlns:a16="http://schemas.microsoft.com/office/drawing/2014/main" id="{441C59C6-E7A7-B298-7EB7-5FB82AE3A5C0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>
              <a:extLst>
                <a:ext uri="{FF2B5EF4-FFF2-40B4-BE49-F238E27FC236}">
                  <a16:creationId xmlns:a16="http://schemas.microsoft.com/office/drawing/2014/main" id="{595501C8-93FE-A639-A3FE-EC9A580CF9CE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>
              <a:extLst>
                <a:ext uri="{FF2B5EF4-FFF2-40B4-BE49-F238E27FC236}">
                  <a16:creationId xmlns:a16="http://schemas.microsoft.com/office/drawing/2014/main" id="{85FCAF4D-0F05-5BC1-7C06-23DC5F134048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>
              <a:extLst>
                <a:ext uri="{FF2B5EF4-FFF2-40B4-BE49-F238E27FC236}">
                  <a16:creationId xmlns:a16="http://schemas.microsoft.com/office/drawing/2014/main" id="{EF9945CF-73DE-3008-D12D-CFA42EC593C1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>
              <a:extLst>
                <a:ext uri="{FF2B5EF4-FFF2-40B4-BE49-F238E27FC236}">
                  <a16:creationId xmlns:a16="http://schemas.microsoft.com/office/drawing/2014/main" id="{8D919724-D125-169C-1D6E-E394AFE11449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>
              <a:extLst>
                <a:ext uri="{FF2B5EF4-FFF2-40B4-BE49-F238E27FC236}">
                  <a16:creationId xmlns:a16="http://schemas.microsoft.com/office/drawing/2014/main" id="{8F2B8290-286B-A080-239A-B782910C46C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>
            <a:extLst>
              <a:ext uri="{FF2B5EF4-FFF2-40B4-BE49-F238E27FC236}">
                <a16:creationId xmlns:a16="http://schemas.microsoft.com/office/drawing/2014/main" id="{DC87FA6B-9705-D308-4601-41E9E55A3DE2}"/>
              </a:ext>
            </a:extLst>
          </p:cNvPr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639964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E3D2-0C4C-CE51-BD72-BD4B510B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203B-0F4A-5176-E517-A5F57C0BA018}"/>
              </a:ext>
            </a:extLst>
          </p:cNvPr>
          <p:cNvSpPr txBox="1">
            <a:spLocks/>
          </p:cNvSpPr>
          <p:nvPr/>
        </p:nvSpPr>
        <p:spPr>
          <a:xfrm>
            <a:off x="729052" y="112608"/>
            <a:ext cx="7685896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Upisivanje više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registara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FF0A27-032F-06FC-66B7-816FE38AE3F8}"/>
              </a:ext>
            </a:extLst>
          </p:cNvPr>
          <p:cNvSpPr/>
          <p:nvPr/>
        </p:nvSpPr>
        <p:spPr>
          <a:xfrm rot="5400000">
            <a:off x="485479" y="3908258"/>
            <a:ext cx="789089" cy="727120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834F6B-9B15-CED9-8AD9-1764D9DD79E3}"/>
              </a:ext>
            </a:extLst>
          </p:cNvPr>
          <p:cNvSpPr/>
          <p:nvPr/>
        </p:nvSpPr>
        <p:spPr>
          <a:xfrm rot="5400000">
            <a:off x="2463731" y="3495318"/>
            <a:ext cx="789089" cy="1552074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8B389-FB5D-6781-BE7D-1F58ABFD09E9}"/>
              </a:ext>
            </a:extLst>
          </p:cNvPr>
          <p:cNvSpPr txBox="1"/>
          <p:nvPr/>
        </p:nvSpPr>
        <p:spPr>
          <a:xfrm>
            <a:off x="414710" y="4666362"/>
            <a:ext cx="961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Adresa Uredja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604A6-950B-72D5-A042-405C911D5AAC}"/>
              </a:ext>
            </a:extLst>
          </p:cNvPr>
          <p:cNvSpPr txBox="1"/>
          <p:nvPr/>
        </p:nvSpPr>
        <p:spPr>
          <a:xfrm>
            <a:off x="1407500" y="4742587"/>
            <a:ext cx="647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Funkcija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4C362-496F-F0E0-768B-99A10952C869}"/>
              </a:ext>
            </a:extLst>
          </p:cNvPr>
          <p:cNvSpPr txBox="1"/>
          <p:nvPr/>
        </p:nvSpPr>
        <p:spPr>
          <a:xfrm>
            <a:off x="2082239" y="4669490"/>
            <a:ext cx="1470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Pocetna adresa registra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19010-560E-F764-F9AC-887B7293BC9E}"/>
              </a:ext>
            </a:extLst>
          </p:cNvPr>
          <p:cNvSpPr txBox="1"/>
          <p:nvPr/>
        </p:nvSpPr>
        <p:spPr>
          <a:xfrm>
            <a:off x="3698615" y="4654101"/>
            <a:ext cx="15205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Broj registara kojje modifikujjemo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A0E19-2B99-A1FE-F9D1-F0473A3FDE8D}"/>
              </a:ext>
            </a:extLst>
          </p:cNvPr>
          <p:cNvSpPr txBox="1"/>
          <p:nvPr/>
        </p:nvSpPr>
        <p:spPr>
          <a:xfrm>
            <a:off x="7678624" y="4707248"/>
            <a:ext cx="5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LRC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DFB91-BCE6-5F74-5A6E-4B1E5B2A30FA}"/>
              </a:ext>
            </a:extLst>
          </p:cNvPr>
          <p:cNvSpPr txBox="1"/>
          <p:nvPr/>
        </p:nvSpPr>
        <p:spPr>
          <a:xfrm>
            <a:off x="8293751" y="4714480"/>
            <a:ext cx="8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Kraj poruke</a:t>
            </a:r>
            <a:endParaRPr lang="en-US" sz="10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ABA57-AED3-0E58-BA0C-46352579D73B}"/>
              </a:ext>
            </a:extLst>
          </p:cNvPr>
          <p:cNvSpPr txBox="1"/>
          <p:nvPr/>
        </p:nvSpPr>
        <p:spPr>
          <a:xfrm>
            <a:off x="31471" y="4707249"/>
            <a:ext cx="6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9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Početak</a:t>
            </a:r>
          </a:p>
          <a:p>
            <a:pPr algn="ctr">
              <a:buClrTx/>
              <a:buFontTx/>
              <a:buNone/>
            </a:pPr>
            <a:r>
              <a:rPr lang="sr-Latn-RS" sz="90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poruke</a:t>
            </a:r>
            <a:endParaRPr lang="en-US" sz="90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1E3741C-919C-2768-7955-8A7E42B210D7}"/>
              </a:ext>
            </a:extLst>
          </p:cNvPr>
          <p:cNvSpPr/>
          <p:nvPr/>
        </p:nvSpPr>
        <p:spPr>
          <a:xfrm rot="5400000">
            <a:off x="-96547" y="4084043"/>
            <a:ext cx="789093" cy="375549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0E5E885-87E6-CF3A-983F-5B346C1A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17138"/>
              </p:ext>
            </p:extLst>
          </p:nvPr>
        </p:nvGraphicFramePr>
        <p:xfrm>
          <a:off x="110226" y="3434125"/>
          <a:ext cx="8972807" cy="365994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90122">
                  <a:extLst>
                    <a:ext uri="{9D8B030D-6E8A-4147-A177-3AD203B41FA5}">
                      <a16:colId xmlns:a16="http://schemas.microsoft.com/office/drawing/2014/main" val="2319200502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82861950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02398936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871149756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699558789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684850155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80095425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97691097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70930900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23819057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12811972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184187908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362314885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419338655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199733712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177948389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015120701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4047812850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919845799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3759081133"/>
                    </a:ext>
                  </a:extLst>
                </a:gridCol>
                <a:gridCol w="390122">
                  <a:extLst>
                    <a:ext uri="{9D8B030D-6E8A-4147-A177-3AD203B41FA5}">
                      <a16:colId xmlns:a16="http://schemas.microsoft.com/office/drawing/2014/main" val="2791532979"/>
                    </a:ext>
                  </a:extLst>
                </a:gridCol>
                <a:gridCol w="379790">
                  <a:extLst>
                    <a:ext uri="{9D8B030D-6E8A-4147-A177-3AD203B41FA5}">
                      <a16:colId xmlns:a16="http://schemas.microsoft.com/office/drawing/2014/main" val="3056553165"/>
                    </a:ext>
                  </a:extLst>
                </a:gridCol>
                <a:gridCol w="400455">
                  <a:extLst>
                    <a:ext uri="{9D8B030D-6E8A-4147-A177-3AD203B41FA5}">
                      <a16:colId xmlns:a16="http://schemas.microsoft.com/office/drawing/2014/main" val="3611327462"/>
                    </a:ext>
                  </a:extLst>
                </a:gridCol>
              </a:tblGrid>
              <a:tr h="365994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LF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51322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EAD1400C-D865-7951-B192-D1EDD4D4E115}"/>
              </a:ext>
            </a:extLst>
          </p:cNvPr>
          <p:cNvSpPr/>
          <p:nvPr/>
        </p:nvSpPr>
        <p:spPr>
          <a:xfrm rot="5400000">
            <a:off x="1282334" y="3885696"/>
            <a:ext cx="789089" cy="771316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E7EB0F5-82BC-E7CE-6BBD-5E4F24C9C776}"/>
              </a:ext>
            </a:extLst>
          </p:cNvPr>
          <p:cNvSpPr/>
          <p:nvPr/>
        </p:nvSpPr>
        <p:spPr>
          <a:xfrm rot="5400000">
            <a:off x="4006274" y="3509282"/>
            <a:ext cx="789089" cy="1552074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0B70948-F516-6973-7ED3-7E00DB190CA3}"/>
              </a:ext>
            </a:extLst>
          </p:cNvPr>
          <p:cNvSpPr/>
          <p:nvPr/>
        </p:nvSpPr>
        <p:spPr>
          <a:xfrm rot="5400000">
            <a:off x="5189543" y="3922868"/>
            <a:ext cx="789089" cy="706833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6286F-5529-49C2-AE63-5D9B7BC08DE7}"/>
              </a:ext>
            </a:extLst>
          </p:cNvPr>
          <p:cNvSpPr txBox="1"/>
          <p:nvPr/>
        </p:nvSpPr>
        <p:spPr>
          <a:xfrm>
            <a:off x="5004432" y="4674412"/>
            <a:ext cx="13174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Broj bajtova koje pišemo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F917EB1-2FC0-6DCF-EA24-64B481AA2EA5}"/>
              </a:ext>
            </a:extLst>
          </p:cNvPr>
          <p:cNvSpPr/>
          <p:nvPr/>
        </p:nvSpPr>
        <p:spPr>
          <a:xfrm rot="5400000">
            <a:off x="6335539" y="3547954"/>
            <a:ext cx="789089" cy="1463827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E7829B-20F9-6B4C-44B6-1F4C8D68F38F}"/>
              </a:ext>
            </a:extLst>
          </p:cNvPr>
          <p:cNvSpPr txBox="1"/>
          <p:nvPr/>
        </p:nvSpPr>
        <p:spPr>
          <a:xfrm>
            <a:off x="6172704" y="4674412"/>
            <a:ext cx="13174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sr-Latn-RS" sz="1050" kern="1200" dirty="0">
                <a:solidFill>
                  <a:prstClr val="white"/>
                </a:solidFill>
                <a:latin typeface="Candara"/>
                <a:ea typeface="+mn-ea"/>
                <a:cs typeface="+mn-cs"/>
              </a:rPr>
              <a:t>Write data</a:t>
            </a:r>
            <a:endParaRPr lang="en-US" sz="1050" kern="1200" dirty="0">
              <a:solidFill>
                <a:prstClr val="white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37D773C-22FE-9D66-D0CA-98BD4BD3A2C0}"/>
              </a:ext>
            </a:extLst>
          </p:cNvPr>
          <p:cNvSpPr/>
          <p:nvPr/>
        </p:nvSpPr>
        <p:spPr>
          <a:xfrm rot="5400000">
            <a:off x="8306771" y="3894879"/>
            <a:ext cx="789089" cy="751420"/>
          </a:xfrm>
          <a:prstGeom prst="rightBrac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07D3DA3-56A4-2C79-B568-52CCFFD07871}"/>
              </a:ext>
            </a:extLst>
          </p:cNvPr>
          <p:cNvSpPr/>
          <p:nvPr/>
        </p:nvSpPr>
        <p:spPr>
          <a:xfrm rot="5400000">
            <a:off x="7515649" y="3894878"/>
            <a:ext cx="789089" cy="751420"/>
          </a:xfrm>
          <a:prstGeom prst="rightBrace">
            <a:avLst>
              <a:gd name="adj1" fmla="val 9144"/>
              <a:gd name="adj2" fmla="val 50000"/>
            </a:avLst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AFF578B-366C-D06B-D2C6-16789E516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82885-366B-26C3-93E0-F760AA36F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" t="25106" r="-14" b="25232"/>
          <a:stretch/>
        </p:blipFill>
        <p:spPr>
          <a:xfrm>
            <a:off x="1407500" y="1282903"/>
            <a:ext cx="6487812" cy="1897306"/>
          </a:xfrm>
          <a:prstGeom prst="rect">
            <a:avLst/>
          </a:prstGeom>
        </p:spPr>
      </p:pic>
      <p:sp>
        <p:nvSpPr>
          <p:cNvPr id="8" name="Google Shape;1083;p55">
            <a:extLst>
              <a:ext uri="{FF2B5EF4-FFF2-40B4-BE49-F238E27FC236}">
                <a16:creationId xmlns:a16="http://schemas.microsoft.com/office/drawing/2014/main" id="{8D286469-B3E5-29DE-5DBD-2C67ADCF92F0}"/>
              </a:ext>
            </a:extLst>
          </p:cNvPr>
          <p:cNvSpPr txBox="1"/>
          <p:nvPr/>
        </p:nvSpPr>
        <p:spPr>
          <a:xfrm>
            <a:off x="64314" y="10520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Google Shape;1084;p55">
            <a:extLst>
              <a:ext uri="{FF2B5EF4-FFF2-40B4-BE49-F238E27FC236}">
                <a16:creationId xmlns:a16="http://schemas.microsoft.com/office/drawing/2014/main" id="{B254ED2F-9863-4E36-224B-D5EA8F973D52}"/>
              </a:ext>
            </a:extLst>
          </p:cNvPr>
          <p:cNvSpPr txBox="1"/>
          <p:nvPr/>
        </p:nvSpPr>
        <p:spPr>
          <a:xfrm>
            <a:off x="8643122" y="251976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13273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D7421-1B4F-8975-77A2-A45A46D87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4" b="26706"/>
          <a:stretch/>
        </p:blipFill>
        <p:spPr>
          <a:xfrm>
            <a:off x="60339" y="1326911"/>
            <a:ext cx="5802612" cy="11412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82F9F-AE76-CF84-926F-B510817C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15989"/>
              </p:ext>
            </p:extLst>
          </p:nvPr>
        </p:nvGraphicFramePr>
        <p:xfrm>
          <a:off x="3280879" y="2675307"/>
          <a:ext cx="2582072" cy="22250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2582072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85F649-071D-F809-A98B-FC21564EEB9C}"/>
              </a:ext>
            </a:extLst>
          </p:cNvPr>
          <p:cNvCxnSpPr/>
          <p:nvPr/>
        </p:nvCxnSpPr>
        <p:spPr>
          <a:xfrm>
            <a:off x="2125909" y="2832576"/>
            <a:ext cx="990027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11DABF-A6B5-7CA7-284C-A7D07424D023}"/>
              </a:ext>
            </a:extLst>
          </p:cNvPr>
          <p:cNvSpPr txBox="1"/>
          <p:nvPr/>
        </p:nvSpPr>
        <p:spPr>
          <a:xfrm>
            <a:off x="2264979" y="252141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009490-43E8-D6F1-6CA3-75492F44E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Podešavanje pokazivača na prvi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19" name="Google Shape;1083;p55">
            <a:extLst>
              <a:ext uri="{FF2B5EF4-FFF2-40B4-BE49-F238E27FC236}">
                <a16:creationId xmlns:a16="http://schemas.microsoft.com/office/drawing/2014/main" id="{70355BD6-4EEA-C2C3-44BA-8633FB142732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1084;p55">
            <a:extLst>
              <a:ext uri="{FF2B5EF4-FFF2-40B4-BE49-F238E27FC236}">
                <a16:creationId xmlns:a16="http://schemas.microsoft.com/office/drawing/2014/main" id="{E97B22A8-8D4F-6EE7-D373-69517421B6FD}"/>
              </a:ext>
            </a:extLst>
          </p:cNvPr>
          <p:cNvSpPr txBox="1"/>
          <p:nvPr/>
        </p:nvSpPr>
        <p:spPr>
          <a:xfrm>
            <a:off x="8832702" y="425154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26800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C88E4-4BE1-2087-ED17-0D5A0D78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755D0-024A-10E4-D793-D6B3D2E7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4" b="26706"/>
          <a:stretch/>
        </p:blipFill>
        <p:spPr>
          <a:xfrm>
            <a:off x="60339" y="1326911"/>
            <a:ext cx="5802612" cy="11412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3FB561-7488-01A3-E1E9-D86F579F8042}"/>
              </a:ext>
            </a:extLst>
          </p:cNvPr>
          <p:cNvGraphicFramePr>
            <a:graphicFrameLocks noGrp="1"/>
          </p:cNvGraphicFramePr>
          <p:nvPr/>
        </p:nvGraphicFramePr>
        <p:xfrm>
          <a:off x="3280879" y="2675307"/>
          <a:ext cx="2582072" cy="22250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2582072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308B03-455B-F4F7-2713-7F6D0DA87AB0}"/>
              </a:ext>
            </a:extLst>
          </p:cNvPr>
          <p:cNvCxnSpPr/>
          <p:nvPr/>
        </p:nvCxnSpPr>
        <p:spPr>
          <a:xfrm>
            <a:off x="2125909" y="2832576"/>
            <a:ext cx="990027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4732AE-D199-105C-9CD6-58E509B42C9A}"/>
              </a:ext>
            </a:extLst>
          </p:cNvPr>
          <p:cNvSpPr txBox="1"/>
          <p:nvPr/>
        </p:nvSpPr>
        <p:spPr>
          <a:xfrm>
            <a:off x="2264979" y="252141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B8DFE8-AF69-9029-C938-39D92332E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Podešavanje pokazivača na prvi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19" name="Google Shape;1083;p55">
            <a:extLst>
              <a:ext uri="{FF2B5EF4-FFF2-40B4-BE49-F238E27FC236}">
                <a16:creationId xmlns:a16="http://schemas.microsoft.com/office/drawing/2014/main" id="{13ACA2D2-37F4-9D47-DD9F-2F9D22D1005A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1084;p55">
            <a:extLst>
              <a:ext uri="{FF2B5EF4-FFF2-40B4-BE49-F238E27FC236}">
                <a16:creationId xmlns:a16="http://schemas.microsoft.com/office/drawing/2014/main" id="{98156B34-CBD2-2189-A025-7E7621011AA7}"/>
              </a:ext>
            </a:extLst>
          </p:cNvPr>
          <p:cNvSpPr txBox="1"/>
          <p:nvPr/>
        </p:nvSpPr>
        <p:spPr>
          <a:xfrm>
            <a:off x="8832702" y="425154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0AE88-0660-53E3-B135-8475B4171A0E}"/>
              </a:ext>
            </a:extLst>
          </p:cNvPr>
          <p:cNvSpPr txBox="1"/>
          <p:nvPr/>
        </p:nvSpPr>
        <p:spPr>
          <a:xfrm>
            <a:off x="60339" y="3216824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Starting adress = 2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61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4447F-5A31-1307-F56B-D8827561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54B9-A1F6-9BA2-6750-8B67F8777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4" b="26706"/>
          <a:stretch/>
        </p:blipFill>
        <p:spPr>
          <a:xfrm>
            <a:off x="60339" y="1326911"/>
            <a:ext cx="5802612" cy="11412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092B4B-FC49-8A9C-23BC-CF201F781FDB}"/>
              </a:ext>
            </a:extLst>
          </p:cNvPr>
          <p:cNvGraphicFramePr>
            <a:graphicFrameLocks noGrp="1"/>
          </p:cNvGraphicFramePr>
          <p:nvPr/>
        </p:nvGraphicFramePr>
        <p:xfrm>
          <a:off x="3280879" y="2675307"/>
          <a:ext cx="2582072" cy="22250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2582072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BB932-6349-3F7F-A93E-A7E43E278CE3}"/>
              </a:ext>
            </a:extLst>
          </p:cNvPr>
          <p:cNvCxnSpPr/>
          <p:nvPr/>
        </p:nvCxnSpPr>
        <p:spPr>
          <a:xfrm>
            <a:off x="2125909" y="3641230"/>
            <a:ext cx="990027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5FE530-9A4D-82D1-B7E0-B668BCED04BD}"/>
              </a:ext>
            </a:extLst>
          </p:cNvPr>
          <p:cNvSpPr txBox="1"/>
          <p:nvPr/>
        </p:nvSpPr>
        <p:spPr>
          <a:xfrm>
            <a:off x="2264979" y="333007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CBFB6B6-BA7E-F680-9CAD-ABB1FDDBF6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Podešavanje pokazivača na prvi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sp>
        <p:nvSpPr>
          <p:cNvPr id="19" name="Google Shape;1083;p55">
            <a:extLst>
              <a:ext uri="{FF2B5EF4-FFF2-40B4-BE49-F238E27FC236}">
                <a16:creationId xmlns:a16="http://schemas.microsoft.com/office/drawing/2014/main" id="{E53891DD-C93A-B3B7-9F0A-FABA512D4E65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1084;p55">
            <a:extLst>
              <a:ext uri="{FF2B5EF4-FFF2-40B4-BE49-F238E27FC236}">
                <a16:creationId xmlns:a16="http://schemas.microsoft.com/office/drawing/2014/main" id="{54F21EDF-8CCD-1CCD-E6EF-32B4CEC6F751}"/>
              </a:ext>
            </a:extLst>
          </p:cNvPr>
          <p:cNvSpPr txBox="1"/>
          <p:nvPr/>
        </p:nvSpPr>
        <p:spPr>
          <a:xfrm>
            <a:off x="8832702" y="425154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56D05-7EE9-9C83-F53B-76CAAA34B4A5}"/>
              </a:ext>
            </a:extLst>
          </p:cNvPr>
          <p:cNvSpPr txBox="1"/>
          <p:nvPr/>
        </p:nvSpPr>
        <p:spPr>
          <a:xfrm>
            <a:off x="60339" y="3176184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Starting adress = 2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60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611B-63A4-DD8D-C248-75D0CE6B4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205F61-B17D-4EDE-A70B-0828A8CE6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4892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A6FC73-BFFC-1754-0501-256F969636F0}"/>
              </a:ext>
            </a:extLst>
          </p:cNvPr>
          <p:cNvCxnSpPr>
            <a:cxnSpLocks/>
          </p:cNvCxnSpPr>
          <p:nvPr/>
        </p:nvCxnSpPr>
        <p:spPr>
          <a:xfrm>
            <a:off x="152400" y="1870880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9CE64E-4422-3544-676D-60F35D4AAC21}"/>
              </a:ext>
            </a:extLst>
          </p:cNvPr>
          <p:cNvSpPr txBox="1"/>
          <p:nvPr/>
        </p:nvSpPr>
        <p:spPr>
          <a:xfrm>
            <a:off x="326303" y="1560013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ADAC0B-102D-C379-1014-3E3EC24F4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622088-D9AF-9515-EC2B-40CFFFA8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82973"/>
              </p:ext>
            </p:extLst>
          </p:nvPr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71EC9B2-B23E-DB95-9A88-300D3F8F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5C6830-4095-8E30-34AB-3D094E8F9A74}"/>
              </a:ext>
            </a:extLst>
          </p:cNvPr>
          <p:cNvCxnSpPr/>
          <p:nvPr/>
        </p:nvCxnSpPr>
        <p:spPr>
          <a:xfrm flipV="1">
            <a:off x="544953" y="3733227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A1AB29-EA81-3F04-7C33-DE8560F75E01}"/>
              </a:ext>
            </a:extLst>
          </p:cNvPr>
          <p:cNvCxnSpPr/>
          <p:nvPr/>
        </p:nvCxnSpPr>
        <p:spPr>
          <a:xfrm>
            <a:off x="3031958" y="1402538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083;p55">
            <a:extLst>
              <a:ext uri="{FF2B5EF4-FFF2-40B4-BE49-F238E27FC236}">
                <a16:creationId xmlns:a16="http://schemas.microsoft.com/office/drawing/2014/main" id="{1AF12D7C-4A63-8AA5-3520-67F940EE6D44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1084;p55">
            <a:extLst>
              <a:ext uri="{FF2B5EF4-FFF2-40B4-BE49-F238E27FC236}">
                <a16:creationId xmlns:a16="http://schemas.microsoft.com/office/drawing/2014/main" id="{3BF15092-BBA2-CA03-AC2C-F6550BF0CC71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239122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EA8AD-496E-3E4D-4F57-4A1E1C4D8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DC63B0-EB67-6C9C-296D-EBEF33BF40D4}"/>
              </a:ext>
            </a:extLst>
          </p:cNvPr>
          <p:cNvGraphicFramePr>
            <a:graphicFrameLocks noGrp="1"/>
          </p:cNvGraphicFramePr>
          <p:nvPr/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5B6CA-1B8E-B6EA-DEC9-E2A89D3BE4F5}"/>
              </a:ext>
            </a:extLst>
          </p:cNvPr>
          <p:cNvCxnSpPr>
            <a:cxnSpLocks/>
          </p:cNvCxnSpPr>
          <p:nvPr/>
        </p:nvCxnSpPr>
        <p:spPr>
          <a:xfrm>
            <a:off x="152400" y="1870880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3CFEAD-073C-2799-8B74-DB3EF987F461}"/>
              </a:ext>
            </a:extLst>
          </p:cNvPr>
          <p:cNvSpPr txBox="1"/>
          <p:nvPr/>
        </p:nvSpPr>
        <p:spPr>
          <a:xfrm>
            <a:off x="326303" y="1560013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422977-7E7B-E27A-399A-ECDFB2735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F1A0A2-50B0-EEE8-FF35-9037DA1293EF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35B09DA-44CA-BFEF-DCD2-F8C6D849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72A981-AD84-4438-E393-3D212C748A31}"/>
              </a:ext>
            </a:extLst>
          </p:cNvPr>
          <p:cNvCxnSpPr/>
          <p:nvPr/>
        </p:nvCxnSpPr>
        <p:spPr>
          <a:xfrm flipV="1">
            <a:off x="1742382" y="3733226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356433-9531-8FD2-336B-6CBEE2B8F3A6}"/>
              </a:ext>
            </a:extLst>
          </p:cNvPr>
          <p:cNvCxnSpPr/>
          <p:nvPr/>
        </p:nvCxnSpPr>
        <p:spPr>
          <a:xfrm>
            <a:off x="776896" y="4537625"/>
            <a:ext cx="8043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C10258-E61E-968E-A82F-8952817D2059}"/>
              </a:ext>
            </a:extLst>
          </p:cNvPr>
          <p:cNvSpPr txBox="1"/>
          <p:nvPr/>
        </p:nvSpPr>
        <p:spPr>
          <a:xfrm>
            <a:off x="499307" y="4573321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pokazivac_buffera+=2;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2270F36-AB6E-5E5C-3D41-C387C6FF357B}"/>
              </a:ext>
            </a:extLst>
          </p:cNvPr>
          <p:cNvCxnSpPr/>
          <p:nvPr/>
        </p:nvCxnSpPr>
        <p:spPr>
          <a:xfrm>
            <a:off x="2956958" y="1560013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80CAACC2-8B5F-749F-828F-A0BF021C6AA6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084;p55">
            <a:extLst>
              <a:ext uri="{FF2B5EF4-FFF2-40B4-BE49-F238E27FC236}">
                <a16:creationId xmlns:a16="http://schemas.microsoft.com/office/drawing/2014/main" id="{05926CC1-3843-0D42-6094-403206C6A7D3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904768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31CDA-B2B6-B1CB-5C84-E28FD43B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BAF552-7EE8-8D76-3E0A-0D0A23687B2B}"/>
              </a:ext>
            </a:extLst>
          </p:cNvPr>
          <p:cNvGraphicFramePr>
            <a:graphicFrameLocks noGrp="1"/>
          </p:cNvGraphicFramePr>
          <p:nvPr/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BB152-F0C4-5203-3BE1-D5420612452D}"/>
              </a:ext>
            </a:extLst>
          </p:cNvPr>
          <p:cNvCxnSpPr>
            <a:cxnSpLocks/>
          </p:cNvCxnSpPr>
          <p:nvPr/>
        </p:nvCxnSpPr>
        <p:spPr>
          <a:xfrm>
            <a:off x="152400" y="1870880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2EF4DA-474E-5EC0-F2B0-5B5DA2481D37}"/>
              </a:ext>
            </a:extLst>
          </p:cNvPr>
          <p:cNvSpPr txBox="1"/>
          <p:nvPr/>
        </p:nvSpPr>
        <p:spPr>
          <a:xfrm>
            <a:off x="326303" y="1560013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D30A4A-92D8-DDA2-94C3-FB1FC2CED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067C4E-7481-948A-5431-1E6060EDF256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A8117A3-1339-4AF2-B1E3-4F1DC0B7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A7A83-DCDF-F7D4-4CA4-00B1B143B8B7}"/>
              </a:ext>
            </a:extLst>
          </p:cNvPr>
          <p:cNvCxnSpPr>
            <a:cxnSpLocks/>
          </p:cNvCxnSpPr>
          <p:nvPr/>
        </p:nvCxnSpPr>
        <p:spPr>
          <a:xfrm flipV="1">
            <a:off x="1742382" y="3733226"/>
            <a:ext cx="0" cy="40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A4126C-C8CC-6578-22B0-8A55C534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7217"/>
              </p:ext>
            </p:extLst>
          </p:nvPr>
        </p:nvGraphicFramePr>
        <p:xfrm>
          <a:off x="620580" y="4277689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BC008B-3114-F127-0ADD-98D5335A732F}"/>
              </a:ext>
            </a:extLst>
          </p:cNvPr>
          <p:cNvCxnSpPr>
            <a:cxnSpLocks/>
          </p:cNvCxnSpPr>
          <p:nvPr/>
        </p:nvCxnSpPr>
        <p:spPr>
          <a:xfrm flipV="1">
            <a:off x="2149164" y="3733225"/>
            <a:ext cx="0" cy="84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86BAB6-B942-572D-42E5-E323F683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44524"/>
              </p:ext>
            </p:extLst>
          </p:nvPr>
        </p:nvGraphicFramePr>
        <p:xfrm>
          <a:off x="2038015" y="4721314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830E6-B700-E1E5-B220-B47B3B318C67}"/>
              </a:ext>
            </a:extLst>
          </p:cNvPr>
          <p:cNvSpPr txBox="1"/>
          <p:nvPr/>
        </p:nvSpPr>
        <p:spPr>
          <a:xfrm>
            <a:off x="527934" y="3838305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CBB4D-95EB-034C-9A52-E70D2DB76AC9}"/>
              </a:ext>
            </a:extLst>
          </p:cNvPr>
          <p:cNvSpPr txBox="1"/>
          <p:nvPr/>
        </p:nvSpPr>
        <p:spPr>
          <a:xfrm>
            <a:off x="2038015" y="4031141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 +1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268D0E-AF81-A03E-FDD3-17CF9D23CF39}"/>
              </a:ext>
            </a:extLst>
          </p:cNvPr>
          <p:cNvCxnSpPr/>
          <p:nvPr/>
        </p:nvCxnSpPr>
        <p:spPr>
          <a:xfrm>
            <a:off x="2979316" y="1797576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083;p55">
            <a:extLst>
              <a:ext uri="{FF2B5EF4-FFF2-40B4-BE49-F238E27FC236}">
                <a16:creationId xmlns:a16="http://schemas.microsoft.com/office/drawing/2014/main" id="{FA3288DA-7BB2-6393-5771-682B1F24BCA1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" name="Google Shape;1084;p55">
            <a:extLst>
              <a:ext uri="{FF2B5EF4-FFF2-40B4-BE49-F238E27FC236}">
                <a16:creationId xmlns:a16="http://schemas.microsoft.com/office/drawing/2014/main" id="{0C0DE597-201B-BC21-2AF3-0152525D7FF6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340249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5C33-E1A7-2201-088D-170609C49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56530D-E026-93F7-D2C1-A6A0CF493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28935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D48FF-8BCD-6BF6-DF68-FEF29A1ECB5B}"/>
              </a:ext>
            </a:extLst>
          </p:cNvPr>
          <p:cNvCxnSpPr>
            <a:cxnSpLocks/>
          </p:cNvCxnSpPr>
          <p:nvPr/>
        </p:nvCxnSpPr>
        <p:spPr>
          <a:xfrm>
            <a:off x="152400" y="1870880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424466-BEC3-F595-8294-8D7568270266}"/>
              </a:ext>
            </a:extLst>
          </p:cNvPr>
          <p:cNvSpPr txBox="1"/>
          <p:nvPr/>
        </p:nvSpPr>
        <p:spPr>
          <a:xfrm>
            <a:off x="326303" y="1560013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B01B5C-05C0-330B-F1EF-004355415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694EF0-588C-0351-7E3F-D9B693FEC12D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2553533-E3F5-1972-946C-6031E9FA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EB995E-0F5C-804C-BF47-30E781451F19}"/>
              </a:ext>
            </a:extLst>
          </p:cNvPr>
          <p:cNvCxnSpPr>
            <a:cxnSpLocks/>
          </p:cNvCxnSpPr>
          <p:nvPr/>
        </p:nvCxnSpPr>
        <p:spPr>
          <a:xfrm flipV="1">
            <a:off x="1742382" y="3733226"/>
            <a:ext cx="0" cy="40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D552C5-48A3-9466-E73E-6020E42CEAFD}"/>
              </a:ext>
            </a:extLst>
          </p:cNvPr>
          <p:cNvGraphicFramePr>
            <a:graphicFrameLocks noGrp="1"/>
          </p:cNvGraphicFramePr>
          <p:nvPr/>
        </p:nvGraphicFramePr>
        <p:xfrm>
          <a:off x="620580" y="4277689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0499C0-D4B1-7F43-47EC-A6F4D6269BB6}"/>
              </a:ext>
            </a:extLst>
          </p:cNvPr>
          <p:cNvCxnSpPr>
            <a:cxnSpLocks/>
          </p:cNvCxnSpPr>
          <p:nvPr/>
        </p:nvCxnSpPr>
        <p:spPr>
          <a:xfrm flipV="1">
            <a:off x="2149164" y="3733225"/>
            <a:ext cx="0" cy="84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60817A-E430-8738-6B41-CB5EB0812392}"/>
              </a:ext>
            </a:extLst>
          </p:cNvPr>
          <p:cNvGraphicFramePr>
            <a:graphicFrameLocks noGrp="1"/>
          </p:cNvGraphicFramePr>
          <p:nvPr/>
        </p:nvGraphicFramePr>
        <p:xfrm>
          <a:off x="2038015" y="4721314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5FC269-FA94-1CEA-5E63-008B84C51AFC}"/>
              </a:ext>
            </a:extLst>
          </p:cNvPr>
          <p:cNvSpPr txBox="1"/>
          <p:nvPr/>
        </p:nvSpPr>
        <p:spPr>
          <a:xfrm>
            <a:off x="527934" y="3838305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F7ED3-1037-BDCF-784C-BE6924617844}"/>
              </a:ext>
            </a:extLst>
          </p:cNvPr>
          <p:cNvSpPr txBox="1"/>
          <p:nvPr/>
        </p:nvSpPr>
        <p:spPr>
          <a:xfrm>
            <a:off x="2038015" y="4031141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 +1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A9643B-21A5-A125-8D42-417FA9A1E078}"/>
              </a:ext>
            </a:extLst>
          </p:cNvPr>
          <p:cNvCxnSpPr/>
          <p:nvPr/>
        </p:nvCxnSpPr>
        <p:spPr>
          <a:xfrm>
            <a:off x="2979316" y="1797576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83;p55">
            <a:extLst>
              <a:ext uri="{FF2B5EF4-FFF2-40B4-BE49-F238E27FC236}">
                <a16:creationId xmlns:a16="http://schemas.microsoft.com/office/drawing/2014/main" id="{E321A27A-4FD6-8647-C041-4F53270444E2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1084;p55">
            <a:extLst>
              <a:ext uri="{FF2B5EF4-FFF2-40B4-BE49-F238E27FC236}">
                <a16:creationId xmlns:a16="http://schemas.microsoft.com/office/drawing/2014/main" id="{6F419FF9-C62F-A8A7-E399-A147A09A32DE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34318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E698-C6EF-6D92-6722-C814CEA0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124AFD-6C74-857E-7596-70C32844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38397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9D24B-BC7C-0AEC-E434-50A4A57938E1}"/>
              </a:ext>
            </a:extLst>
          </p:cNvPr>
          <p:cNvCxnSpPr>
            <a:cxnSpLocks/>
          </p:cNvCxnSpPr>
          <p:nvPr/>
        </p:nvCxnSpPr>
        <p:spPr>
          <a:xfrm>
            <a:off x="152400" y="1870880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1F035E-A958-F685-C2DC-5169777E7629}"/>
              </a:ext>
            </a:extLst>
          </p:cNvPr>
          <p:cNvSpPr txBox="1"/>
          <p:nvPr/>
        </p:nvSpPr>
        <p:spPr>
          <a:xfrm>
            <a:off x="326303" y="1560013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7515995-0EB7-5826-4A1F-F446DAAE79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E2CB2-61B3-A8F5-1386-0B872736502B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CC45816-7394-9C27-EAF1-3D6C7AE7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0D857-A3B6-4103-3C78-C78BB1181427}"/>
              </a:ext>
            </a:extLst>
          </p:cNvPr>
          <p:cNvCxnSpPr/>
          <p:nvPr/>
        </p:nvCxnSpPr>
        <p:spPr>
          <a:xfrm flipV="1">
            <a:off x="1742382" y="3733226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1CB352-4F62-788A-F4E6-80A1A7DFBCB9}"/>
              </a:ext>
            </a:extLst>
          </p:cNvPr>
          <p:cNvCxnSpPr/>
          <p:nvPr/>
        </p:nvCxnSpPr>
        <p:spPr>
          <a:xfrm>
            <a:off x="2956958" y="1776344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74447494-C118-2A30-19B9-FA2E8E863253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084;p55">
            <a:extLst>
              <a:ext uri="{FF2B5EF4-FFF2-40B4-BE49-F238E27FC236}">
                <a16:creationId xmlns:a16="http://schemas.microsoft.com/office/drawing/2014/main" id="{755465DE-F5DD-D7B3-509E-AA84A24D8384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7829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338BD-8B14-F154-CEA8-66E98EDC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648170-F1C9-F149-8B7E-65A257B0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22390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180F0-D183-AC6F-4405-693CE5ECB1D3}"/>
              </a:ext>
            </a:extLst>
          </p:cNvPr>
          <p:cNvCxnSpPr>
            <a:cxnSpLocks/>
          </p:cNvCxnSpPr>
          <p:nvPr/>
        </p:nvCxnSpPr>
        <p:spPr>
          <a:xfrm>
            <a:off x="152400" y="2107696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06D868-FD77-E8BD-E2CB-710D87C223A3}"/>
              </a:ext>
            </a:extLst>
          </p:cNvPr>
          <p:cNvSpPr txBox="1"/>
          <p:nvPr/>
        </p:nvSpPr>
        <p:spPr>
          <a:xfrm>
            <a:off x="326303" y="1796829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09A881D-7F30-41FE-1AC7-05B79F3C6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AE9236-58E1-976F-59E7-78696304756B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0DE6729-77E5-E4DA-8B1C-778F6B21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04E226-04DE-CEBF-2569-65B1A9C61C45}"/>
              </a:ext>
            </a:extLst>
          </p:cNvPr>
          <p:cNvCxnSpPr/>
          <p:nvPr/>
        </p:nvCxnSpPr>
        <p:spPr>
          <a:xfrm flipV="1">
            <a:off x="2595134" y="3733227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A01D55-56BD-947E-60BF-E0C70AD69F2E}"/>
              </a:ext>
            </a:extLst>
          </p:cNvPr>
          <p:cNvCxnSpPr/>
          <p:nvPr/>
        </p:nvCxnSpPr>
        <p:spPr>
          <a:xfrm>
            <a:off x="3031958" y="2024330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99778A-5873-CA0D-9181-E5E6303521EA}"/>
              </a:ext>
            </a:extLst>
          </p:cNvPr>
          <p:cNvCxnSpPr/>
          <p:nvPr/>
        </p:nvCxnSpPr>
        <p:spPr>
          <a:xfrm>
            <a:off x="1788832" y="4555582"/>
            <a:ext cx="8043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6AAB84-1633-F713-0EA1-68DE92AB0888}"/>
              </a:ext>
            </a:extLst>
          </p:cNvPr>
          <p:cNvSpPr txBox="1"/>
          <p:nvPr/>
        </p:nvSpPr>
        <p:spPr>
          <a:xfrm>
            <a:off x="1511243" y="4591278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pokazivac_buffera+=2;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Google Shape;1083;p55">
            <a:extLst>
              <a:ext uri="{FF2B5EF4-FFF2-40B4-BE49-F238E27FC236}">
                <a16:creationId xmlns:a16="http://schemas.microsoft.com/office/drawing/2014/main" id="{E0AB57D5-D489-B174-EA7C-D1FB92BD892D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" name="Google Shape;1084;p55">
            <a:extLst>
              <a:ext uri="{FF2B5EF4-FFF2-40B4-BE49-F238E27FC236}">
                <a16:creationId xmlns:a16="http://schemas.microsoft.com/office/drawing/2014/main" id="{01B0251B-9DD9-558F-1065-0A8855AFBC0D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8593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32E9-8D2A-2716-E4E9-862C7F56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Terminologija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20F78-0583-284E-C9A1-AB7A92FE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Diskretni izlaz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DF0E0C-2CF6-77BC-7F8F-3155C1DD773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r-Latn-RS" dirty="0"/>
              <a:t>Registar u koji možemo da upisujemo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E7D9C-8553-60FA-0C34-896BE091861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sr-Latn-RS" dirty="0"/>
              <a:t>Ulaz koji možemo da čitamo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3458394-7EB6-FE91-4891-015074712319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sr-Latn-RS" dirty="0"/>
              <a:t>Coil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05227EB-8719-F4CC-7ECD-73B71B9FD9CE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sr-Latn-RS" dirty="0"/>
              <a:t>Input register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C435EC5-8D72-97D8-A426-37C634EBCC14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sr-Latn-RS" dirty="0"/>
              <a:t>Diskretni ulaz</a:t>
            </a:r>
            <a:endParaRPr lang="en-US" dirty="0"/>
          </a:p>
        </p:txBody>
      </p:sp>
      <p:sp>
        <p:nvSpPr>
          <p:cNvPr id="7" name="Google Shape;502;p38">
            <a:extLst>
              <a:ext uri="{FF2B5EF4-FFF2-40B4-BE49-F238E27FC236}">
                <a16:creationId xmlns:a16="http://schemas.microsoft.com/office/drawing/2014/main" id="{4AE46E32-0FCE-B2A1-5089-977C0339CB4E}"/>
              </a:ext>
            </a:extLst>
          </p:cNvPr>
          <p:cNvSpPr txBox="1"/>
          <p:nvPr/>
        </p:nvSpPr>
        <p:spPr>
          <a:xfrm>
            <a:off x="198812" y="176589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B05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rgbClr val="00B0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503;p38">
            <a:extLst>
              <a:ext uri="{FF2B5EF4-FFF2-40B4-BE49-F238E27FC236}">
                <a16:creationId xmlns:a16="http://schemas.microsoft.com/office/drawing/2014/main" id="{F7E44CE9-FD45-BC4F-D05B-7A66EF3914EB}"/>
              </a:ext>
            </a:extLst>
          </p:cNvPr>
          <p:cNvSpPr txBox="1"/>
          <p:nvPr/>
        </p:nvSpPr>
        <p:spPr>
          <a:xfrm>
            <a:off x="8164175" y="34943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206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979793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002B-E418-3A26-316C-F6B3A970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AA0AB-DF16-0C06-CA50-0E4B23035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84487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7986573E-673C-BA9C-B931-04997F92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C700D3-46DF-B519-E2FD-A3FA6FF67274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54C1333-3455-70E1-2EA9-735174D3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3C8C7E-3AF5-AA3A-AC63-F5F9F3425AFF}"/>
              </a:ext>
            </a:extLst>
          </p:cNvPr>
          <p:cNvCxnSpPr/>
          <p:nvPr/>
        </p:nvCxnSpPr>
        <p:spPr>
          <a:xfrm flipV="1">
            <a:off x="3351038" y="3733227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13F5-028A-F095-50F7-D133D6FC59EF}"/>
              </a:ext>
            </a:extLst>
          </p:cNvPr>
          <p:cNvCxnSpPr/>
          <p:nvPr/>
        </p:nvCxnSpPr>
        <p:spPr>
          <a:xfrm>
            <a:off x="3031958" y="1560013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8DD0A1-0600-1E96-F4A7-5F9C2D26F0A4}"/>
              </a:ext>
            </a:extLst>
          </p:cNvPr>
          <p:cNvCxnSpPr/>
          <p:nvPr/>
        </p:nvCxnSpPr>
        <p:spPr>
          <a:xfrm>
            <a:off x="2546641" y="4555582"/>
            <a:ext cx="8043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F3B48B-1D3A-FE6A-6EB1-5B11736D5971}"/>
              </a:ext>
            </a:extLst>
          </p:cNvPr>
          <p:cNvSpPr txBox="1"/>
          <p:nvPr/>
        </p:nvSpPr>
        <p:spPr>
          <a:xfrm>
            <a:off x="2269052" y="4591278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pokazivac_buffera+=2;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1DED9C-EBC2-612C-2CA6-844C80D73128}"/>
              </a:ext>
            </a:extLst>
          </p:cNvPr>
          <p:cNvCxnSpPr>
            <a:cxnSpLocks/>
          </p:cNvCxnSpPr>
          <p:nvPr/>
        </p:nvCxnSpPr>
        <p:spPr>
          <a:xfrm>
            <a:off x="152400" y="2107696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C397AB-AC47-E95D-7437-21B2DBE3B9DE}"/>
              </a:ext>
            </a:extLst>
          </p:cNvPr>
          <p:cNvSpPr txBox="1"/>
          <p:nvPr/>
        </p:nvSpPr>
        <p:spPr>
          <a:xfrm>
            <a:off x="326303" y="1796829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Google Shape;1083;p55">
            <a:extLst>
              <a:ext uri="{FF2B5EF4-FFF2-40B4-BE49-F238E27FC236}">
                <a16:creationId xmlns:a16="http://schemas.microsoft.com/office/drawing/2014/main" id="{C0C1251D-B16E-42E3-E563-6F071FA1AFE9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1084;p55">
            <a:extLst>
              <a:ext uri="{FF2B5EF4-FFF2-40B4-BE49-F238E27FC236}">
                <a16:creationId xmlns:a16="http://schemas.microsoft.com/office/drawing/2014/main" id="{38AD1648-7B59-9D1E-45CD-615E0FBE742D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567174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BEB62-E7A6-8403-C0E0-9B67436F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2CD12F-C1B4-624F-6BFC-0B78591A0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82052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3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6E827A41-BA58-2123-F05C-BE6244CBD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7499BD-56A1-1025-E5DC-C9E1B4A0006D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0A45FDD-5C3B-4CCB-9A1F-FD5A3768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6726B9-391A-F822-6E8C-51D2F2900CFC}"/>
              </a:ext>
            </a:extLst>
          </p:cNvPr>
          <p:cNvCxnSpPr/>
          <p:nvPr/>
        </p:nvCxnSpPr>
        <p:spPr>
          <a:xfrm>
            <a:off x="3031958" y="1796829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069CAF-086C-0F71-0C84-060E3162349D}"/>
              </a:ext>
            </a:extLst>
          </p:cNvPr>
          <p:cNvCxnSpPr>
            <a:cxnSpLocks/>
          </p:cNvCxnSpPr>
          <p:nvPr/>
        </p:nvCxnSpPr>
        <p:spPr>
          <a:xfrm>
            <a:off x="152400" y="2107696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5AEE58-798D-AFD5-ADB5-236BB6C689B9}"/>
              </a:ext>
            </a:extLst>
          </p:cNvPr>
          <p:cNvSpPr txBox="1"/>
          <p:nvPr/>
        </p:nvSpPr>
        <p:spPr>
          <a:xfrm>
            <a:off x="326303" y="1796829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AD6A265-8FEE-5E7B-4516-365E4627B6E8}"/>
              </a:ext>
            </a:extLst>
          </p:cNvPr>
          <p:cNvCxnSpPr>
            <a:cxnSpLocks/>
          </p:cNvCxnSpPr>
          <p:nvPr/>
        </p:nvCxnSpPr>
        <p:spPr>
          <a:xfrm flipV="1">
            <a:off x="3382206" y="3733226"/>
            <a:ext cx="0" cy="40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DBDA7E-E507-A149-3A43-D4C97FB0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73139"/>
              </p:ext>
            </p:extLst>
          </p:nvPr>
        </p:nvGraphicFramePr>
        <p:xfrm>
          <a:off x="2260404" y="4277689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1E53F4-EC85-3846-481D-FF6CCFE036D9}"/>
              </a:ext>
            </a:extLst>
          </p:cNvPr>
          <p:cNvCxnSpPr>
            <a:cxnSpLocks/>
          </p:cNvCxnSpPr>
          <p:nvPr/>
        </p:nvCxnSpPr>
        <p:spPr>
          <a:xfrm flipV="1">
            <a:off x="3788988" y="3733225"/>
            <a:ext cx="0" cy="84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3DC803-A763-2685-3081-ADB9D688B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69986"/>
              </p:ext>
            </p:extLst>
          </p:nvPr>
        </p:nvGraphicFramePr>
        <p:xfrm>
          <a:off x="3677839" y="4721314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2D7392-C6CE-99E6-0D74-AE3DB64336C9}"/>
              </a:ext>
            </a:extLst>
          </p:cNvPr>
          <p:cNvSpPr txBox="1"/>
          <p:nvPr/>
        </p:nvSpPr>
        <p:spPr>
          <a:xfrm>
            <a:off x="3677839" y="4031141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 +1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Google Shape;1083;p55">
            <a:extLst>
              <a:ext uri="{FF2B5EF4-FFF2-40B4-BE49-F238E27FC236}">
                <a16:creationId xmlns:a16="http://schemas.microsoft.com/office/drawing/2014/main" id="{D5E584E3-1A3B-8958-C6DB-D593A3D30BD8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1084;p55">
            <a:extLst>
              <a:ext uri="{FF2B5EF4-FFF2-40B4-BE49-F238E27FC236}">
                <a16:creationId xmlns:a16="http://schemas.microsoft.com/office/drawing/2014/main" id="{A1113D27-A5B1-529F-B05C-6F7CC01ED078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80749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66A1D-7F5A-51EA-FD9F-2641E2EC8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0FAD3E-E79D-555C-A8E6-D34D350D4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53357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1000 1011</a:t>
                      </a:r>
                      <a:endParaRPr lang="en-US" sz="10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8E7137C9-47C9-D193-FB52-08FD2E55B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3741B0-CB77-0BE8-46E6-62BC28BCB4A6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6F11657-057A-5415-8E38-A31F7BBE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89A782-86A3-5219-631A-17331A1045DE}"/>
              </a:ext>
            </a:extLst>
          </p:cNvPr>
          <p:cNvCxnSpPr/>
          <p:nvPr/>
        </p:nvCxnSpPr>
        <p:spPr>
          <a:xfrm>
            <a:off x="3031958" y="1796829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C349-7B3B-46EB-961C-CBBA1C82DE10}"/>
              </a:ext>
            </a:extLst>
          </p:cNvPr>
          <p:cNvCxnSpPr>
            <a:cxnSpLocks/>
          </p:cNvCxnSpPr>
          <p:nvPr/>
        </p:nvCxnSpPr>
        <p:spPr>
          <a:xfrm>
            <a:off x="152400" y="2107696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41DC4B-C5C8-CF18-6A8A-F77E1EC44E96}"/>
              </a:ext>
            </a:extLst>
          </p:cNvPr>
          <p:cNvSpPr txBox="1"/>
          <p:nvPr/>
        </p:nvSpPr>
        <p:spPr>
          <a:xfrm>
            <a:off x="326303" y="1796829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A3C18D2-E24D-463B-9EF2-4276DB3D6AFD}"/>
              </a:ext>
            </a:extLst>
          </p:cNvPr>
          <p:cNvCxnSpPr>
            <a:cxnSpLocks/>
          </p:cNvCxnSpPr>
          <p:nvPr/>
        </p:nvCxnSpPr>
        <p:spPr>
          <a:xfrm flipV="1">
            <a:off x="3382206" y="3733226"/>
            <a:ext cx="0" cy="40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7FF98C-CEEB-5A6A-AE4A-F582CFCA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58526"/>
              </p:ext>
            </p:extLst>
          </p:nvPr>
        </p:nvGraphicFramePr>
        <p:xfrm>
          <a:off x="2260404" y="4277689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617D1-8E84-84E8-81B2-16A90CE87CCF}"/>
              </a:ext>
            </a:extLst>
          </p:cNvPr>
          <p:cNvCxnSpPr>
            <a:cxnSpLocks/>
          </p:cNvCxnSpPr>
          <p:nvPr/>
        </p:nvCxnSpPr>
        <p:spPr>
          <a:xfrm flipV="1">
            <a:off x="3788988" y="3733225"/>
            <a:ext cx="0" cy="84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EB5962-115A-87D2-45FA-4FC081EA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66868"/>
              </p:ext>
            </p:extLst>
          </p:nvPr>
        </p:nvGraphicFramePr>
        <p:xfrm>
          <a:off x="3677839" y="4721314"/>
          <a:ext cx="1247416" cy="30480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3631945421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4274166319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09568587"/>
                    </a:ext>
                  </a:extLst>
                </a:gridCol>
                <a:gridCol w="311854">
                  <a:extLst>
                    <a:ext uri="{9D8B030D-6E8A-4147-A177-3AD203B41FA5}">
                      <a16:colId xmlns:a16="http://schemas.microsoft.com/office/drawing/2014/main" val="3180622236"/>
                    </a:ext>
                  </a:extLst>
                </a:gridCol>
              </a:tblGrid>
              <a:tr h="24405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76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F71152-2B5E-7A30-2943-E4F5C61A2E86}"/>
              </a:ext>
            </a:extLst>
          </p:cNvPr>
          <p:cNvSpPr txBox="1"/>
          <p:nvPr/>
        </p:nvSpPr>
        <p:spPr>
          <a:xfrm>
            <a:off x="3677839" y="4031141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 +1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Google Shape;1083;p55">
            <a:extLst>
              <a:ext uri="{FF2B5EF4-FFF2-40B4-BE49-F238E27FC236}">
                <a16:creationId xmlns:a16="http://schemas.microsoft.com/office/drawing/2014/main" id="{1BAB15F1-4D4E-447C-8598-59733EF7BA44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1084;p55">
            <a:extLst>
              <a:ext uri="{FF2B5EF4-FFF2-40B4-BE49-F238E27FC236}">
                <a16:creationId xmlns:a16="http://schemas.microsoft.com/office/drawing/2014/main" id="{B248E4DC-BF87-A615-FD4B-FD373ABAA524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2779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B2789-F7EF-6F6E-E036-4D19F0A8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20DBE8-1D88-151B-B86F-1FB2B729D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64187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1000 1011</a:t>
                      </a:r>
                      <a:endParaRPr lang="en-US" sz="10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4EB8E268-0778-7AE0-51A2-274FCD133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217C3B-C8A8-B25D-3C04-D224DE6A3966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4F5E519-FF88-CBCB-9370-2BD7AC4A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05A4A9-DAB1-AF9F-C18E-9B04C6641534}"/>
              </a:ext>
            </a:extLst>
          </p:cNvPr>
          <p:cNvCxnSpPr/>
          <p:nvPr/>
        </p:nvCxnSpPr>
        <p:spPr>
          <a:xfrm flipV="1">
            <a:off x="3351038" y="3733227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EFC0A4-C2D2-00D4-3FC4-CD7959C8ECB9}"/>
              </a:ext>
            </a:extLst>
          </p:cNvPr>
          <p:cNvCxnSpPr/>
          <p:nvPr/>
        </p:nvCxnSpPr>
        <p:spPr>
          <a:xfrm>
            <a:off x="3013720" y="1796829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01276-F6D6-A779-E7ED-039476B2B928}"/>
              </a:ext>
            </a:extLst>
          </p:cNvPr>
          <p:cNvCxnSpPr>
            <a:cxnSpLocks/>
          </p:cNvCxnSpPr>
          <p:nvPr/>
        </p:nvCxnSpPr>
        <p:spPr>
          <a:xfrm>
            <a:off x="152400" y="2107696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2649CD-0D77-6319-5235-B78F7550DAC5}"/>
              </a:ext>
            </a:extLst>
          </p:cNvPr>
          <p:cNvSpPr txBox="1"/>
          <p:nvPr/>
        </p:nvSpPr>
        <p:spPr>
          <a:xfrm>
            <a:off x="326303" y="1796829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Google Shape;1083;p55">
            <a:extLst>
              <a:ext uri="{FF2B5EF4-FFF2-40B4-BE49-F238E27FC236}">
                <a16:creationId xmlns:a16="http://schemas.microsoft.com/office/drawing/2014/main" id="{2719EA16-3EF2-76BE-5A4E-B73CB143EEF0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1084;p55">
            <a:extLst>
              <a:ext uri="{FF2B5EF4-FFF2-40B4-BE49-F238E27FC236}">
                <a16:creationId xmlns:a16="http://schemas.microsoft.com/office/drawing/2014/main" id="{04427FB8-C98E-4AC2-2F10-33585EB1AB20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88895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B6E9-5822-F43F-8C11-BCA8D594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135DA1-2B4E-3A05-18B8-F6926E32A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69119"/>
              </p:ext>
            </p:extLst>
          </p:nvPr>
        </p:nvGraphicFramePr>
        <p:xfrm>
          <a:off x="1272994" y="1232348"/>
          <a:ext cx="1325827" cy="150876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530740828"/>
                    </a:ext>
                  </a:extLst>
                </a:gridCol>
              </a:tblGrid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875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049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1010 0010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0053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1000 1011</a:t>
                      </a:r>
                      <a:endParaRPr lang="en-US" sz="10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2861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17388"/>
                  </a:ext>
                </a:extLst>
              </a:tr>
              <a:tr h="19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050" dirty="0">
                          <a:solidFill>
                            <a:schemeClr val="tx1"/>
                          </a:solidFill>
                        </a:rPr>
                        <a:t>REGISTAR 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22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3648ED6B-0F1B-5848-BA2D-E50BAFD6AB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Upis u registar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A1456B-2508-C042-F6CB-6C14EBC0020D}"/>
              </a:ext>
            </a:extLst>
          </p:cNvPr>
          <p:cNvGraphicFramePr>
            <a:graphicFrameLocks noGrp="1"/>
          </p:cNvGraphicFramePr>
          <p:nvPr/>
        </p:nvGraphicFramePr>
        <p:xfrm>
          <a:off x="326303" y="3223560"/>
          <a:ext cx="6096000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173868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63831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248821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68052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33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3881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289789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43884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44941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2758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991460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27413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3080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00046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318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LRC</a:t>
                      </a:r>
                    </a:p>
                    <a:p>
                      <a:pPr algn="ctr"/>
                      <a:r>
                        <a:rPr lang="sr-Latn-RS" sz="800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57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29D1FDC-4272-5483-CF12-7E584B16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58" y="444500"/>
            <a:ext cx="6013585" cy="27190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E07574-D0AD-E564-7B54-2FF47ABB3B93}"/>
              </a:ext>
            </a:extLst>
          </p:cNvPr>
          <p:cNvCxnSpPr/>
          <p:nvPr/>
        </p:nvCxnSpPr>
        <p:spPr>
          <a:xfrm flipV="1">
            <a:off x="4186190" y="3733227"/>
            <a:ext cx="0" cy="70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F1A2C7-3760-4DE8-B601-3853DF0AA746}"/>
              </a:ext>
            </a:extLst>
          </p:cNvPr>
          <p:cNvCxnSpPr/>
          <p:nvPr/>
        </p:nvCxnSpPr>
        <p:spPr>
          <a:xfrm>
            <a:off x="3031958" y="2043050"/>
            <a:ext cx="398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73E5B4-A800-DA88-5E11-CFBB264D88C3}"/>
              </a:ext>
            </a:extLst>
          </p:cNvPr>
          <p:cNvCxnSpPr/>
          <p:nvPr/>
        </p:nvCxnSpPr>
        <p:spPr>
          <a:xfrm>
            <a:off x="3381793" y="4555582"/>
            <a:ext cx="8043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9DE744-402B-5494-A548-84784A661C42}"/>
              </a:ext>
            </a:extLst>
          </p:cNvPr>
          <p:cNvSpPr txBox="1"/>
          <p:nvPr/>
        </p:nvSpPr>
        <p:spPr>
          <a:xfrm>
            <a:off x="3104204" y="4591278"/>
            <a:ext cx="1340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dirty="0">
                <a:solidFill>
                  <a:schemeClr val="tx1"/>
                </a:solidFill>
              </a:rPr>
              <a:t>pokazivac_buffera+=2;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187EF-D935-EB0F-255A-360DA2FC004E}"/>
              </a:ext>
            </a:extLst>
          </p:cNvPr>
          <p:cNvCxnSpPr>
            <a:cxnSpLocks/>
          </p:cNvCxnSpPr>
          <p:nvPr/>
        </p:nvCxnSpPr>
        <p:spPr>
          <a:xfrm>
            <a:off x="152400" y="2107696"/>
            <a:ext cx="936360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AE223D-ABA7-4EE6-9FC5-4E304EA71100}"/>
              </a:ext>
            </a:extLst>
          </p:cNvPr>
          <p:cNvSpPr txBox="1"/>
          <p:nvPr/>
        </p:nvSpPr>
        <p:spPr>
          <a:xfrm>
            <a:off x="326303" y="1796829"/>
            <a:ext cx="58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Google Shape;1083;p55">
            <a:extLst>
              <a:ext uri="{FF2B5EF4-FFF2-40B4-BE49-F238E27FC236}">
                <a16:creationId xmlns:a16="http://schemas.microsoft.com/office/drawing/2014/main" id="{438D2994-1A36-1F01-8650-2DCA958249AE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b="1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Google Shape;1084;p55">
            <a:extLst>
              <a:ext uri="{FF2B5EF4-FFF2-40B4-BE49-F238E27FC236}">
                <a16:creationId xmlns:a16="http://schemas.microsoft.com/office/drawing/2014/main" id="{E36916CA-596F-384B-7D9A-7A0A17CB852C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b="1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01025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49C43CC-0410-3467-1454-5D3FBD8AE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12623"/>
              </p:ext>
            </p:extLst>
          </p:nvPr>
        </p:nvGraphicFramePr>
        <p:xfrm>
          <a:off x="3619591" y="3512185"/>
          <a:ext cx="5062760" cy="776986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632845">
                  <a:extLst>
                    <a:ext uri="{9D8B030D-6E8A-4147-A177-3AD203B41FA5}">
                      <a16:colId xmlns:a16="http://schemas.microsoft.com/office/drawing/2014/main" val="1125198911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1387246982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292068698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590575676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3294738056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62717298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3276319951"/>
                    </a:ext>
                  </a:extLst>
                </a:gridCol>
                <a:gridCol w="632845">
                  <a:extLst>
                    <a:ext uri="{9D8B030D-6E8A-4147-A177-3AD203B41FA5}">
                      <a16:colId xmlns:a16="http://schemas.microsoft.com/office/drawing/2014/main" val="2794241675"/>
                    </a:ext>
                  </a:extLst>
                </a:gridCol>
              </a:tblGrid>
              <a:tr h="388493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78006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72585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8DB12671-0843-8E94-2BA5-550F29B6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7" y="41910"/>
            <a:ext cx="3070746" cy="51435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22E78D-84CF-CA3C-1642-1A71247971A3}"/>
              </a:ext>
            </a:extLst>
          </p:cNvPr>
          <p:cNvCxnSpPr/>
          <p:nvPr/>
        </p:nvCxnSpPr>
        <p:spPr>
          <a:xfrm flipH="1">
            <a:off x="1901952" y="2871216"/>
            <a:ext cx="2371344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997B6A-2739-1648-D458-D89ACA001F49}"/>
              </a:ext>
            </a:extLst>
          </p:cNvPr>
          <p:cNvSpPr txBox="1"/>
          <p:nvPr/>
        </p:nvSpPr>
        <p:spPr>
          <a:xfrm>
            <a:off x="4480560" y="2717327"/>
            <a:ext cx="455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Kad pošaljemo 8. karakter, premeštamo kursor u 2. red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68796A-ACE1-DA0B-D1BB-F2888231A5ED}"/>
              </a:ext>
            </a:extLst>
          </p:cNvPr>
          <p:cNvCxnSpPr/>
          <p:nvPr/>
        </p:nvCxnSpPr>
        <p:spPr>
          <a:xfrm flipH="1">
            <a:off x="1901952" y="2139696"/>
            <a:ext cx="2371344" cy="0"/>
          </a:xfrm>
          <a:prstGeom prst="straightConnector1">
            <a:avLst/>
          </a:prstGeom>
          <a:ln>
            <a:solidFill>
              <a:schemeClr val="bg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108DC08-E934-C6FA-DEB7-AB4F93B65188}"/>
              </a:ext>
            </a:extLst>
          </p:cNvPr>
          <p:cNvSpPr txBox="1"/>
          <p:nvPr/>
        </p:nvSpPr>
        <p:spPr>
          <a:xfrm>
            <a:off x="4480560" y="1985807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Brišemo ceo displej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73882DD-36A2-85CF-B5BE-227A6788658E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Osvežavanje displeja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sp>
        <p:nvSpPr>
          <p:cNvPr id="38" name="Google Shape;1083;p55">
            <a:extLst>
              <a:ext uri="{FF2B5EF4-FFF2-40B4-BE49-F238E27FC236}">
                <a16:creationId xmlns:a16="http://schemas.microsoft.com/office/drawing/2014/main" id="{7021CDBE-509E-E338-FC22-C30E6C97D4DD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" name="Google Shape;1084;p55">
            <a:extLst>
              <a:ext uri="{FF2B5EF4-FFF2-40B4-BE49-F238E27FC236}">
                <a16:creationId xmlns:a16="http://schemas.microsoft.com/office/drawing/2014/main" id="{76C44C80-65BD-3DB9-66DC-E534D0904613}"/>
              </a:ext>
            </a:extLst>
          </p:cNvPr>
          <p:cNvSpPr txBox="1"/>
          <p:nvPr/>
        </p:nvSpPr>
        <p:spPr>
          <a:xfrm>
            <a:off x="8682363" y="424370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26853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8A95-83B4-24B7-2477-A1CA31511222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076079-1EB9-19FB-D676-DAB136830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1285"/>
              </p:ext>
            </p:extLst>
          </p:nvPr>
        </p:nvGraphicFramePr>
        <p:xfrm>
          <a:off x="88393" y="138734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R23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61EFB4-4459-5492-CAEA-543F0B95331C}"/>
              </a:ext>
            </a:extLst>
          </p:cNvPr>
          <p:cNvCxnSpPr>
            <a:cxnSpLocks/>
          </p:cNvCxnSpPr>
          <p:nvPr/>
        </p:nvCxnSpPr>
        <p:spPr>
          <a:xfrm flipH="1">
            <a:off x="5931408" y="1572768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98C24B-4F97-C717-319F-A093AF18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66107"/>
              </p:ext>
            </p:extLst>
          </p:nvPr>
        </p:nvGraphicFramePr>
        <p:xfrm>
          <a:off x="88393" y="185674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P2_7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CA7A44-DA7E-8B6A-616E-754E168B023E}"/>
              </a:ext>
            </a:extLst>
          </p:cNvPr>
          <p:cNvSpPr txBox="1"/>
          <p:nvPr/>
        </p:nvSpPr>
        <p:spPr>
          <a:xfrm>
            <a:off x="7082430" y="141887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9A0576-FDE0-61A3-A680-23837618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9571"/>
              </p:ext>
            </p:extLst>
          </p:nvPr>
        </p:nvGraphicFramePr>
        <p:xfrm>
          <a:off x="3709011" y="3077535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3A06E6-F185-B2E8-55AD-46C0EE9E9C21}"/>
              </a:ext>
            </a:extLst>
          </p:cNvPr>
          <p:cNvCxnSpPr>
            <a:cxnSpLocks/>
          </p:cNvCxnSpPr>
          <p:nvPr/>
        </p:nvCxnSpPr>
        <p:spPr>
          <a:xfrm>
            <a:off x="2870504" y="3245757"/>
            <a:ext cx="688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B59B4F-9B7C-F179-3164-3F92DCF087FD}"/>
              </a:ext>
            </a:extLst>
          </p:cNvPr>
          <p:cNvSpPr txBox="1"/>
          <p:nvPr/>
        </p:nvSpPr>
        <p:spPr>
          <a:xfrm>
            <a:off x="88393" y="3077535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Timecoil - nezavisna promenjiva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oogle Shape;1083;p55">
            <a:extLst>
              <a:ext uri="{FF2B5EF4-FFF2-40B4-BE49-F238E27FC236}">
                <a16:creationId xmlns:a16="http://schemas.microsoft.com/office/drawing/2014/main" id="{86D5C1E2-2F97-82D7-8D95-470B3B38CAB1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" name="Google Shape;1084;p55">
            <a:extLst>
              <a:ext uri="{FF2B5EF4-FFF2-40B4-BE49-F238E27FC236}">
                <a16:creationId xmlns:a16="http://schemas.microsoft.com/office/drawing/2014/main" id="{4F52AC43-05C0-0DA6-CE0A-EEAF9F15C8C0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86032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CC88A92C-BF30-A96D-26C1-2D3020A6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A2602429-5137-FC0C-88B7-F49F8FE0E0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6D174255-27DC-CF8E-D480-392DE11E58E1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70E69C42-DBC9-C9FE-911E-FCFE603ADF06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438A8A16-6732-782C-3A41-22915F34E446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B7187AE8-8DC9-A90F-0165-9EAC3E2CCD10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984146B8-C2C2-82E6-A537-B9E189BEF7E9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6A801E0D-6329-4065-3881-5AA39381B022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290C7-63C4-3919-F2E1-6A2A0F50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D43AA-66CC-6887-EE17-5F5D9FBCEFF8}"/>
              </a:ext>
            </a:extLst>
          </p:cNvPr>
          <p:cNvCxnSpPr>
            <a:cxnSpLocks/>
          </p:cNvCxnSpPr>
          <p:nvPr/>
        </p:nvCxnSpPr>
        <p:spPr>
          <a:xfrm flipH="1">
            <a:off x="2097024" y="1652016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D5E366-5210-1ACE-D771-B85EB258805C}"/>
              </a:ext>
            </a:extLst>
          </p:cNvPr>
          <p:cNvSpPr txBox="1"/>
          <p:nvPr/>
        </p:nvSpPr>
        <p:spPr>
          <a:xfrm>
            <a:off x="2640173" y="1444267"/>
            <a:ext cx="1931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rgbClr val="92D050"/>
                </a:solidFill>
              </a:rPr>
              <a:t>2000 </a:t>
            </a:r>
            <a:r>
              <a:rPr lang="en-US" sz="1050" dirty="0" err="1">
                <a:solidFill>
                  <a:srgbClr val="92D050"/>
                </a:solidFill>
              </a:rPr>
              <a:t>prekida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tajmera</a:t>
            </a:r>
            <a:r>
              <a:rPr lang="en-US" sz="1050" dirty="0">
                <a:solidFill>
                  <a:srgbClr val="92D050"/>
                </a:solidFill>
              </a:rPr>
              <a:t> je </a:t>
            </a:r>
            <a:r>
              <a:rPr lang="en-US" sz="1050" dirty="0" err="1">
                <a:solidFill>
                  <a:srgbClr val="92D050"/>
                </a:solidFill>
              </a:rPr>
              <a:t>potrebno</a:t>
            </a:r>
            <a:r>
              <a:rPr lang="en-US" sz="1050" dirty="0">
                <a:solidFill>
                  <a:srgbClr val="92D050"/>
                </a:solidFill>
              </a:rPr>
              <a:t> za </a:t>
            </a:r>
            <a:r>
              <a:rPr lang="en-US" sz="1050" dirty="0" err="1">
                <a:solidFill>
                  <a:srgbClr val="92D050"/>
                </a:solidFill>
              </a:rPr>
              <a:t>jedan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sekund</a:t>
            </a:r>
            <a:endParaRPr lang="en-US" sz="10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9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7C84AA66-1720-FD87-6689-D3EE8D46E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C3819D72-600C-E425-BFAD-E5213BBB5D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72CAF366-2C26-793F-D5CF-07625239F653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46B00187-5E8B-9354-93F6-7C6E2C134378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C527422A-D45E-716D-E2BA-7E9DFA3690B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0258ACF6-55A2-1E6E-2F85-23BC4D8EA699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9E41F96D-7CDF-5068-CF9D-741C8A25FE88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3236A-D962-BA7D-B555-6887F044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54A5AC-9A8E-616F-4636-E018EEF962BD}"/>
              </a:ext>
            </a:extLst>
          </p:cNvPr>
          <p:cNvCxnSpPr>
            <a:cxnSpLocks/>
          </p:cNvCxnSpPr>
          <p:nvPr/>
        </p:nvCxnSpPr>
        <p:spPr>
          <a:xfrm flipH="1">
            <a:off x="3139440" y="2163451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C30D9F-2F4F-F2A2-8D6B-72D17123083B}"/>
              </a:ext>
            </a:extLst>
          </p:cNvPr>
          <p:cNvSpPr txBox="1"/>
          <p:nvPr/>
        </p:nvSpPr>
        <p:spPr>
          <a:xfrm>
            <a:off x="3633216" y="1955702"/>
            <a:ext cx="1931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err="1">
                <a:solidFill>
                  <a:srgbClr val="92D050"/>
                </a:solidFill>
              </a:rPr>
              <a:t>Prolazimo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kroz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sve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</a:p>
          <a:p>
            <a:pPr algn="just"/>
            <a:r>
              <a:rPr lang="en-US" sz="1050" dirty="0" err="1">
                <a:solidFill>
                  <a:srgbClr val="92D050"/>
                </a:solidFill>
              </a:rPr>
              <a:t>Tajmer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registre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1D90240A-DCF3-A168-5607-2F14A0E6395E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433471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B18B45F8-7EC2-52F4-CBC4-90EBDBAB6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94810B44-A8FE-8B08-46F6-C6DF0643A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9B71094D-6ACA-DC22-D978-955FE13E2F28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1EB12B44-EF22-D6DC-E11F-161DA86FD213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3FDEE1F8-2C8A-A073-279E-5CD8933DC483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D0745EB0-3061-61A3-9C2C-9DAFA8038072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5ED2A890-B8E5-F6D9-9DD8-0F1A3F28FF12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12BC3-0954-BF78-4BC1-B6A1A17B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7899A4-AD2D-AB3B-5EC8-F7E4DF69A896}"/>
              </a:ext>
            </a:extLst>
          </p:cNvPr>
          <p:cNvCxnSpPr>
            <a:cxnSpLocks/>
          </p:cNvCxnSpPr>
          <p:nvPr/>
        </p:nvCxnSpPr>
        <p:spPr>
          <a:xfrm flipH="1">
            <a:off x="3322320" y="2497230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33F863-69B5-E557-AE56-E8622068DF69}"/>
              </a:ext>
            </a:extLst>
          </p:cNvPr>
          <p:cNvSpPr txBox="1"/>
          <p:nvPr/>
        </p:nvSpPr>
        <p:spPr>
          <a:xfrm>
            <a:off x="3804264" y="2312564"/>
            <a:ext cx="10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solidFill>
                  <a:srgbClr val="92D050"/>
                </a:solidFill>
              </a:rPr>
              <a:t>Ako</a:t>
            </a:r>
            <a:r>
              <a:rPr lang="en-US" sz="900" dirty="0">
                <a:solidFill>
                  <a:srgbClr val="92D050"/>
                </a:solidFill>
              </a:rPr>
              <a:t> je </a:t>
            </a:r>
            <a:r>
              <a:rPr lang="en-US" sz="900" dirty="0" err="1">
                <a:solidFill>
                  <a:srgbClr val="92D050"/>
                </a:solidFill>
              </a:rPr>
              <a:t>vrednost</a:t>
            </a:r>
            <a:r>
              <a:rPr lang="en-US" sz="900" dirty="0">
                <a:solidFill>
                  <a:srgbClr val="92D050"/>
                </a:solidFill>
              </a:rPr>
              <a:t> u </a:t>
            </a:r>
            <a:r>
              <a:rPr lang="en-US" sz="900" dirty="0" err="1">
                <a:solidFill>
                  <a:srgbClr val="92D050"/>
                </a:solidFill>
              </a:rPr>
              <a:t>registru</a:t>
            </a:r>
            <a:r>
              <a:rPr lang="en-US" sz="900" dirty="0">
                <a:solidFill>
                  <a:srgbClr val="92D050"/>
                </a:solidFill>
              </a:rPr>
              <a:t> </a:t>
            </a:r>
            <a:r>
              <a:rPr lang="en-US" sz="900" dirty="0" err="1">
                <a:solidFill>
                  <a:srgbClr val="92D050"/>
                </a:solidFill>
              </a:rPr>
              <a:t>ve</a:t>
            </a:r>
            <a:r>
              <a:rPr lang="sr-Latn-RS" sz="900" dirty="0">
                <a:solidFill>
                  <a:srgbClr val="92D050"/>
                </a:solidFill>
              </a:rPr>
              <a:t>ć</a:t>
            </a:r>
            <a:r>
              <a:rPr lang="en-US" sz="900" dirty="0">
                <a:solidFill>
                  <a:srgbClr val="92D050"/>
                </a:solidFill>
              </a:rPr>
              <a:t>a od 0</a:t>
            </a:r>
          </a:p>
        </p:txBody>
      </p: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DC296A56-FE99-CBDE-2F2E-27DA8CF8190A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79093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Koraci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819556" y="14688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</a:t>
            </a:r>
            <a:r>
              <a:rPr lang="en" dirty="0"/>
              <a:t>01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8F0CF-F6B1-557B-7905-911A5227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7165-5CB3-B1E2-ED3D-1A67BCE6897C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726E20-00F8-5906-AA30-85CF2D888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05938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3C9AA-7035-6678-34EE-E7A0B663ECF4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D90B133-D1B1-B3DF-5120-1EBADCD1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06863"/>
              </p:ext>
            </p:extLst>
          </p:nvPr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481BBD7-1D35-834E-BA9D-4ADD562525AB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DBE02C-B532-0540-434E-6F8DBA12DFD8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99586B-35A2-D896-C585-A1EEEA434538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AF6B2B-F71E-1C55-A35D-DC344F463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EBD5C-92FF-0585-C83B-5D03EBC5795D}"/>
              </a:ext>
            </a:extLst>
          </p:cNvPr>
          <p:cNvCxnSpPr/>
          <p:nvPr/>
        </p:nvCxnSpPr>
        <p:spPr>
          <a:xfrm>
            <a:off x="4777740" y="236071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083;p55">
            <a:extLst>
              <a:ext uri="{FF2B5EF4-FFF2-40B4-BE49-F238E27FC236}">
                <a16:creationId xmlns:a16="http://schemas.microsoft.com/office/drawing/2014/main" id="{9195A736-FCDA-EF1F-057A-460C459355F2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bg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bg2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1084;p55">
            <a:extLst>
              <a:ext uri="{FF2B5EF4-FFF2-40B4-BE49-F238E27FC236}">
                <a16:creationId xmlns:a16="http://schemas.microsoft.com/office/drawing/2014/main" id="{296E049A-3C65-E64E-8C96-D29267D8ABF7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70C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70C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4108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2E48E-C77C-42F9-693F-52A55AABD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529A-FA22-C12E-6274-ED301EE4DF13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B7B506-2EC2-57B4-C69F-914530F36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50475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A49D4-42CE-5175-F03A-82D2184AC97E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515B53-0708-B6AD-B69E-A4B6BC17E50B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7B50813-D69E-667D-12CE-875679C5CA69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BFAC5-F8EB-A8D3-805D-6871AC6A8448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7F31FE-07F6-FBFF-4927-E3F352979732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CF134-A767-D115-E610-FAD507317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F0B044-D662-3E73-B4EA-3DD4D715E895}"/>
              </a:ext>
            </a:extLst>
          </p:cNvPr>
          <p:cNvCxnSpPr/>
          <p:nvPr/>
        </p:nvCxnSpPr>
        <p:spPr>
          <a:xfrm>
            <a:off x="4777740" y="278743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7D805FDC-59B7-8D44-365F-A3E6F9E34852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084;p55">
            <a:extLst>
              <a:ext uri="{FF2B5EF4-FFF2-40B4-BE49-F238E27FC236}">
                <a16:creationId xmlns:a16="http://schemas.microsoft.com/office/drawing/2014/main" id="{7FD8FAE0-61A4-4E87-0796-4141A2B599E6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70C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70C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595928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4626-188A-EC16-1A59-78458A6C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6D9D-BFA3-70BB-226A-B837A93BA3F3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EEDEAA-03F2-1076-302B-377D5FD6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5379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8D9EC8-FA0B-B46C-1349-0B57C7A3F716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10EFCE-8A12-281C-071E-603175F08124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D03F27-4A22-A49B-C083-8A309F885553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ABB9BF-96D9-C8CF-DF4D-507AE8A07F0A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AB78C5-D2FB-03C4-F129-079E228DC51C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B14750C-1828-F581-F54D-D5C464E91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47865"/>
              </p:ext>
            </p:extLst>
          </p:nvPr>
        </p:nvGraphicFramePr>
        <p:xfrm>
          <a:off x="399072" y="3008411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C71BC69-7D89-F03C-76D0-3EE1F9738BF9}"/>
              </a:ext>
            </a:extLst>
          </p:cNvPr>
          <p:cNvSpPr txBox="1"/>
          <p:nvPr/>
        </p:nvSpPr>
        <p:spPr>
          <a:xfrm>
            <a:off x="3042608" y="300692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&gt;&gt;4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7045D0B-3D1E-3893-BF3B-E8D72729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94056"/>
              </p:ext>
            </p:extLst>
          </p:nvPr>
        </p:nvGraphicFramePr>
        <p:xfrm>
          <a:off x="399071" y="3511331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70F438-9009-DB86-1942-527BEEC6FC61}"/>
              </a:ext>
            </a:extLst>
          </p:cNvPr>
          <p:cNvCxnSpPr/>
          <p:nvPr/>
        </p:nvCxnSpPr>
        <p:spPr>
          <a:xfrm>
            <a:off x="160019" y="3417748"/>
            <a:ext cx="302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0E2964E-BB75-BB53-6739-120783B2D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91E19-B36C-5DE6-9E89-0032DB9A3ED2}"/>
              </a:ext>
            </a:extLst>
          </p:cNvPr>
          <p:cNvCxnSpPr/>
          <p:nvPr/>
        </p:nvCxnSpPr>
        <p:spPr>
          <a:xfrm>
            <a:off x="4777740" y="300841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92FFF8-0DDC-498C-8242-816B3644B005}"/>
              </a:ext>
            </a:extLst>
          </p:cNvPr>
          <p:cNvCxnSpPr>
            <a:cxnSpLocks/>
          </p:cNvCxnSpPr>
          <p:nvPr/>
        </p:nvCxnSpPr>
        <p:spPr>
          <a:xfrm flipH="1">
            <a:off x="3498911" y="3684603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B3EDB4-0757-5575-4D49-29ABF6B4BEAF}"/>
              </a:ext>
            </a:extLst>
          </p:cNvPr>
          <p:cNvSpPr txBox="1"/>
          <p:nvPr/>
        </p:nvSpPr>
        <p:spPr>
          <a:xfrm>
            <a:off x="4597412" y="351133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maska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1083;p55">
            <a:extLst>
              <a:ext uri="{FF2B5EF4-FFF2-40B4-BE49-F238E27FC236}">
                <a16:creationId xmlns:a16="http://schemas.microsoft.com/office/drawing/2014/main" id="{B69EE1A7-C494-5991-FCD5-BD031FEDD3AC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84;p55">
            <a:extLst>
              <a:ext uri="{FF2B5EF4-FFF2-40B4-BE49-F238E27FC236}">
                <a16:creationId xmlns:a16="http://schemas.microsoft.com/office/drawing/2014/main" id="{D8F7E741-C080-28A5-BC58-3EEA67191CD6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70C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70C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183105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69FC-BC40-131D-5C74-3A744925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1ABC-7722-904B-3860-5D0C698EF7FA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2D3F9D-E9BC-A077-02B3-771AA00B2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82093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543D5F-5F63-0F58-152E-39F1B8A1B11F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E0C18D-B3F7-2C33-5DC3-9D66E92503CD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3C7401-2DD4-9D0D-6B45-BE88D2265A0E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1B00D8-C439-DA19-210B-98FAB4A1728E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C1E5BE-B0D8-C634-1423-D5E6CB4D83DF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2AD6B87-8D5A-C3C1-B44E-D2406CAFC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39881"/>
              </p:ext>
            </p:extLst>
          </p:nvPr>
        </p:nvGraphicFramePr>
        <p:xfrm>
          <a:off x="399071" y="3511331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3A272B-AB53-25CF-653B-DCB5FF1B8CE2}"/>
              </a:ext>
            </a:extLst>
          </p:cNvPr>
          <p:cNvCxnSpPr/>
          <p:nvPr/>
        </p:nvCxnSpPr>
        <p:spPr>
          <a:xfrm>
            <a:off x="160019" y="4446448"/>
            <a:ext cx="302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9BD4D0-80DF-127D-B8D7-772BBB6DE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5873FF-D4B5-77C1-1C62-426998D57DEC}"/>
              </a:ext>
            </a:extLst>
          </p:cNvPr>
          <p:cNvCxnSpPr/>
          <p:nvPr/>
        </p:nvCxnSpPr>
        <p:spPr>
          <a:xfrm>
            <a:off x="4777740" y="300841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A80198-F868-AEB3-A98D-2C451477D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0551"/>
              </p:ext>
            </p:extLst>
          </p:nvPr>
        </p:nvGraphicFramePr>
        <p:xfrm>
          <a:off x="399071" y="3985893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6AF020-CCB6-9F56-64C4-D2DF5C108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0155"/>
              </p:ext>
            </p:extLst>
          </p:nvPr>
        </p:nvGraphicFramePr>
        <p:xfrm>
          <a:off x="399071" y="4599226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636585-D498-B2AD-4090-0B5D74CE28A5}"/>
              </a:ext>
            </a:extLst>
          </p:cNvPr>
          <p:cNvCxnSpPr>
            <a:cxnSpLocks/>
          </p:cNvCxnSpPr>
          <p:nvPr/>
        </p:nvCxnSpPr>
        <p:spPr>
          <a:xfrm flipH="1">
            <a:off x="3529430" y="4159165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57C173-3948-6A77-4F6E-4FA2558E3DED}"/>
              </a:ext>
            </a:extLst>
          </p:cNvPr>
          <p:cNvSpPr txBox="1"/>
          <p:nvPr/>
        </p:nvSpPr>
        <p:spPr>
          <a:xfrm>
            <a:off x="4517261" y="398589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timecoil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53282-13B8-0D02-1788-D916AE5F79A0}"/>
              </a:ext>
            </a:extLst>
          </p:cNvPr>
          <p:cNvSpPr txBox="1"/>
          <p:nvPr/>
        </p:nvSpPr>
        <p:spPr>
          <a:xfrm>
            <a:off x="4557336" y="466059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timecoil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B2EE0B-2F7C-805D-41CD-519167C98EA7}"/>
              </a:ext>
            </a:extLst>
          </p:cNvPr>
          <p:cNvCxnSpPr>
            <a:cxnSpLocks/>
          </p:cNvCxnSpPr>
          <p:nvPr/>
        </p:nvCxnSpPr>
        <p:spPr>
          <a:xfrm flipH="1">
            <a:off x="3498911" y="3684603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4B4D46-E9CA-EBE6-E670-BC21EE0F9A9F}"/>
              </a:ext>
            </a:extLst>
          </p:cNvPr>
          <p:cNvSpPr txBox="1"/>
          <p:nvPr/>
        </p:nvSpPr>
        <p:spPr>
          <a:xfrm>
            <a:off x="4597412" y="353071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maska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5A230E-74BB-54E7-A697-2C02C091EF11}"/>
              </a:ext>
            </a:extLst>
          </p:cNvPr>
          <p:cNvCxnSpPr>
            <a:cxnSpLocks/>
          </p:cNvCxnSpPr>
          <p:nvPr/>
        </p:nvCxnSpPr>
        <p:spPr>
          <a:xfrm flipH="1">
            <a:off x="3529430" y="4814485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014ED3-2618-31F9-14E4-0A363E501956}"/>
              </a:ext>
            </a:extLst>
          </p:cNvPr>
          <p:cNvSpPr txBox="1"/>
          <p:nvPr/>
        </p:nvSpPr>
        <p:spPr>
          <a:xfrm>
            <a:off x="2958174" y="400527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Google Shape;1083;p55">
            <a:extLst>
              <a:ext uri="{FF2B5EF4-FFF2-40B4-BE49-F238E27FC236}">
                <a16:creationId xmlns:a16="http://schemas.microsoft.com/office/drawing/2014/main" id="{C0A97598-1DB7-8BEF-64AC-B4D897034176}"/>
              </a:ext>
            </a:extLst>
          </p:cNvPr>
          <p:cNvSpPr txBox="1"/>
          <p:nvPr/>
        </p:nvSpPr>
        <p:spPr>
          <a:xfrm>
            <a:off x="46721" y="16849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" name="Google Shape;1084;p55">
            <a:extLst>
              <a:ext uri="{FF2B5EF4-FFF2-40B4-BE49-F238E27FC236}">
                <a16:creationId xmlns:a16="http://schemas.microsoft.com/office/drawing/2014/main" id="{371B2155-05F0-5C9C-DBA4-93A937419B8E}"/>
              </a:ext>
            </a:extLst>
          </p:cNvPr>
          <p:cNvSpPr txBox="1"/>
          <p:nvPr/>
        </p:nvSpPr>
        <p:spPr>
          <a:xfrm>
            <a:off x="8452047" y="413978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70C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70C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55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23EB540B-2F3A-51A6-F38B-9BA91F71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2EC67D3A-2727-EC0B-92E7-040D19289F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DFAA0A8F-A730-6FD6-9AFE-99CB3493B860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0F469776-1F41-9F3E-807B-D5CC203D3C7C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5412D687-D7C1-9458-5380-B03210B1BBC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620A1DBE-59DB-7FA3-6FCF-DD1FE20627BB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DF7B0849-C1F9-6E66-F10C-4A5CFBB46F2F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B484CCF9-AC1B-6FA1-F98B-50ACFBFB0AE9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BB163-CA29-5B33-4F86-4A34585C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6709A-E9B7-5D14-1ECE-3FD999A753E9}"/>
              </a:ext>
            </a:extLst>
          </p:cNvPr>
          <p:cNvCxnSpPr>
            <a:cxnSpLocks/>
          </p:cNvCxnSpPr>
          <p:nvPr/>
        </p:nvCxnSpPr>
        <p:spPr>
          <a:xfrm flipH="1">
            <a:off x="2097024" y="1652016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6A73DC-7B86-7B9E-3B54-BF48CD6D8D9C}"/>
              </a:ext>
            </a:extLst>
          </p:cNvPr>
          <p:cNvSpPr txBox="1"/>
          <p:nvPr/>
        </p:nvSpPr>
        <p:spPr>
          <a:xfrm>
            <a:off x="2640173" y="1444267"/>
            <a:ext cx="1931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rgbClr val="92D050"/>
                </a:solidFill>
              </a:rPr>
              <a:t>2000 </a:t>
            </a:r>
            <a:r>
              <a:rPr lang="en-US" sz="1050" dirty="0" err="1">
                <a:solidFill>
                  <a:srgbClr val="92D050"/>
                </a:solidFill>
              </a:rPr>
              <a:t>prekida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tajmera</a:t>
            </a:r>
            <a:r>
              <a:rPr lang="en-US" sz="1050" dirty="0">
                <a:solidFill>
                  <a:srgbClr val="92D050"/>
                </a:solidFill>
              </a:rPr>
              <a:t> je </a:t>
            </a:r>
            <a:r>
              <a:rPr lang="en-US" sz="1050" dirty="0" err="1">
                <a:solidFill>
                  <a:srgbClr val="92D050"/>
                </a:solidFill>
              </a:rPr>
              <a:t>potrebno</a:t>
            </a:r>
            <a:r>
              <a:rPr lang="en-US" sz="1050" dirty="0">
                <a:solidFill>
                  <a:srgbClr val="92D050"/>
                </a:solidFill>
              </a:rPr>
              <a:t> za </a:t>
            </a:r>
            <a:r>
              <a:rPr lang="en-US" sz="1050" dirty="0" err="1">
                <a:solidFill>
                  <a:srgbClr val="92D050"/>
                </a:solidFill>
              </a:rPr>
              <a:t>jedan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sekund</a:t>
            </a:r>
            <a:endParaRPr lang="en-US" sz="10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8973B25F-B536-E32A-99AC-BF14D4A9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5B4F2138-39CF-8A9D-DD70-0B472C6CE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FF723D15-7583-2AF7-B9B4-7BB3E4B15964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BBC42A84-371A-BE88-53AE-145A97EAA881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1F43785B-6037-A8FE-1FBE-B593CF6160F9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09A6F959-010A-6D2A-A525-FFF1CF5A4802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F1617D92-7144-0A89-3F27-C75AE1052030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7C727-520C-9DE3-0907-CC2E5B07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4FC26A-11D3-7027-319D-9A5B629D72A5}"/>
              </a:ext>
            </a:extLst>
          </p:cNvPr>
          <p:cNvCxnSpPr>
            <a:cxnSpLocks/>
          </p:cNvCxnSpPr>
          <p:nvPr/>
        </p:nvCxnSpPr>
        <p:spPr>
          <a:xfrm flipH="1">
            <a:off x="3139440" y="2163451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C57B3-83AF-B245-F724-09B7423452F7}"/>
              </a:ext>
            </a:extLst>
          </p:cNvPr>
          <p:cNvSpPr txBox="1"/>
          <p:nvPr/>
        </p:nvSpPr>
        <p:spPr>
          <a:xfrm>
            <a:off x="3633216" y="1955702"/>
            <a:ext cx="1931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err="1">
                <a:solidFill>
                  <a:srgbClr val="92D050"/>
                </a:solidFill>
              </a:rPr>
              <a:t>Prolazimo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kroz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sve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</a:p>
          <a:p>
            <a:pPr algn="just"/>
            <a:r>
              <a:rPr lang="en-US" sz="1050" dirty="0" err="1">
                <a:solidFill>
                  <a:srgbClr val="92D050"/>
                </a:solidFill>
              </a:rPr>
              <a:t>Tajmer</a:t>
            </a:r>
            <a:r>
              <a:rPr lang="en-US" sz="1050" dirty="0">
                <a:solidFill>
                  <a:srgbClr val="92D050"/>
                </a:solidFill>
              </a:rPr>
              <a:t> </a:t>
            </a:r>
            <a:r>
              <a:rPr lang="en-US" sz="1050" dirty="0" err="1">
                <a:solidFill>
                  <a:srgbClr val="92D050"/>
                </a:solidFill>
              </a:rPr>
              <a:t>registre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C52869EC-5063-BA85-08B0-DAD196955FBD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58607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DE847AEC-C534-C590-7AC0-EB9D1EFC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BC06B503-B560-D6DB-5B84-13A28E465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11EF56F9-F359-5AE1-815C-18D33A018658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34E4031E-C38C-8F3B-9AB9-A03735CB3384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B9A3A714-0EF3-80D6-6783-DB4436CD5670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AC63164F-EF25-8F40-26C1-568648384D83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20758598-EDC6-C022-74FF-4383F2476101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E85D3-DEB0-0A7B-EB4C-F0817414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21E6B7-C479-172C-7E49-7EE2280D39FF}"/>
              </a:ext>
            </a:extLst>
          </p:cNvPr>
          <p:cNvCxnSpPr>
            <a:cxnSpLocks/>
          </p:cNvCxnSpPr>
          <p:nvPr/>
        </p:nvCxnSpPr>
        <p:spPr>
          <a:xfrm flipH="1">
            <a:off x="3322320" y="2497230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D914C-016A-6929-CB3C-4EC6D682456C}"/>
              </a:ext>
            </a:extLst>
          </p:cNvPr>
          <p:cNvSpPr txBox="1"/>
          <p:nvPr/>
        </p:nvSpPr>
        <p:spPr>
          <a:xfrm>
            <a:off x="3804264" y="2312564"/>
            <a:ext cx="10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solidFill>
                  <a:srgbClr val="92D050"/>
                </a:solidFill>
              </a:rPr>
              <a:t>Ako</a:t>
            </a:r>
            <a:r>
              <a:rPr lang="en-US" sz="900" dirty="0">
                <a:solidFill>
                  <a:srgbClr val="92D050"/>
                </a:solidFill>
              </a:rPr>
              <a:t> je </a:t>
            </a:r>
            <a:r>
              <a:rPr lang="en-US" sz="900" dirty="0" err="1">
                <a:solidFill>
                  <a:srgbClr val="92D050"/>
                </a:solidFill>
              </a:rPr>
              <a:t>vrednost</a:t>
            </a:r>
            <a:r>
              <a:rPr lang="en-US" sz="900" dirty="0">
                <a:solidFill>
                  <a:srgbClr val="92D050"/>
                </a:solidFill>
              </a:rPr>
              <a:t> u </a:t>
            </a:r>
            <a:r>
              <a:rPr lang="en-US" sz="900" dirty="0" err="1">
                <a:solidFill>
                  <a:srgbClr val="92D050"/>
                </a:solidFill>
              </a:rPr>
              <a:t>registru</a:t>
            </a:r>
            <a:r>
              <a:rPr lang="en-US" sz="900" dirty="0">
                <a:solidFill>
                  <a:srgbClr val="92D050"/>
                </a:solidFill>
              </a:rPr>
              <a:t> </a:t>
            </a:r>
            <a:r>
              <a:rPr lang="en-US" sz="900" dirty="0" err="1">
                <a:solidFill>
                  <a:srgbClr val="92D050"/>
                </a:solidFill>
              </a:rPr>
              <a:t>ve</a:t>
            </a:r>
            <a:r>
              <a:rPr lang="sr-Latn-RS" sz="900" dirty="0">
                <a:solidFill>
                  <a:srgbClr val="92D050"/>
                </a:solidFill>
              </a:rPr>
              <a:t>ć</a:t>
            </a:r>
            <a:r>
              <a:rPr lang="en-US" sz="900" dirty="0">
                <a:solidFill>
                  <a:srgbClr val="92D050"/>
                </a:solidFill>
              </a:rPr>
              <a:t>a od 0</a:t>
            </a:r>
          </a:p>
        </p:txBody>
      </p: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6EB173E0-CC5E-E062-4C65-DE116AA6C352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537445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34EB8C1C-2042-91B6-6E25-B9A3A200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F42CB612-A2A3-124C-0EF8-03E52D9A6E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78864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/>
              <a:t>Tajmer komponenta</a:t>
            </a:r>
            <a:endParaRPr sz="28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>
            <a:extLst>
              <a:ext uri="{FF2B5EF4-FFF2-40B4-BE49-F238E27FC236}">
                <a16:creationId xmlns:a16="http://schemas.microsoft.com/office/drawing/2014/main" id="{769EFB8F-4AB2-975D-6C71-78EB80E9387F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>
              <a:extLst>
                <a:ext uri="{FF2B5EF4-FFF2-40B4-BE49-F238E27FC236}">
                  <a16:creationId xmlns:a16="http://schemas.microsoft.com/office/drawing/2014/main" id="{50080376-04E6-DF8D-ED49-595803799C6A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>
              <a:extLst>
                <a:ext uri="{FF2B5EF4-FFF2-40B4-BE49-F238E27FC236}">
                  <a16:creationId xmlns:a16="http://schemas.microsoft.com/office/drawing/2014/main" id="{E5C70CB6-29A7-45AC-E817-9860B3C5537C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>
              <a:extLst>
                <a:ext uri="{FF2B5EF4-FFF2-40B4-BE49-F238E27FC236}">
                  <a16:creationId xmlns:a16="http://schemas.microsoft.com/office/drawing/2014/main" id="{5D8F0F6F-BD32-3B18-5052-BC6C6A4BD752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E30B2F3A-AFFC-FEA8-A58C-FAEB0FA3759D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A4D2-3290-901E-3869-D472F1DD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0" y="42672"/>
            <a:ext cx="401756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796D-1BA1-CB97-B985-E4EB0D370699}"/>
              </a:ext>
            </a:extLst>
          </p:cNvPr>
          <p:cNvCxnSpPr>
            <a:cxnSpLocks/>
          </p:cNvCxnSpPr>
          <p:nvPr/>
        </p:nvCxnSpPr>
        <p:spPr>
          <a:xfrm flipH="1">
            <a:off x="3322320" y="3365910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FED3EF-933A-6455-63E2-B13EA52F87EB}"/>
              </a:ext>
            </a:extLst>
          </p:cNvPr>
          <p:cNvSpPr txBox="1"/>
          <p:nvPr/>
        </p:nvSpPr>
        <p:spPr>
          <a:xfrm>
            <a:off x="3804264" y="3181244"/>
            <a:ext cx="10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solidFill>
                  <a:srgbClr val="92D050"/>
                </a:solidFill>
              </a:rPr>
              <a:t>Ako</a:t>
            </a:r>
            <a:r>
              <a:rPr lang="en-US" sz="900" dirty="0">
                <a:solidFill>
                  <a:srgbClr val="92D050"/>
                </a:solidFill>
              </a:rPr>
              <a:t> je </a:t>
            </a:r>
            <a:r>
              <a:rPr lang="en-US" sz="900" dirty="0" err="1">
                <a:solidFill>
                  <a:srgbClr val="92D050"/>
                </a:solidFill>
              </a:rPr>
              <a:t>vrednost</a:t>
            </a:r>
            <a:r>
              <a:rPr lang="en-US" sz="900" dirty="0">
                <a:solidFill>
                  <a:srgbClr val="92D050"/>
                </a:solidFill>
              </a:rPr>
              <a:t> u </a:t>
            </a:r>
            <a:r>
              <a:rPr lang="en-US" sz="900" dirty="0" err="1">
                <a:solidFill>
                  <a:srgbClr val="92D050"/>
                </a:solidFill>
              </a:rPr>
              <a:t>registru</a:t>
            </a:r>
            <a:r>
              <a:rPr lang="en-US" sz="900" dirty="0">
                <a:solidFill>
                  <a:srgbClr val="92D050"/>
                </a:solidFill>
              </a:rPr>
              <a:t> </a:t>
            </a:r>
            <a:r>
              <a:rPr lang="sr-Latn-RS" sz="900" dirty="0">
                <a:solidFill>
                  <a:srgbClr val="92D050"/>
                </a:solidFill>
              </a:rPr>
              <a:t>jednaka 0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3" name="Google Shape;1083;p55">
            <a:extLst>
              <a:ext uri="{FF2B5EF4-FFF2-40B4-BE49-F238E27FC236}">
                <a16:creationId xmlns:a16="http://schemas.microsoft.com/office/drawing/2014/main" id="{3DD963B9-98FC-8EC9-1251-63E946EC363B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763584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5185-60F5-E209-FCE1-92E665DF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6632-6BF2-E191-902F-9D43CE40D38E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gasenje aktivnog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0F2F40-A297-3378-2C09-7079D3F8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02124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D05BA3-0F93-1690-946F-1FD907BA6232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3F0889-49AC-6E73-089D-2E94D948C336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F69A0FB-26EE-3D0E-1377-EFDB78F53587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51AE0D-15D3-B29B-3E6B-7EDF529DC854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E313E-7CC5-5FFE-A2EF-B4EAB57195EF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8B2F145-ED9C-7403-F82F-D69E02A2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15D9A-4FE7-25AF-8261-E723E9E3332F}"/>
              </a:ext>
            </a:extLst>
          </p:cNvPr>
          <p:cNvCxnSpPr/>
          <p:nvPr/>
        </p:nvCxnSpPr>
        <p:spPr>
          <a:xfrm>
            <a:off x="4777740" y="234547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52;p54">
            <a:extLst>
              <a:ext uri="{FF2B5EF4-FFF2-40B4-BE49-F238E27FC236}">
                <a16:creationId xmlns:a16="http://schemas.microsoft.com/office/drawing/2014/main" id="{C9E8A981-B0F0-1700-1211-8ABD4A91AEF7}"/>
              </a:ext>
            </a:extLst>
          </p:cNvPr>
          <p:cNvSpPr txBox="1"/>
          <p:nvPr/>
        </p:nvSpPr>
        <p:spPr>
          <a:xfrm>
            <a:off x="127925" y="9803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53;p54">
            <a:extLst>
              <a:ext uri="{FF2B5EF4-FFF2-40B4-BE49-F238E27FC236}">
                <a16:creationId xmlns:a16="http://schemas.microsoft.com/office/drawing/2014/main" id="{7B6EF613-1403-6EC1-2BED-EB4480D0DC1B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843330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46F4E-536E-A378-1155-3A699513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7D4A03-773C-7CAE-DE8C-1DB86A94E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29405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41F194-841A-582C-FFF1-58ED9CDDFCE6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787E60-8A6C-F2D2-95A0-CD221444FD21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D3A85A-94F3-15C4-4B55-4903A0FC88B7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6B9ED8-10EA-A0A9-F6BB-A9AA0A19E336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2F8915-D01B-C347-A56C-7716E0A827C6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648ED4B-ED4F-92F5-67AF-5E22CD3B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ACF296-A0D5-08D6-8B5A-EFBDEA72CE7E}"/>
              </a:ext>
            </a:extLst>
          </p:cNvPr>
          <p:cNvCxnSpPr/>
          <p:nvPr/>
        </p:nvCxnSpPr>
        <p:spPr>
          <a:xfrm>
            <a:off x="4777740" y="343513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4BAD444-B4A0-72D3-B954-8210AB9220E4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gasenje aktivnog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sp>
        <p:nvSpPr>
          <p:cNvPr id="2" name="Google Shape;1052;p54">
            <a:extLst>
              <a:ext uri="{FF2B5EF4-FFF2-40B4-BE49-F238E27FC236}">
                <a16:creationId xmlns:a16="http://schemas.microsoft.com/office/drawing/2014/main" id="{1A398ABE-7443-AA05-8567-0C658A1C035B}"/>
              </a:ext>
            </a:extLst>
          </p:cNvPr>
          <p:cNvSpPr txBox="1"/>
          <p:nvPr/>
        </p:nvSpPr>
        <p:spPr>
          <a:xfrm>
            <a:off x="127925" y="9803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53;p54">
            <a:extLst>
              <a:ext uri="{FF2B5EF4-FFF2-40B4-BE49-F238E27FC236}">
                <a16:creationId xmlns:a16="http://schemas.microsoft.com/office/drawing/2014/main" id="{201819D3-7352-674F-1971-6585343F0E18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955860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914BDDDF-EAF1-ECED-1C6E-892A48D3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E70CC9FD-7C38-F141-9249-16851D4C0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2400" y="13104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Is</a:t>
            </a:r>
            <a:r>
              <a:rPr lang="sr-Latn-RS" sz="2000" dirty="0"/>
              <a:t>čitavanje ulaza i upis na izlaze</a:t>
            </a:r>
            <a:endParaRPr lang="en-US" sz="2000" dirty="0"/>
          </a:p>
        </p:txBody>
      </p:sp>
      <p:sp>
        <p:nvSpPr>
          <p:cNvPr id="1078" name="Google Shape;1078;p55">
            <a:extLst>
              <a:ext uri="{FF2B5EF4-FFF2-40B4-BE49-F238E27FC236}">
                <a16:creationId xmlns:a16="http://schemas.microsoft.com/office/drawing/2014/main" id="{9FC58A76-DEF9-00CB-3F3C-39C4C3EE89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Coils - upis preko coil funckija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Time coils - upis preko registara za odbrojavanje</a:t>
            </a:r>
            <a:endParaRPr dirty="0"/>
          </a:p>
        </p:txBody>
      </p: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7CC6655C-7272-999D-C106-0061E2EE0173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E7CA7B02-0B50-73D8-1423-928E0918295E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9971D-913A-BC98-ED3C-75F62F8E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2" y="-9750"/>
            <a:ext cx="3715395" cy="5143500"/>
          </a:xfrm>
          <a:prstGeom prst="rect">
            <a:avLst/>
          </a:prstGeom>
        </p:spPr>
      </p:pic>
      <p:grpSp>
        <p:nvGrpSpPr>
          <p:cNvPr id="6" name="Google Shape;1079;p55">
            <a:extLst>
              <a:ext uri="{FF2B5EF4-FFF2-40B4-BE49-F238E27FC236}">
                <a16:creationId xmlns:a16="http://schemas.microsoft.com/office/drawing/2014/main" id="{7D467DE7-FF80-017A-D839-106E3E1F08A4}"/>
              </a:ext>
            </a:extLst>
          </p:cNvPr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7" name="Google Shape;1080;p55">
              <a:extLst>
                <a:ext uri="{FF2B5EF4-FFF2-40B4-BE49-F238E27FC236}">
                  <a16:creationId xmlns:a16="http://schemas.microsoft.com/office/drawing/2014/main" id="{091DF020-5066-E803-54B6-0DF0616C8E8A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1;p55">
              <a:extLst>
                <a:ext uri="{FF2B5EF4-FFF2-40B4-BE49-F238E27FC236}">
                  <a16:creationId xmlns:a16="http://schemas.microsoft.com/office/drawing/2014/main" id="{F9C39CB0-4EEF-6FD4-48D3-EA7168BB0FB5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2;p55">
              <a:extLst>
                <a:ext uri="{FF2B5EF4-FFF2-40B4-BE49-F238E27FC236}">
                  <a16:creationId xmlns:a16="http://schemas.microsoft.com/office/drawing/2014/main" id="{059CC722-835C-2BD3-D2E4-E6B91F2FE9C0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846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2ADA-F6FF-B630-2C77-ECAC3BBF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B52CB2-7A6A-8E54-A4C0-B97A510C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48382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B894C0-34FC-CBD4-6FBA-B3E590219D6F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28CE2E-5A35-65B6-9E37-E227C3E3C9D8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E53C5A5-7B86-6889-5795-EEADAFB2A9E2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B76361-571A-5DC8-35DA-800F966FDDE9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0520B8-45E2-3C28-3272-435BCD96CA46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DF2BB8-30C2-490F-4469-767D8D29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50359"/>
              </p:ext>
            </p:extLst>
          </p:nvPr>
        </p:nvGraphicFramePr>
        <p:xfrm>
          <a:off x="350971" y="350222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5B8BA84-86D7-5AC8-333B-2A50EAB5FE2D}"/>
              </a:ext>
            </a:extLst>
          </p:cNvPr>
          <p:cNvSpPr txBox="1"/>
          <p:nvPr/>
        </p:nvSpPr>
        <p:spPr>
          <a:xfrm>
            <a:off x="2994507" y="350073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&gt;&gt;4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C2636B-7ABC-5049-3071-D110728D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45474"/>
              </p:ext>
            </p:extLst>
          </p:nvPr>
        </p:nvGraphicFramePr>
        <p:xfrm>
          <a:off x="350970" y="400514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FB596F-3169-2F7C-7D24-85E607179AFC}"/>
              </a:ext>
            </a:extLst>
          </p:cNvPr>
          <p:cNvCxnSpPr/>
          <p:nvPr/>
        </p:nvCxnSpPr>
        <p:spPr>
          <a:xfrm>
            <a:off x="111918" y="3911559"/>
            <a:ext cx="302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07CD481-7140-F7F2-5157-8E79825A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9BC8E1-2813-456B-BB1F-849AD2431CD6}"/>
              </a:ext>
            </a:extLst>
          </p:cNvPr>
          <p:cNvCxnSpPr/>
          <p:nvPr/>
        </p:nvCxnSpPr>
        <p:spPr>
          <a:xfrm>
            <a:off x="4777740" y="365611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0A9E7C-D947-46CA-8F22-F7543310210D}"/>
              </a:ext>
            </a:extLst>
          </p:cNvPr>
          <p:cNvCxnSpPr>
            <a:cxnSpLocks/>
          </p:cNvCxnSpPr>
          <p:nvPr/>
        </p:nvCxnSpPr>
        <p:spPr>
          <a:xfrm flipH="1">
            <a:off x="3450810" y="4178414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60AF18-78FA-DD57-883F-5CC2057F0E09}"/>
              </a:ext>
            </a:extLst>
          </p:cNvPr>
          <p:cNvSpPr txBox="1"/>
          <p:nvPr/>
        </p:nvSpPr>
        <p:spPr>
          <a:xfrm>
            <a:off x="4549311" y="400514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maska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EC0038-6922-00F1-B348-6CC7779CD103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gasenje aktivnog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sp>
        <p:nvSpPr>
          <p:cNvPr id="6" name="Google Shape;1052;p54">
            <a:extLst>
              <a:ext uri="{FF2B5EF4-FFF2-40B4-BE49-F238E27FC236}">
                <a16:creationId xmlns:a16="http://schemas.microsoft.com/office/drawing/2014/main" id="{CDA62BC4-4B3B-04A4-C2CF-1F5D547E262E}"/>
              </a:ext>
            </a:extLst>
          </p:cNvPr>
          <p:cNvSpPr txBox="1"/>
          <p:nvPr/>
        </p:nvSpPr>
        <p:spPr>
          <a:xfrm>
            <a:off x="127925" y="9803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" name="Google Shape;1053;p54">
            <a:extLst>
              <a:ext uri="{FF2B5EF4-FFF2-40B4-BE49-F238E27FC236}">
                <a16:creationId xmlns:a16="http://schemas.microsoft.com/office/drawing/2014/main" id="{DA3FC8A2-A4E3-CBDF-33F6-3329A4C2F71C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228030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FAE1-0F71-E8F8-BC3E-22BB6989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1A8855-687D-A129-CAD1-E5ED5BEE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38398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82718-24AC-AD5E-D6D1-389EEB91088D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3836EAD-96A9-8279-9F95-A17C1482646C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325062D-0A84-25B2-D259-D6D8B53924F6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C11A79-E502-EEAF-343A-82E5A9FFE71F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78C3B4-5FB5-7A46-0639-04BEBB70EA25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8B12E53-0CC9-E061-4770-BD0885A44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2308"/>
              </p:ext>
            </p:extLst>
          </p:nvPr>
        </p:nvGraphicFramePr>
        <p:xfrm>
          <a:off x="350971" y="350222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81A89FF-3C1B-5565-4D45-3443BE675235}"/>
              </a:ext>
            </a:extLst>
          </p:cNvPr>
          <p:cNvSpPr txBox="1"/>
          <p:nvPr/>
        </p:nvSpPr>
        <p:spPr>
          <a:xfrm>
            <a:off x="2994507" y="350073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NOT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188EF45-2DDF-3DEB-8BD8-CEF1F7AD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5184"/>
              </p:ext>
            </p:extLst>
          </p:nvPr>
        </p:nvGraphicFramePr>
        <p:xfrm>
          <a:off x="350970" y="400514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BF94F-0C65-9B6A-D97D-882041BD2B8E}"/>
              </a:ext>
            </a:extLst>
          </p:cNvPr>
          <p:cNvCxnSpPr/>
          <p:nvPr/>
        </p:nvCxnSpPr>
        <p:spPr>
          <a:xfrm>
            <a:off x="111918" y="3911559"/>
            <a:ext cx="302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1CDA084-F444-8BEC-E17F-151614EA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8E5911-FD5A-99DF-F597-D0225B3D3CBD}"/>
              </a:ext>
            </a:extLst>
          </p:cNvPr>
          <p:cNvCxnSpPr/>
          <p:nvPr/>
        </p:nvCxnSpPr>
        <p:spPr>
          <a:xfrm>
            <a:off x="4777740" y="365611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9E99D3-2A01-489E-5999-927149BD959A}"/>
              </a:ext>
            </a:extLst>
          </p:cNvPr>
          <p:cNvCxnSpPr>
            <a:cxnSpLocks/>
          </p:cNvCxnSpPr>
          <p:nvPr/>
        </p:nvCxnSpPr>
        <p:spPr>
          <a:xfrm flipH="1">
            <a:off x="3450810" y="4178414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1E338E-B5FD-B32C-CF2C-4DEFED81EA8E}"/>
              </a:ext>
            </a:extLst>
          </p:cNvPr>
          <p:cNvSpPr txBox="1"/>
          <p:nvPr/>
        </p:nvSpPr>
        <p:spPr>
          <a:xfrm>
            <a:off x="4549311" y="400514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maska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B80C77-E107-AAD8-4874-489EBE09280A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gasenje aktivnog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sp>
        <p:nvSpPr>
          <p:cNvPr id="2" name="Google Shape;1052;p54">
            <a:extLst>
              <a:ext uri="{FF2B5EF4-FFF2-40B4-BE49-F238E27FC236}">
                <a16:creationId xmlns:a16="http://schemas.microsoft.com/office/drawing/2014/main" id="{20F0A451-7682-EB08-28D5-25D817007865}"/>
              </a:ext>
            </a:extLst>
          </p:cNvPr>
          <p:cNvSpPr txBox="1"/>
          <p:nvPr/>
        </p:nvSpPr>
        <p:spPr>
          <a:xfrm>
            <a:off x="127925" y="9803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53;p54">
            <a:extLst>
              <a:ext uri="{FF2B5EF4-FFF2-40B4-BE49-F238E27FC236}">
                <a16:creationId xmlns:a16="http://schemas.microsoft.com/office/drawing/2014/main" id="{9C8DDF3E-0018-379A-1FD6-09DB7267BE5E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138953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D4CE-B1D4-2B2A-3550-733D26A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208A66-A180-C4DA-A640-324DDAD0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73053"/>
              </p:ext>
            </p:extLst>
          </p:nvPr>
        </p:nvGraphicFramePr>
        <p:xfrm>
          <a:off x="11374" y="1582380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2A775-4026-3FAC-2540-A6571D39294D}"/>
              </a:ext>
            </a:extLst>
          </p:cNvPr>
          <p:cNvCxnSpPr>
            <a:cxnSpLocks/>
          </p:cNvCxnSpPr>
          <p:nvPr/>
        </p:nvCxnSpPr>
        <p:spPr>
          <a:xfrm flipH="1">
            <a:off x="5854389" y="1767800"/>
            <a:ext cx="90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798715-6914-3AD7-71CA-904FF25DD2B0}"/>
              </a:ext>
            </a:extLst>
          </p:cNvPr>
          <p:cNvGraphicFramePr>
            <a:graphicFrameLocks noGrp="1"/>
          </p:cNvGraphicFramePr>
          <p:nvPr/>
        </p:nvGraphicFramePr>
        <p:xfrm>
          <a:off x="11374" y="1223688"/>
          <a:ext cx="5736336" cy="370840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113190090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823041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23689654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77953464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2346817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7603422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60176131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15589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P0_7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388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DDF757-760B-DCA1-20BC-77EF8A1D6A58}"/>
              </a:ext>
            </a:extLst>
          </p:cNvPr>
          <p:cNvSpPr txBox="1"/>
          <p:nvPr/>
        </p:nvSpPr>
        <p:spPr>
          <a:xfrm>
            <a:off x="6952890" y="15945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Registri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52E5BF-1F18-B6D1-3D82-DE13620011AC}"/>
              </a:ext>
            </a:extLst>
          </p:cNvPr>
          <p:cNvCxnSpPr>
            <a:cxnSpLocks/>
          </p:cNvCxnSpPr>
          <p:nvPr/>
        </p:nvCxnSpPr>
        <p:spPr>
          <a:xfrm flipV="1">
            <a:off x="3240729" y="2137370"/>
            <a:ext cx="0" cy="37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DA96B-3115-0593-A176-CDDF3DB256D0}"/>
              </a:ext>
            </a:extLst>
          </p:cNvPr>
          <p:cNvSpPr txBox="1"/>
          <p:nvPr/>
        </p:nvSpPr>
        <p:spPr>
          <a:xfrm>
            <a:off x="3240729" y="220682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k=20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567F3D7-2C95-E1C7-807D-DF4DA645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94643"/>
              </p:ext>
            </p:extLst>
          </p:nvPr>
        </p:nvGraphicFramePr>
        <p:xfrm>
          <a:off x="286445" y="2882503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DB39172-D49F-A9C0-537D-FC5EC4570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2952" b="32737"/>
          <a:stretch/>
        </p:blipFill>
        <p:spPr>
          <a:xfrm>
            <a:off x="5608950" y="2061170"/>
            <a:ext cx="3362397" cy="176478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2A79DD-6D53-D7CE-186D-4740CD56E646}"/>
              </a:ext>
            </a:extLst>
          </p:cNvPr>
          <p:cNvCxnSpPr/>
          <p:nvPr/>
        </p:nvCxnSpPr>
        <p:spPr>
          <a:xfrm>
            <a:off x="4777740" y="3656111"/>
            <a:ext cx="72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36BFD9-9D71-1744-FC6A-D4C153BC8F0A}"/>
              </a:ext>
            </a:extLst>
          </p:cNvPr>
          <p:cNvCxnSpPr>
            <a:cxnSpLocks/>
          </p:cNvCxnSpPr>
          <p:nvPr/>
        </p:nvCxnSpPr>
        <p:spPr>
          <a:xfrm flipH="1">
            <a:off x="3322320" y="3048155"/>
            <a:ext cx="624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4C323E-15F3-A155-106F-BAAB0B1014DB}"/>
              </a:ext>
            </a:extLst>
          </p:cNvPr>
          <p:cNvSpPr txBox="1"/>
          <p:nvPr/>
        </p:nvSpPr>
        <p:spPr>
          <a:xfrm>
            <a:off x="4065686" y="289426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maska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9F9485-F932-EBE6-0E63-65EDB9E014C4}"/>
              </a:ext>
            </a:extLst>
          </p:cNvPr>
          <p:cNvSpPr txBox="1">
            <a:spLocks/>
          </p:cNvSpPr>
          <p:nvPr/>
        </p:nvSpPr>
        <p:spPr>
          <a:xfrm>
            <a:off x="720725" y="436186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Zadavanje vremena uključenja ulaza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gasenje aktivnog ulaza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5B1E47-B615-34E4-0A8E-F50E33B85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25204"/>
              </p:ext>
            </p:extLst>
          </p:nvPr>
        </p:nvGraphicFramePr>
        <p:xfrm>
          <a:off x="286445" y="3348333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FC080A-2637-26C8-E111-64132F112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9977"/>
              </p:ext>
            </p:extLst>
          </p:nvPr>
        </p:nvGraphicFramePr>
        <p:xfrm>
          <a:off x="286445" y="3836709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1BF3C-A045-A3B5-D9EB-C258E08C2CE7}"/>
              </a:ext>
            </a:extLst>
          </p:cNvPr>
          <p:cNvCxnSpPr/>
          <p:nvPr/>
        </p:nvCxnSpPr>
        <p:spPr>
          <a:xfrm>
            <a:off x="47393" y="3743126"/>
            <a:ext cx="302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D814BE-76E9-44C6-EE5E-EE8D0DEA9B73}"/>
              </a:ext>
            </a:extLst>
          </p:cNvPr>
          <p:cNvCxnSpPr>
            <a:cxnSpLocks/>
          </p:cNvCxnSpPr>
          <p:nvPr/>
        </p:nvCxnSpPr>
        <p:spPr>
          <a:xfrm flipH="1">
            <a:off x="3322320" y="3502222"/>
            <a:ext cx="661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108049-6C64-AA5A-9F89-B7713896999F}"/>
              </a:ext>
            </a:extLst>
          </p:cNvPr>
          <p:cNvSpPr txBox="1"/>
          <p:nvPr/>
        </p:nvSpPr>
        <p:spPr>
          <a:xfrm>
            <a:off x="4065686" y="334833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timecoil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B191A-52E4-AA98-A727-B5347DB40D4B}"/>
              </a:ext>
            </a:extLst>
          </p:cNvPr>
          <p:cNvSpPr txBox="1"/>
          <p:nvPr/>
        </p:nvSpPr>
        <p:spPr>
          <a:xfrm>
            <a:off x="4065686" y="383670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timecoil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A7A38-6A0B-E4F4-8D69-35621ED99E6E}"/>
              </a:ext>
            </a:extLst>
          </p:cNvPr>
          <p:cNvCxnSpPr>
            <a:cxnSpLocks/>
          </p:cNvCxnSpPr>
          <p:nvPr/>
        </p:nvCxnSpPr>
        <p:spPr>
          <a:xfrm flipH="1">
            <a:off x="3375660" y="3990597"/>
            <a:ext cx="607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AFFB35-2AFA-48D5-57BC-756DA2F68803}"/>
              </a:ext>
            </a:extLst>
          </p:cNvPr>
          <p:cNvSpPr txBox="1"/>
          <p:nvPr/>
        </p:nvSpPr>
        <p:spPr>
          <a:xfrm>
            <a:off x="2757742" y="33370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AND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70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>
          <a:extLst>
            <a:ext uri="{FF2B5EF4-FFF2-40B4-BE49-F238E27FC236}">
              <a16:creationId xmlns:a16="http://schemas.microsoft.com/office/drawing/2014/main" id="{8D46E18E-E58A-350A-202F-F2794D0A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>
            <a:extLst>
              <a:ext uri="{FF2B5EF4-FFF2-40B4-BE49-F238E27FC236}">
                <a16:creationId xmlns:a16="http://schemas.microsoft.com/office/drawing/2014/main" id="{A10F5A0B-2D70-3F68-8032-FE787B309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2400" y="13104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Is</a:t>
            </a:r>
            <a:r>
              <a:rPr lang="sr-Latn-RS" sz="2000" dirty="0"/>
              <a:t>čitavanje ulaza i upis na izlaze</a:t>
            </a:r>
            <a:endParaRPr lang="en-US" sz="2000" dirty="0"/>
          </a:p>
        </p:txBody>
      </p:sp>
      <p:sp>
        <p:nvSpPr>
          <p:cNvPr id="1078" name="Google Shape;1078;p55">
            <a:extLst>
              <a:ext uri="{FF2B5EF4-FFF2-40B4-BE49-F238E27FC236}">
                <a16:creationId xmlns:a16="http://schemas.microsoft.com/office/drawing/2014/main" id="{4BFF1736-E280-6099-FFD7-678274A931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Upaljeni su izlazi koje smo zadali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 vremenski upaljeni izlazi su upaljeni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Omogućavamo nezavisnost ova dva načina zadavanja izlaza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83" name="Google Shape;1083;p55">
            <a:extLst>
              <a:ext uri="{FF2B5EF4-FFF2-40B4-BE49-F238E27FC236}">
                <a16:creationId xmlns:a16="http://schemas.microsoft.com/office/drawing/2014/main" id="{9C83DD04-1D94-3DB2-C6E3-48ECA1E797F0}"/>
              </a:ext>
            </a:extLst>
          </p:cNvPr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>
            <a:extLst>
              <a:ext uri="{FF2B5EF4-FFF2-40B4-BE49-F238E27FC236}">
                <a16:creationId xmlns:a16="http://schemas.microsoft.com/office/drawing/2014/main" id="{AF0F12CE-83AD-A390-40C1-80AB99753D0D}"/>
              </a:ext>
            </a:extLst>
          </p:cNvPr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61E8A-D997-63F4-9D2F-EBFF327E6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29"/>
          <a:stretch/>
        </p:blipFill>
        <p:spPr>
          <a:xfrm>
            <a:off x="49901" y="-1261350"/>
            <a:ext cx="3715395" cy="332637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68D839-C1FE-24CE-4A70-B4B4F0F4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67480"/>
              </p:ext>
            </p:extLst>
          </p:nvPr>
        </p:nvGraphicFramePr>
        <p:xfrm>
          <a:off x="324545" y="2562000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988AC8-B67A-CD4A-5132-ACBA231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00176"/>
              </p:ext>
            </p:extLst>
          </p:nvPr>
        </p:nvGraphicFramePr>
        <p:xfrm>
          <a:off x="324545" y="3027830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E93D11-DDDB-9DC3-3DBC-53447C0A5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6214"/>
              </p:ext>
            </p:extLst>
          </p:nvPr>
        </p:nvGraphicFramePr>
        <p:xfrm>
          <a:off x="324545" y="3516206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029B35-860F-C642-ED8E-D55C48B3F37B}"/>
              </a:ext>
            </a:extLst>
          </p:cNvPr>
          <p:cNvCxnSpPr/>
          <p:nvPr/>
        </p:nvCxnSpPr>
        <p:spPr>
          <a:xfrm>
            <a:off x="85493" y="3422623"/>
            <a:ext cx="302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C55664-0660-F758-155B-7EF730893501}"/>
              </a:ext>
            </a:extLst>
          </p:cNvPr>
          <p:cNvCxnSpPr>
            <a:cxnSpLocks/>
          </p:cNvCxnSpPr>
          <p:nvPr/>
        </p:nvCxnSpPr>
        <p:spPr>
          <a:xfrm flipH="1">
            <a:off x="3329940" y="2715889"/>
            <a:ext cx="411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9675A8-84ED-70CE-2E39-70C404D8D888}"/>
              </a:ext>
            </a:extLst>
          </p:cNvPr>
          <p:cNvSpPr txBox="1"/>
          <p:nvPr/>
        </p:nvSpPr>
        <p:spPr>
          <a:xfrm>
            <a:off x="3859946" y="2562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6C01B-A271-99C4-E332-AB8BE0E51E4D}"/>
              </a:ext>
            </a:extLst>
          </p:cNvPr>
          <p:cNvCxnSpPr>
            <a:cxnSpLocks/>
          </p:cNvCxnSpPr>
          <p:nvPr/>
        </p:nvCxnSpPr>
        <p:spPr>
          <a:xfrm flipH="1">
            <a:off x="3329940" y="3169956"/>
            <a:ext cx="447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D9B21F-8C1C-1D6B-1E4D-58E3D411A8FD}"/>
              </a:ext>
            </a:extLst>
          </p:cNvPr>
          <p:cNvSpPr txBox="1"/>
          <p:nvPr/>
        </p:nvSpPr>
        <p:spPr>
          <a:xfrm>
            <a:off x="3859946" y="301606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timecoil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82C2A-7ED5-AA2B-0157-195F387D7229}"/>
              </a:ext>
            </a:extLst>
          </p:cNvPr>
          <p:cNvSpPr txBox="1"/>
          <p:nvPr/>
        </p:nvSpPr>
        <p:spPr>
          <a:xfrm>
            <a:off x="3859946" y="350444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P2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F94404-3B26-A65D-E28F-286E691C6480}"/>
              </a:ext>
            </a:extLst>
          </p:cNvPr>
          <p:cNvCxnSpPr>
            <a:cxnSpLocks/>
          </p:cNvCxnSpPr>
          <p:nvPr/>
        </p:nvCxnSpPr>
        <p:spPr>
          <a:xfrm flipH="1">
            <a:off x="3329940" y="3658331"/>
            <a:ext cx="447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F56540-0612-DF03-DD45-FD6D1A95F045}"/>
              </a:ext>
            </a:extLst>
          </p:cNvPr>
          <p:cNvSpPr txBox="1"/>
          <p:nvPr/>
        </p:nvSpPr>
        <p:spPr>
          <a:xfrm>
            <a:off x="2834918" y="29923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90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26C539C-462D-27FD-E483-1F59472B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52B2CAA-F1A7-F3AA-32B5-26A8EDDED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Povratni kodovi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8F7DB38E-0C7B-5E91-863A-3AE86DFA7FC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0338" y="1348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011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D4AEE599-683B-781E-AE90-1687C845659C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A93A58EF-FAD5-AB3F-FEFB-A6AF0F68A93D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4A824E6E-700B-A718-829C-3C292FF0F2D8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16B8AD6D-1652-584C-C633-67237A7E8A36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8305AEBE-382B-EF18-4417-BB6DD60D516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11A171F6-65E1-FED6-1A45-0AAC4C5D105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B965990B-8BBA-AD4A-BD2F-6619B0BD5138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5009CF10-AE06-5069-BB7E-562174143393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0B729794-D9FA-19F1-6C3A-707A771FA8CC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68E4F157-DD2F-D503-58A2-DC0805FD5083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7FE155BD-65D4-C7A2-68CF-D55BEFF1EE66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5CAF1772-018E-5A60-C981-55A228E9D05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A8CB43DA-EE31-A115-C701-CC3BC0F416F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44EA2880-022D-8C30-CBB7-F2FF87E5AF74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0975A06F-644D-6BBB-B5F9-2A9A438CE27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5E62AA37-8F3D-7661-55A3-53650D3D3EBC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A3FD9B89-95F3-C5F1-C212-275C2A3D57E4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25CADAE7-EE1A-9C79-9CBB-1B97955DB1F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3105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>
          <a:extLst>
            <a:ext uri="{FF2B5EF4-FFF2-40B4-BE49-F238E27FC236}">
              <a16:creationId xmlns:a16="http://schemas.microsoft.com/office/drawing/2014/main" id="{B0121CCF-45D9-A442-C648-340A46C55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9">
            <a:extLst>
              <a:ext uri="{FF2B5EF4-FFF2-40B4-BE49-F238E27FC236}">
                <a16:creationId xmlns:a16="http://schemas.microsoft.com/office/drawing/2014/main" id="{301DD999-EB18-8CFE-E819-8CDE9908A9FA}"/>
              </a:ext>
            </a:extLst>
          </p:cNvPr>
          <p:cNvSpPr txBox="1"/>
          <p:nvPr/>
        </p:nvSpPr>
        <p:spPr>
          <a:xfrm>
            <a:off x="1337350" y="1835100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Dijagnostika</a:t>
            </a:r>
            <a:endParaRPr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3" name="Google Shape;1233;p59">
            <a:extLst>
              <a:ext uri="{FF2B5EF4-FFF2-40B4-BE49-F238E27FC236}">
                <a16:creationId xmlns:a16="http://schemas.microsoft.com/office/drawing/2014/main" id="{7FF9B2FF-0F91-3EDB-C5EC-B1E6941FBAB4}"/>
              </a:ext>
            </a:extLst>
          </p:cNvPr>
          <p:cNvSpPr txBox="1"/>
          <p:nvPr/>
        </p:nvSpPr>
        <p:spPr>
          <a:xfrm>
            <a:off x="3511264" y="2280803"/>
            <a:ext cx="2104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ZAŠTO</a:t>
            </a:r>
            <a:endParaRPr sz="2400" dirty="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34" name="Google Shape;1234;p59">
            <a:extLst>
              <a:ext uri="{FF2B5EF4-FFF2-40B4-BE49-F238E27FC236}">
                <a16:creationId xmlns:a16="http://schemas.microsoft.com/office/drawing/2014/main" id="{6C5A9701-7A54-720C-CD78-ECCE3E7CC193}"/>
              </a:ext>
            </a:extLst>
          </p:cNvPr>
          <p:cNvCxnSpPr>
            <a:stCxn id="1233" idx="0"/>
            <a:endCxn id="1235" idx="2"/>
          </p:cNvCxnSpPr>
          <p:nvPr/>
        </p:nvCxnSpPr>
        <p:spPr>
          <a:xfrm rot="5400000" flipH="1" flipV="1">
            <a:off x="5099412" y="1576465"/>
            <a:ext cx="168590" cy="124008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8" name="Google Shape;1238;p59">
            <a:extLst>
              <a:ext uri="{FF2B5EF4-FFF2-40B4-BE49-F238E27FC236}">
                <a16:creationId xmlns:a16="http://schemas.microsoft.com/office/drawing/2014/main" id="{18A096BA-C92F-1BF2-DBB6-5B60D07E8A3D}"/>
              </a:ext>
            </a:extLst>
          </p:cNvPr>
          <p:cNvSpPr txBox="1"/>
          <p:nvPr/>
        </p:nvSpPr>
        <p:spPr>
          <a:xfrm>
            <a:off x="1465603" y="3928606"/>
            <a:ext cx="2645412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Informacija o izvršenosti funkcije</a:t>
            </a:r>
            <a:endParaRPr dirty="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9" name="Google Shape;1239;p59">
            <a:extLst>
              <a:ext uri="{FF2B5EF4-FFF2-40B4-BE49-F238E27FC236}">
                <a16:creationId xmlns:a16="http://schemas.microsoft.com/office/drawing/2014/main" id="{C4CA948C-F5D5-B70B-2EA3-12424F411EB7}"/>
              </a:ext>
            </a:extLst>
          </p:cNvPr>
          <p:cNvSpPr txBox="1"/>
          <p:nvPr/>
        </p:nvSpPr>
        <p:spPr>
          <a:xfrm>
            <a:off x="6370848" y="1835100"/>
            <a:ext cx="2353052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 kontrolera</a:t>
            </a:r>
            <a:endParaRPr sz="1600" dirty="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41" name="Google Shape;1241;p59">
            <a:extLst>
              <a:ext uri="{FF2B5EF4-FFF2-40B4-BE49-F238E27FC236}">
                <a16:creationId xmlns:a16="http://schemas.microsoft.com/office/drawing/2014/main" id="{6A9469A0-F64A-7884-0066-6608935EF1A3}"/>
              </a:ext>
            </a:extLst>
          </p:cNvPr>
          <p:cNvCxnSpPr>
            <a:stCxn id="1233" idx="0"/>
            <a:endCxn id="1242" idx="6"/>
          </p:cNvCxnSpPr>
          <p:nvPr/>
        </p:nvCxnSpPr>
        <p:spPr>
          <a:xfrm rot="16200000" flipV="1">
            <a:off x="3885937" y="1603076"/>
            <a:ext cx="168590" cy="118686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59">
            <a:extLst>
              <a:ext uri="{FF2B5EF4-FFF2-40B4-BE49-F238E27FC236}">
                <a16:creationId xmlns:a16="http://schemas.microsoft.com/office/drawing/2014/main" id="{9606C8B7-558C-731E-35AC-9C34D9CFBDDB}"/>
              </a:ext>
            </a:extLst>
          </p:cNvPr>
          <p:cNvCxnSpPr>
            <a:cxnSpLocks/>
            <a:stCxn id="1233" idx="2"/>
            <a:endCxn id="1244" idx="6"/>
          </p:cNvCxnSpPr>
          <p:nvPr/>
        </p:nvCxnSpPr>
        <p:spPr>
          <a:xfrm rot="16200000" flipH="1">
            <a:off x="4195460" y="3529507"/>
            <a:ext cx="742816" cy="64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5" name="Google Shape;1245;p59">
            <a:extLst>
              <a:ext uri="{FF2B5EF4-FFF2-40B4-BE49-F238E27FC236}">
                <a16:creationId xmlns:a16="http://schemas.microsoft.com/office/drawing/2014/main" id="{7F4C0833-A14F-0DCC-C8CA-322212BF630A}"/>
              </a:ext>
            </a:extLst>
          </p:cNvPr>
          <p:cNvSpPr txBox="1"/>
          <p:nvPr/>
        </p:nvSpPr>
        <p:spPr>
          <a:xfrm>
            <a:off x="1337350" y="2282844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Ispravnost uredjaja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6" name="Google Shape;1246;p59">
            <a:extLst>
              <a:ext uri="{FF2B5EF4-FFF2-40B4-BE49-F238E27FC236}">
                <a16:creationId xmlns:a16="http://schemas.microsoft.com/office/drawing/2014/main" id="{6791CE10-0A2E-6737-F7B9-1434CFFB22CF}"/>
              </a:ext>
            </a:extLst>
          </p:cNvPr>
          <p:cNvSpPr txBox="1"/>
          <p:nvPr/>
        </p:nvSpPr>
        <p:spPr>
          <a:xfrm>
            <a:off x="4991283" y="3840332"/>
            <a:ext cx="250038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sz="10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Uspešnost izvršene funkcije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sz="10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Postojanje funkcije</a:t>
            </a:r>
            <a:endParaRPr sz="10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7" name="Google Shape;1247;p59">
            <a:extLst>
              <a:ext uri="{FF2B5EF4-FFF2-40B4-BE49-F238E27FC236}">
                <a16:creationId xmlns:a16="http://schemas.microsoft.com/office/drawing/2014/main" id="{91DE7DD3-993B-CAF9-552B-DE2E7F8CA6BA}"/>
              </a:ext>
            </a:extLst>
          </p:cNvPr>
          <p:cNvSpPr txBox="1"/>
          <p:nvPr/>
        </p:nvSpPr>
        <p:spPr>
          <a:xfrm>
            <a:off x="6370848" y="2282844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Registara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Izlaza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ulaza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2" name="Google Shape;1242;p59">
            <a:extLst>
              <a:ext uri="{FF2B5EF4-FFF2-40B4-BE49-F238E27FC236}">
                <a16:creationId xmlns:a16="http://schemas.microsoft.com/office/drawing/2014/main" id="{BDB96172-D2B2-B0B0-909C-DEE092075FE0}"/>
              </a:ext>
            </a:extLst>
          </p:cNvPr>
          <p:cNvSpPr/>
          <p:nvPr/>
        </p:nvSpPr>
        <p:spPr>
          <a:xfrm>
            <a:off x="2883600" y="1865613"/>
            <a:ext cx="493200" cy="49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59">
            <a:extLst>
              <a:ext uri="{FF2B5EF4-FFF2-40B4-BE49-F238E27FC236}">
                <a16:creationId xmlns:a16="http://schemas.microsoft.com/office/drawing/2014/main" id="{76093609-BC60-5132-7097-AA935EB314A1}"/>
              </a:ext>
            </a:extLst>
          </p:cNvPr>
          <p:cNvSpPr/>
          <p:nvPr/>
        </p:nvSpPr>
        <p:spPr>
          <a:xfrm rot="16173119">
            <a:off x="4325400" y="3904111"/>
            <a:ext cx="493200" cy="4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5" name="Google Shape;1235;p59">
            <a:extLst>
              <a:ext uri="{FF2B5EF4-FFF2-40B4-BE49-F238E27FC236}">
                <a16:creationId xmlns:a16="http://schemas.microsoft.com/office/drawing/2014/main" id="{AEC67054-CDA4-88AA-8736-24696EC3C78C}"/>
              </a:ext>
            </a:extLst>
          </p:cNvPr>
          <p:cNvSpPr/>
          <p:nvPr/>
        </p:nvSpPr>
        <p:spPr>
          <a:xfrm>
            <a:off x="5803750" y="1865613"/>
            <a:ext cx="493200" cy="49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9">
            <a:extLst>
              <a:ext uri="{FF2B5EF4-FFF2-40B4-BE49-F238E27FC236}">
                <a16:creationId xmlns:a16="http://schemas.microsoft.com/office/drawing/2014/main" id="{13B14D74-FD75-50CC-8D6B-FC1B1FC97EDA}"/>
              </a:ext>
            </a:extLst>
          </p:cNvPr>
          <p:cNvSpPr txBox="1"/>
          <p:nvPr/>
        </p:nvSpPr>
        <p:spPr>
          <a:xfrm>
            <a:off x="208438" y="12764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6" name="Google Shape;1256;p59">
            <a:extLst>
              <a:ext uri="{FF2B5EF4-FFF2-40B4-BE49-F238E27FC236}">
                <a16:creationId xmlns:a16="http://schemas.microsoft.com/office/drawing/2014/main" id="{FFF4C932-C91E-379D-FFB0-071358525EDF}"/>
              </a:ext>
            </a:extLst>
          </p:cNvPr>
          <p:cNvSpPr txBox="1"/>
          <p:nvPr/>
        </p:nvSpPr>
        <p:spPr>
          <a:xfrm>
            <a:off x="733485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7" name="Google Shape;1257;p59">
            <a:extLst>
              <a:ext uri="{FF2B5EF4-FFF2-40B4-BE49-F238E27FC236}">
                <a16:creationId xmlns:a16="http://schemas.microsoft.com/office/drawing/2014/main" id="{D580B396-81F0-4085-26C4-BB5BEA158165}"/>
              </a:ext>
            </a:extLst>
          </p:cNvPr>
          <p:cNvSpPr txBox="1"/>
          <p:nvPr/>
        </p:nvSpPr>
        <p:spPr>
          <a:xfrm>
            <a:off x="7942825" y="42764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258" name="Google Shape;1258;p59">
            <a:extLst>
              <a:ext uri="{FF2B5EF4-FFF2-40B4-BE49-F238E27FC236}">
                <a16:creationId xmlns:a16="http://schemas.microsoft.com/office/drawing/2014/main" id="{C6CEC6F5-1C77-CA70-8509-E73C40A6ECCD}"/>
              </a:ext>
            </a:extLst>
          </p:cNvPr>
          <p:cNvSpPr txBox="1"/>
          <p:nvPr/>
        </p:nvSpPr>
        <p:spPr>
          <a:xfrm>
            <a:off x="652788" y="149113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62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3D20D82-E885-646A-23D5-8DFFC5A15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BEBA8848-FCEC-2FC3-9A8C-9B2696316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LRC provera greške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A9DC6742-6F90-FD59-B727-8C06F53AE80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5611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100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C80CDAB8-C578-2E0C-9645-C3F2B7600551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7BED9105-E829-642E-109B-7E349CB0FB00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EF0ADE77-42F3-923E-2267-BDF740D66114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E138BBA6-BE5D-0E3C-830F-7DCE2D1F91A2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284EF4B3-880F-E44B-464A-2151D28C65BB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AE97B029-EE13-FB8C-7767-F8E57BEA9D8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56081FAD-762A-218A-02F9-32954E66E684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F9A7F110-7781-BBD5-6F4C-C93C1701E09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B0F4304D-4A76-1858-408B-515BB8AE61ED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681FFA20-A23B-CEF4-21BE-024C5C5D898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5588FF41-5A86-9661-F040-315E2BB6FF30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6C9710E8-FE2F-2C51-C7E5-045E3D19366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79AC30C9-81F8-F11E-3C29-19759240EC4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72FA7692-2189-36D7-CC44-361D37E631B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EA1D1BE3-1FA9-D0F1-BF6B-639C48DDE6F3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D1530A54-E9D0-C4D6-1089-42698BA15230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A292800F-85DA-5BA9-5801-06D4C880869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0BF25B62-6533-3776-849B-52995B038F90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6104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>
          <a:extLst>
            <a:ext uri="{FF2B5EF4-FFF2-40B4-BE49-F238E27FC236}">
              <a16:creationId xmlns:a16="http://schemas.microsoft.com/office/drawing/2014/main" id="{875EEE29-36EF-C280-0E9D-3DF05CAF8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4">
            <a:extLst>
              <a:ext uri="{FF2B5EF4-FFF2-40B4-BE49-F238E27FC236}">
                <a16:creationId xmlns:a16="http://schemas.microsoft.com/office/drawing/2014/main" id="{D9078267-27D1-A9DA-ABC1-DA25FA261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Algoritam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47" name="Google Shape;1047;p54">
            <a:extLst>
              <a:ext uri="{FF2B5EF4-FFF2-40B4-BE49-F238E27FC236}">
                <a16:creationId xmlns:a16="http://schemas.microsoft.com/office/drawing/2014/main" id="{E8B2A641-9207-7048-BC84-5DCFCE60EB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Sabira sve vrednosti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Vraćamo komplement 2 izračunatog broja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Proveravamo sa LRC-om poruke</a:t>
            </a:r>
          </a:p>
        </p:txBody>
      </p:sp>
      <p:grpSp>
        <p:nvGrpSpPr>
          <p:cNvPr id="1048" name="Google Shape;1048;p54">
            <a:extLst>
              <a:ext uri="{FF2B5EF4-FFF2-40B4-BE49-F238E27FC236}">
                <a16:creationId xmlns:a16="http://schemas.microsoft.com/office/drawing/2014/main" id="{BE27727F-80CB-38D7-314C-E870A3F178D8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>
              <a:extLst>
                <a:ext uri="{FF2B5EF4-FFF2-40B4-BE49-F238E27FC236}">
                  <a16:creationId xmlns:a16="http://schemas.microsoft.com/office/drawing/2014/main" id="{E9D17E45-A1A1-5E91-2143-FF0CC2D69CDF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>
              <a:extLst>
                <a:ext uri="{FF2B5EF4-FFF2-40B4-BE49-F238E27FC236}">
                  <a16:creationId xmlns:a16="http://schemas.microsoft.com/office/drawing/2014/main" id="{06CFB3D8-ED3D-589B-4342-91846475BCE0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>
              <a:extLst>
                <a:ext uri="{FF2B5EF4-FFF2-40B4-BE49-F238E27FC236}">
                  <a16:creationId xmlns:a16="http://schemas.microsoft.com/office/drawing/2014/main" id="{4969532B-1DC0-F243-AEC4-D2C9ECB03883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>
            <a:extLst>
              <a:ext uri="{FF2B5EF4-FFF2-40B4-BE49-F238E27FC236}">
                <a16:creationId xmlns:a16="http://schemas.microsoft.com/office/drawing/2014/main" id="{943967E9-80B8-3365-F873-CCD96B0A56DE}"/>
              </a:ext>
            </a:extLst>
          </p:cNvPr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>
            <a:extLst>
              <a:ext uri="{FF2B5EF4-FFF2-40B4-BE49-F238E27FC236}">
                <a16:creationId xmlns:a16="http://schemas.microsoft.com/office/drawing/2014/main" id="{DFA134F9-D96F-3944-4C70-5A6242A5222D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>
            <a:extLst>
              <a:ext uri="{FF2B5EF4-FFF2-40B4-BE49-F238E27FC236}">
                <a16:creationId xmlns:a16="http://schemas.microsoft.com/office/drawing/2014/main" id="{C64D58A9-FC09-F898-F3A4-AA92B5DC2F31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>
            <a:extLst>
              <a:ext uri="{FF2B5EF4-FFF2-40B4-BE49-F238E27FC236}">
                <a16:creationId xmlns:a16="http://schemas.microsoft.com/office/drawing/2014/main" id="{BAF04A64-20AE-E6AF-705A-006EEF7F126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>
              <a:extLst>
                <a:ext uri="{FF2B5EF4-FFF2-40B4-BE49-F238E27FC236}">
                  <a16:creationId xmlns:a16="http://schemas.microsoft.com/office/drawing/2014/main" id="{7BA2A9B7-B9F6-5D9D-CACC-B1461C06791B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>
              <a:extLst>
                <a:ext uri="{FF2B5EF4-FFF2-40B4-BE49-F238E27FC236}">
                  <a16:creationId xmlns:a16="http://schemas.microsoft.com/office/drawing/2014/main" id="{5F703CD9-BB2D-AB2D-DB55-11D672DC510D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>
              <a:extLst>
                <a:ext uri="{FF2B5EF4-FFF2-40B4-BE49-F238E27FC236}">
                  <a16:creationId xmlns:a16="http://schemas.microsoft.com/office/drawing/2014/main" id="{A9C787B5-CCC7-909F-FB2A-449D3E2FC06C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>
              <a:extLst>
                <a:ext uri="{FF2B5EF4-FFF2-40B4-BE49-F238E27FC236}">
                  <a16:creationId xmlns:a16="http://schemas.microsoft.com/office/drawing/2014/main" id="{4F1E3255-4700-0CF5-DDA7-85A95A0D2A10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>
              <a:extLst>
                <a:ext uri="{FF2B5EF4-FFF2-40B4-BE49-F238E27FC236}">
                  <a16:creationId xmlns:a16="http://schemas.microsoft.com/office/drawing/2014/main" id="{D745E969-58C6-2D6D-6F43-DFAB7A55108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>
              <a:extLst>
                <a:ext uri="{FF2B5EF4-FFF2-40B4-BE49-F238E27FC236}">
                  <a16:creationId xmlns:a16="http://schemas.microsoft.com/office/drawing/2014/main" id="{A9685AE0-E36B-03CB-33EF-46BC900E1E17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>
              <a:extLst>
                <a:ext uri="{FF2B5EF4-FFF2-40B4-BE49-F238E27FC236}">
                  <a16:creationId xmlns:a16="http://schemas.microsoft.com/office/drawing/2014/main" id="{50D4184E-F4F7-5D23-4939-EC77B569414A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>
              <a:extLst>
                <a:ext uri="{FF2B5EF4-FFF2-40B4-BE49-F238E27FC236}">
                  <a16:creationId xmlns:a16="http://schemas.microsoft.com/office/drawing/2014/main" id="{4F9D1FA2-EECC-A7EA-445B-79325386F681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>
              <a:extLst>
                <a:ext uri="{FF2B5EF4-FFF2-40B4-BE49-F238E27FC236}">
                  <a16:creationId xmlns:a16="http://schemas.microsoft.com/office/drawing/2014/main" id="{BED7D2EF-856D-8149-9657-7101EB0205AA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>
              <a:extLst>
                <a:ext uri="{FF2B5EF4-FFF2-40B4-BE49-F238E27FC236}">
                  <a16:creationId xmlns:a16="http://schemas.microsoft.com/office/drawing/2014/main" id="{6EE7B653-934D-AB8A-B1F2-E7E87EFFBBE3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>
              <a:extLst>
                <a:ext uri="{FF2B5EF4-FFF2-40B4-BE49-F238E27FC236}">
                  <a16:creationId xmlns:a16="http://schemas.microsoft.com/office/drawing/2014/main" id="{3CD623F0-E2FA-4490-02AA-48A9BE74038F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>
              <a:extLst>
                <a:ext uri="{FF2B5EF4-FFF2-40B4-BE49-F238E27FC236}">
                  <a16:creationId xmlns:a16="http://schemas.microsoft.com/office/drawing/2014/main" id="{5DB35614-EA67-97B0-40F9-5E6BCC4FF6FF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>
              <a:extLst>
                <a:ext uri="{FF2B5EF4-FFF2-40B4-BE49-F238E27FC236}">
                  <a16:creationId xmlns:a16="http://schemas.microsoft.com/office/drawing/2014/main" id="{EC918BC1-005E-2677-470F-5132A8840CB3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7BC50D4-714A-6D68-7834-403C23D3F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75" b="29095"/>
          <a:stretch/>
        </p:blipFill>
        <p:spPr>
          <a:xfrm>
            <a:off x="4314789" y="1695450"/>
            <a:ext cx="4792511" cy="1509714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2887FCF-A1B7-ADD1-1FD6-DB1C9D7E7D74}"/>
              </a:ext>
            </a:extLst>
          </p:cNvPr>
          <p:cNvCxnSpPr>
            <a:cxnSpLocks/>
          </p:cNvCxnSpPr>
          <p:nvPr/>
        </p:nvCxnSpPr>
        <p:spPr>
          <a:xfrm flipV="1">
            <a:off x="3340838" y="2562688"/>
            <a:ext cx="1312125" cy="1043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6DA0F7-5253-7E55-7F5F-9F66548EC841}"/>
              </a:ext>
            </a:extLst>
          </p:cNvPr>
          <p:cNvCxnSpPr>
            <a:cxnSpLocks/>
          </p:cNvCxnSpPr>
          <p:nvPr/>
        </p:nvCxnSpPr>
        <p:spPr>
          <a:xfrm flipV="1">
            <a:off x="3100388" y="2857500"/>
            <a:ext cx="1552575" cy="3476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F8A9294-D807-AF4D-AEF8-9CED291E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588" y="2345341"/>
            <a:ext cx="4460964" cy="2309374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804ED9E-DB62-2FC0-BF83-CB3C2053CA86}"/>
              </a:ext>
            </a:extLst>
          </p:cNvPr>
          <p:cNvCxnSpPr>
            <a:cxnSpLocks/>
          </p:cNvCxnSpPr>
          <p:nvPr/>
        </p:nvCxnSpPr>
        <p:spPr>
          <a:xfrm flipV="1">
            <a:off x="2164077" y="3529250"/>
            <a:ext cx="2326961" cy="142638"/>
          </a:xfrm>
          <a:prstGeom prst="bentConnector3">
            <a:avLst>
              <a:gd name="adj1" fmla="val 63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7D18F2-2CDF-C470-DFE9-FDD827FF08A5}"/>
              </a:ext>
            </a:extLst>
          </p:cNvPr>
          <p:cNvSpPr txBox="1"/>
          <p:nvPr/>
        </p:nvSpPr>
        <p:spPr>
          <a:xfrm>
            <a:off x="2210341" y="3667228"/>
            <a:ext cx="1915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00" dirty="0">
                <a:solidFill>
                  <a:schemeClr val="tx1"/>
                </a:solidFill>
              </a:rPr>
              <a:t>U funkciji parsiraj poruku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0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0C3E792-71B7-6323-2675-550EFB8B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9F5B3D5-EE27-0FDF-21BF-3DCD8401B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/>
                </a:solidFill>
              </a:rPr>
              <a:t>Gre</a:t>
            </a:r>
            <a:r>
              <a:rPr lang="sr-Latn-RS" dirty="0">
                <a:solidFill>
                  <a:schemeClr val="accent4"/>
                </a:solidFill>
              </a:rPr>
              <a:t>ške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D9E0E8E1-9221-C446-CF8C-08BEFC5DA1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0338" y="140301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101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4C6EA2D6-CE76-74D7-97BA-C84AFDD6D738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5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FAC29508-C53F-6E89-EC0B-ED164E2D116F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B05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B0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7C2FED32-457D-D9BC-0141-AE3DCC3893AF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B82E03DB-E9EE-B760-4043-B2EA8A61F59F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9B4F7FE1-90B6-F280-0F11-400B44DD13C3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A7820F36-2318-8AB3-4CCD-C20D62F701AC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1B90D982-BFC9-418E-55CF-604999E18C6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A75DF72D-E265-5AA3-2850-19CF68E09CE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5C96CDEE-0F72-1595-0A03-28EBCAB4BC90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C2EA5ED5-8CC0-09C1-B3EF-8B223835A2E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D4F2A1AF-29FE-0AC7-8860-D6B4B7CA018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5A216840-53E6-A38A-EA78-088C8B6978D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A3A4C395-5141-5FBE-F3DF-E2E4E6922257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A8992CE5-F5FA-91A0-3CC3-EB8E333028D4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438B968F-FC4C-9086-34E5-49FDE8C5EA05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BB1B75D6-EBCD-5E8D-3733-B29375E4FEA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6C8F357B-F00E-BBB8-D26A-B3256F3C6156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00869E78-5DD9-1679-4A1A-5417629C3D82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0914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B3B4-03C7-B3D2-65AB-9289DB54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30F5DD-B2D8-0B7A-1592-DADD8BA4C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sp>
        <p:nvSpPr>
          <p:cNvPr id="12" name="Google Shape;1052;p54">
            <a:extLst>
              <a:ext uri="{FF2B5EF4-FFF2-40B4-BE49-F238E27FC236}">
                <a16:creationId xmlns:a16="http://schemas.microsoft.com/office/drawing/2014/main" id="{7E07F4D1-25CA-D97B-0F23-C0FC191E773B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1053;p54">
            <a:extLst>
              <a:ext uri="{FF2B5EF4-FFF2-40B4-BE49-F238E27FC236}">
                <a16:creationId xmlns:a16="http://schemas.microsoft.com/office/drawing/2014/main" id="{3D2599F6-53D6-3D58-CFF5-7C6A7151E8B9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89093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>
          <a:extLst>
            <a:ext uri="{FF2B5EF4-FFF2-40B4-BE49-F238E27FC236}">
              <a16:creationId xmlns:a16="http://schemas.microsoft.com/office/drawing/2014/main" id="{0E97510A-82C4-C800-3CE4-84D3C4E0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>
            <a:extLst>
              <a:ext uri="{FF2B5EF4-FFF2-40B4-BE49-F238E27FC236}">
                <a16:creationId xmlns:a16="http://schemas.microsoft.com/office/drawing/2014/main" id="{D7D63525-7937-7B66-1B56-68CEDC67003F}"/>
              </a:ext>
            </a:extLst>
          </p:cNvPr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>
            <a:extLst>
              <a:ext uri="{FF2B5EF4-FFF2-40B4-BE49-F238E27FC236}">
                <a16:creationId xmlns:a16="http://schemas.microsoft.com/office/drawing/2014/main" id="{90CA178C-FDF4-39DB-CAAB-C1A3CD8D83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25" y="116290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Primanje poruke bajt po bajt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101" name="Google Shape;1101;p56">
            <a:extLst>
              <a:ext uri="{FF2B5EF4-FFF2-40B4-BE49-F238E27FC236}">
                <a16:creationId xmlns:a16="http://schemas.microsoft.com/office/drawing/2014/main" id="{38B0C028-DEC7-5A79-AE96-F75B6EB89A41}"/>
              </a:ext>
            </a:extLst>
          </p:cNvPr>
          <p:cNvSpPr txBox="1"/>
          <p:nvPr/>
        </p:nvSpPr>
        <p:spPr>
          <a:xfrm>
            <a:off x="107250" y="116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>
            <a:extLst>
              <a:ext uri="{FF2B5EF4-FFF2-40B4-BE49-F238E27FC236}">
                <a16:creationId xmlns:a16="http://schemas.microsoft.com/office/drawing/2014/main" id="{A47B05DD-8D16-1475-EEFF-1A2BFA6F1EC2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>
            <a:extLst>
              <a:ext uri="{FF2B5EF4-FFF2-40B4-BE49-F238E27FC236}">
                <a16:creationId xmlns:a16="http://schemas.microsoft.com/office/drawing/2014/main" id="{507CBC16-3398-DBD7-1FD1-BDE0F5117290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>
            <a:extLst>
              <a:ext uri="{FF2B5EF4-FFF2-40B4-BE49-F238E27FC236}">
                <a16:creationId xmlns:a16="http://schemas.microsoft.com/office/drawing/2014/main" id="{DB7E9E9E-4D9B-60FA-1523-A057DB9F36A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>
              <a:extLst>
                <a:ext uri="{FF2B5EF4-FFF2-40B4-BE49-F238E27FC236}">
                  <a16:creationId xmlns:a16="http://schemas.microsoft.com/office/drawing/2014/main" id="{6A0907EA-BA11-735B-2CFA-4AD58A0A7BC5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>
              <a:extLst>
                <a:ext uri="{FF2B5EF4-FFF2-40B4-BE49-F238E27FC236}">
                  <a16:creationId xmlns:a16="http://schemas.microsoft.com/office/drawing/2014/main" id="{231ABF77-591B-BF4B-B1C9-C7C93060F03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>
              <a:extLst>
                <a:ext uri="{FF2B5EF4-FFF2-40B4-BE49-F238E27FC236}">
                  <a16:creationId xmlns:a16="http://schemas.microsoft.com/office/drawing/2014/main" id="{FE4ED39E-B825-0000-7CDB-F678CE85A66F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>
              <a:extLst>
                <a:ext uri="{FF2B5EF4-FFF2-40B4-BE49-F238E27FC236}">
                  <a16:creationId xmlns:a16="http://schemas.microsoft.com/office/drawing/2014/main" id="{B0C3AB3E-C87F-FC04-4DED-0402275F8915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>
              <a:extLst>
                <a:ext uri="{FF2B5EF4-FFF2-40B4-BE49-F238E27FC236}">
                  <a16:creationId xmlns:a16="http://schemas.microsoft.com/office/drawing/2014/main" id="{51FB5668-B694-A176-C0EC-5916A81CCEDA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>
              <a:extLst>
                <a:ext uri="{FF2B5EF4-FFF2-40B4-BE49-F238E27FC236}">
                  <a16:creationId xmlns:a16="http://schemas.microsoft.com/office/drawing/2014/main" id="{B842A7C5-40E3-EA65-3989-3A19DC836FF5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>
              <a:extLst>
                <a:ext uri="{FF2B5EF4-FFF2-40B4-BE49-F238E27FC236}">
                  <a16:creationId xmlns:a16="http://schemas.microsoft.com/office/drawing/2014/main" id="{94482F0C-6AD6-3AC7-6D2E-914BFBD24D9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>
              <a:extLst>
                <a:ext uri="{FF2B5EF4-FFF2-40B4-BE49-F238E27FC236}">
                  <a16:creationId xmlns:a16="http://schemas.microsoft.com/office/drawing/2014/main" id="{B39F6FB8-E793-8E1D-3525-618BD8F21EC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>
              <a:extLst>
                <a:ext uri="{FF2B5EF4-FFF2-40B4-BE49-F238E27FC236}">
                  <a16:creationId xmlns:a16="http://schemas.microsoft.com/office/drawing/2014/main" id="{DDCCA430-5B7C-C1E6-47BC-889F23163D09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>
              <a:extLst>
                <a:ext uri="{FF2B5EF4-FFF2-40B4-BE49-F238E27FC236}">
                  <a16:creationId xmlns:a16="http://schemas.microsoft.com/office/drawing/2014/main" id="{98ED83F5-F33C-0333-16F2-1CC6C9EF69F9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>
              <a:extLst>
                <a:ext uri="{FF2B5EF4-FFF2-40B4-BE49-F238E27FC236}">
                  <a16:creationId xmlns:a16="http://schemas.microsoft.com/office/drawing/2014/main" id="{8EB53144-6004-AA34-5FB7-73285EC5CAEA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>
              <a:extLst>
                <a:ext uri="{FF2B5EF4-FFF2-40B4-BE49-F238E27FC236}">
                  <a16:creationId xmlns:a16="http://schemas.microsoft.com/office/drawing/2014/main" id="{580B48BE-3176-2768-D276-B4F40A10E58C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>
              <a:extLst>
                <a:ext uri="{FF2B5EF4-FFF2-40B4-BE49-F238E27FC236}">
                  <a16:creationId xmlns:a16="http://schemas.microsoft.com/office/drawing/2014/main" id="{93237994-F7DA-7AAA-6518-DE1C61D32535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FB74C46-AAB9-A965-6CFF-210C67865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00" y="133287"/>
            <a:ext cx="3200978" cy="4830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079;p55">
            <a:extLst>
              <a:ext uri="{FF2B5EF4-FFF2-40B4-BE49-F238E27FC236}">
                <a16:creationId xmlns:a16="http://schemas.microsoft.com/office/drawing/2014/main" id="{1057C945-449A-A090-6E39-82981C4C5300}"/>
              </a:ext>
            </a:extLst>
          </p:cNvPr>
          <p:cNvGrpSpPr/>
          <p:nvPr/>
        </p:nvGrpSpPr>
        <p:grpSpPr>
          <a:xfrm>
            <a:off x="8477542" y="133287"/>
            <a:ext cx="486393" cy="125690"/>
            <a:chOff x="-890300" y="1406550"/>
            <a:chExt cx="806088" cy="208200"/>
          </a:xfrm>
        </p:grpSpPr>
        <p:sp>
          <p:nvSpPr>
            <p:cNvPr id="6" name="Google Shape;1080;p55">
              <a:extLst>
                <a:ext uri="{FF2B5EF4-FFF2-40B4-BE49-F238E27FC236}">
                  <a16:creationId xmlns:a16="http://schemas.microsoft.com/office/drawing/2014/main" id="{D922291A-2AD9-B47D-8A30-1B5FE01BF38F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" name="Google Shape;1081;p55">
              <a:extLst>
                <a:ext uri="{FF2B5EF4-FFF2-40B4-BE49-F238E27FC236}">
                  <a16:creationId xmlns:a16="http://schemas.microsoft.com/office/drawing/2014/main" id="{4DE402B6-C50F-E21D-B0EF-7DC61CC1AAFA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" name="Google Shape;1082;p55">
              <a:extLst>
                <a:ext uri="{FF2B5EF4-FFF2-40B4-BE49-F238E27FC236}">
                  <a16:creationId xmlns:a16="http://schemas.microsoft.com/office/drawing/2014/main" id="{4FA0AF7D-8EC5-8390-B44C-82CFB5F4B909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3458219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0371C-616A-0DB4-CE44-EE3D2BA20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DA69-D676-3693-CA61-6EB44E663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EA9F9-8C7A-1FFB-4DD9-D83894BE1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52F124-494E-A31F-7253-08A3248E7C53}"/>
              </a:ext>
            </a:extLst>
          </p:cNvPr>
          <p:cNvGraphicFramePr>
            <a:graphicFrameLocks noGrp="1"/>
          </p:cNvGraphicFramePr>
          <p:nvPr/>
        </p:nvGraphicFramePr>
        <p:xfrm>
          <a:off x="4117039" y="127543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3A1F7-E6CB-B7E0-1E8E-21B32DD06C18}"/>
              </a:ext>
            </a:extLst>
          </p:cNvPr>
          <p:cNvCxnSpPr/>
          <p:nvPr/>
        </p:nvCxnSpPr>
        <p:spPr>
          <a:xfrm flipV="1">
            <a:off x="4300151" y="1664043"/>
            <a:ext cx="0" cy="9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52;p54">
            <a:extLst>
              <a:ext uri="{FF2B5EF4-FFF2-40B4-BE49-F238E27FC236}">
                <a16:creationId xmlns:a16="http://schemas.microsoft.com/office/drawing/2014/main" id="{9851A155-3DA1-D68E-0629-DF6869A066E2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53;p54">
            <a:extLst>
              <a:ext uri="{FF2B5EF4-FFF2-40B4-BE49-F238E27FC236}">
                <a16:creationId xmlns:a16="http://schemas.microsoft.com/office/drawing/2014/main" id="{FB29217D-2503-A189-5FC6-6C095A6ADEBA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781785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A60F-40F8-4D8D-893F-4995B057D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B6AA-99B4-303D-5C8A-00AE85972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5C55B-5CE4-0CD2-B5E3-E9FC24AC9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7BDDB-A6AD-5E35-6987-361AD9D8CB66}"/>
              </a:ext>
            </a:extLst>
          </p:cNvPr>
          <p:cNvGraphicFramePr>
            <a:graphicFrameLocks noGrp="1"/>
          </p:cNvGraphicFramePr>
          <p:nvPr/>
        </p:nvGraphicFramePr>
        <p:xfrm>
          <a:off x="4117039" y="127543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07148-4A2D-7663-7721-216E1C3A6072}"/>
              </a:ext>
            </a:extLst>
          </p:cNvPr>
          <p:cNvCxnSpPr/>
          <p:nvPr/>
        </p:nvCxnSpPr>
        <p:spPr>
          <a:xfrm flipV="1">
            <a:off x="6853881" y="1664043"/>
            <a:ext cx="0" cy="9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B72FB0-9856-CB39-D996-F485FE2975DC}"/>
              </a:ext>
            </a:extLst>
          </p:cNvPr>
          <p:cNvSpPr txBox="1"/>
          <p:nvPr/>
        </p:nvSpPr>
        <p:spPr>
          <a:xfrm>
            <a:off x="6971931" y="231482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Coil_adress=9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052;p54">
            <a:extLst>
              <a:ext uri="{FF2B5EF4-FFF2-40B4-BE49-F238E27FC236}">
                <a16:creationId xmlns:a16="http://schemas.microsoft.com/office/drawing/2014/main" id="{92B0A7CE-EAEB-648A-CF8E-7A6CCA1980E6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1053;p54">
            <a:extLst>
              <a:ext uri="{FF2B5EF4-FFF2-40B4-BE49-F238E27FC236}">
                <a16:creationId xmlns:a16="http://schemas.microsoft.com/office/drawing/2014/main" id="{1161A402-6700-341F-23CE-3F92635B64B1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952412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ACB32-E904-B644-2882-D3EE0621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8724-245D-503E-622E-DC7A22BFA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25A53A-8B79-4B46-2044-C4CCA41E1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AA3650-64FD-A1C0-3E44-AE85A7CD976D}"/>
              </a:ext>
            </a:extLst>
          </p:cNvPr>
          <p:cNvGraphicFramePr>
            <a:graphicFrameLocks noGrp="1"/>
          </p:cNvGraphicFramePr>
          <p:nvPr/>
        </p:nvGraphicFramePr>
        <p:xfrm>
          <a:off x="4117039" y="127543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6BAF74-9238-1A20-EA92-AD46DE8BFABA}"/>
              </a:ext>
            </a:extLst>
          </p:cNvPr>
          <p:cNvCxnSpPr/>
          <p:nvPr/>
        </p:nvCxnSpPr>
        <p:spPr>
          <a:xfrm flipV="1">
            <a:off x="6853881" y="1664043"/>
            <a:ext cx="0" cy="9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BAF379-304B-B317-2072-55B92298217D}"/>
              </a:ext>
            </a:extLst>
          </p:cNvPr>
          <p:cNvSpPr txBox="1"/>
          <p:nvPr/>
        </p:nvSpPr>
        <p:spPr>
          <a:xfrm>
            <a:off x="6971931" y="231482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Coil_adress=9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67A1C42-302F-21B6-2ACB-C3CD84100468}"/>
              </a:ext>
            </a:extLst>
          </p:cNvPr>
          <p:cNvSpPr/>
          <p:nvPr/>
        </p:nvSpPr>
        <p:spPr>
          <a:xfrm>
            <a:off x="6145428" y="1429321"/>
            <a:ext cx="1416905" cy="132629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52;p54">
            <a:extLst>
              <a:ext uri="{FF2B5EF4-FFF2-40B4-BE49-F238E27FC236}">
                <a16:creationId xmlns:a16="http://schemas.microsoft.com/office/drawing/2014/main" id="{83F3A8B3-C781-5FBB-9F71-D7999A5A730D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1053;p54">
            <a:extLst>
              <a:ext uri="{FF2B5EF4-FFF2-40B4-BE49-F238E27FC236}">
                <a16:creationId xmlns:a16="http://schemas.microsoft.com/office/drawing/2014/main" id="{14DB7EDA-7F65-FAAA-62F5-1941CF8891D8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96776-7B13-A2E6-9E2B-93B151AB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25" y="661478"/>
            <a:ext cx="3760558" cy="30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0FEB1-2ECF-4B51-036C-5BB30C659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1F5-C567-00EC-BABC-87A6CA3B7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554053-6B0E-E69F-F161-543A6CFAF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E38933-530A-DA61-90A3-394F07A2FD3F}"/>
              </a:ext>
            </a:extLst>
          </p:cNvPr>
          <p:cNvGraphicFramePr>
            <a:graphicFrameLocks noGrp="1"/>
          </p:cNvGraphicFramePr>
          <p:nvPr/>
        </p:nvGraphicFramePr>
        <p:xfrm>
          <a:off x="4117039" y="127543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02622E-6C8D-7C1A-6D9E-583E93DDCDE9}"/>
              </a:ext>
            </a:extLst>
          </p:cNvPr>
          <p:cNvCxnSpPr/>
          <p:nvPr/>
        </p:nvCxnSpPr>
        <p:spPr>
          <a:xfrm flipV="1">
            <a:off x="6853881" y="1664043"/>
            <a:ext cx="0" cy="9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D26958-6283-068D-9D19-F3887266E003}"/>
              </a:ext>
            </a:extLst>
          </p:cNvPr>
          <p:cNvSpPr txBox="1"/>
          <p:nvPr/>
        </p:nvSpPr>
        <p:spPr>
          <a:xfrm>
            <a:off x="6971931" y="231482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Coil_adress=9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BBE1A8-8D61-2695-9D2B-E7547AA8999A}"/>
              </a:ext>
            </a:extLst>
          </p:cNvPr>
          <p:cNvGraphicFramePr>
            <a:graphicFrameLocks noGrp="1"/>
          </p:cNvGraphicFramePr>
          <p:nvPr/>
        </p:nvGraphicFramePr>
        <p:xfrm>
          <a:off x="1855753" y="3314297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259261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55011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7BDAB611-222B-18C0-F145-DE051AFFF27A}"/>
              </a:ext>
            </a:extLst>
          </p:cNvPr>
          <p:cNvSpPr/>
          <p:nvPr/>
        </p:nvSpPr>
        <p:spPr>
          <a:xfrm rot="16200000">
            <a:off x="2998508" y="3832131"/>
            <a:ext cx="492960" cy="2980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52;p54">
            <a:extLst>
              <a:ext uri="{FF2B5EF4-FFF2-40B4-BE49-F238E27FC236}">
                <a16:creationId xmlns:a16="http://schemas.microsoft.com/office/drawing/2014/main" id="{F697DA47-6313-DF58-F72B-5B59A26F4477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53;p54">
            <a:extLst>
              <a:ext uri="{FF2B5EF4-FFF2-40B4-BE49-F238E27FC236}">
                <a16:creationId xmlns:a16="http://schemas.microsoft.com/office/drawing/2014/main" id="{7D8D1FBE-8EC2-6FC8-F6AA-CD8DA1CC393B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41366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3A908-A7D0-7CD0-5FDE-55843E48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6B27-3820-6D57-59A0-A531017FA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12FAD-2DE1-603F-AF56-38DF3437D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53B0F9-DB22-4B12-73A5-C64BF6351F35}"/>
              </a:ext>
            </a:extLst>
          </p:cNvPr>
          <p:cNvGraphicFramePr>
            <a:graphicFrameLocks noGrp="1"/>
          </p:cNvGraphicFramePr>
          <p:nvPr/>
        </p:nvGraphicFramePr>
        <p:xfrm>
          <a:off x="4117039" y="127543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1C46F-2DC4-4C1B-3C16-7F59D6E11FEC}"/>
              </a:ext>
            </a:extLst>
          </p:cNvPr>
          <p:cNvCxnSpPr/>
          <p:nvPr/>
        </p:nvCxnSpPr>
        <p:spPr>
          <a:xfrm flipV="1">
            <a:off x="6853881" y="1664043"/>
            <a:ext cx="0" cy="9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E75E6E-F660-F689-BA88-381AF2DAB513}"/>
              </a:ext>
            </a:extLst>
          </p:cNvPr>
          <p:cNvSpPr txBox="1"/>
          <p:nvPr/>
        </p:nvSpPr>
        <p:spPr>
          <a:xfrm>
            <a:off x="6971931" y="231482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Coil_adress=9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51AA11-38F1-B731-0233-20D8DC5CE445}"/>
              </a:ext>
            </a:extLst>
          </p:cNvPr>
          <p:cNvGraphicFramePr>
            <a:graphicFrameLocks noGrp="1"/>
          </p:cNvGraphicFramePr>
          <p:nvPr/>
        </p:nvGraphicFramePr>
        <p:xfrm>
          <a:off x="1855753" y="3314297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259261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55011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CE2C6396-74E6-14F4-9E29-B7925CCBC535}"/>
              </a:ext>
            </a:extLst>
          </p:cNvPr>
          <p:cNvSpPr/>
          <p:nvPr/>
        </p:nvSpPr>
        <p:spPr>
          <a:xfrm rot="16200000">
            <a:off x="3739913" y="3090726"/>
            <a:ext cx="492960" cy="17808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52;p54">
            <a:extLst>
              <a:ext uri="{FF2B5EF4-FFF2-40B4-BE49-F238E27FC236}">
                <a16:creationId xmlns:a16="http://schemas.microsoft.com/office/drawing/2014/main" id="{FD4BE4DE-B859-E126-4A83-3EBD52891152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1053;p54">
            <a:extLst>
              <a:ext uri="{FF2B5EF4-FFF2-40B4-BE49-F238E27FC236}">
                <a16:creationId xmlns:a16="http://schemas.microsoft.com/office/drawing/2014/main" id="{6898B0D5-3C9E-9083-61F1-98EDD3DE6AAE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52499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3C2CA-2DAC-E2E1-C6E9-A3755F75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F13A0-8DBF-3428-7533-C0BA7CE2C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nepostojećoj adresi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Postojeća početna adresa, nepostojeće sve adrese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991763-04A1-7587-FE3A-EC10FAA12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400" b="0" i="0" u="none" strike="noStrike" kern="1200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sr-Latn-RS" dirty="0">
                <a:solidFill>
                  <a:srgbClr val="92D050"/>
                </a:solidFill>
                <a:latin typeface="Consolas"/>
              </a:rPr>
              <a:t>Greška prilikom pristupa nepostojećoj adresi</a:t>
            </a:r>
            <a:endParaRPr lang="en-US" dirty="0">
              <a:solidFill>
                <a:srgbClr val="92D050"/>
              </a:solidFill>
              <a:latin typeface="Consola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523DA8-7BD0-D1B1-96D1-467CE95838E3}"/>
              </a:ext>
            </a:extLst>
          </p:cNvPr>
          <p:cNvGraphicFramePr>
            <a:graphicFrameLocks noGrp="1"/>
          </p:cNvGraphicFramePr>
          <p:nvPr/>
        </p:nvGraphicFramePr>
        <p:xfrm>
          <a:off x="4117039" y="1275432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B92511-2EE8-5E60-F68C-CC61A41888BC}"/>
              </a:ext>
            </a:extLst>
          </p:cNvPr>
          <p:cNvCxnSpPr/>
          <p:nvPr/>
        </p:nvCxnSpPr>
        <p:spPr>
          <a:xfrm flipV="1">
            <a:off x="6853881" y="1664043"/>
            <a:ext cx="0" cy="9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61331-E842-0E10-0740-647EB850872D}"/>
              </a:ext>
            </a:extLst>
          </p:cNvPr>
          <p:cNvSpPr txBox="1"/>
          <p:nvPr/>
        </p:nvSpPr>
        <p:spPr>
          <a:xfrm>
            <a:off x="6971931" y="231482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Coil_adress=9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F49457-064C-1A32-A783-1647281426E7}"/>
              </a:ext>
            </a:extLst>
          </p:cNvPr>
          <p:cNvGraphicFramePr>
            <a:graphicFrameLocks noGrp="1"/>
          </p:cNvGraphicFramePr>
          <p:nvPr/>
        </p:nvGraphicFramePr>
        <p:xfrm>
          <a:off x="1855753" y="3314297"/>
          <a:ext cx="2480469" cy="307778"/>
        </p:xfrm>
        <a:graphic>
          <a:graphicData uri="http://schemas.openxmlformats.org/drawingml/2006/table">
            <a:tbl>
              <a:tblPr firstRow="1" bandRow="1">
                <a:tableStyleId>{40148256-6E6A-438D-9008-0FD10071E18A}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265499818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391129122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1148824764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2512545925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235110686"/>
                    </a:ext>
                  </a:extLst>
                </a:gridCol>
                <a:gridCol w="259261">
                  <a:extLst>
                    <a:ext uri="{9D8B030D-6E8A-4147-A177-3AD203B41FA5}">
                      <a16:colId xmlns:a16="http://schemas.microsoft.com/office/drawing/2014/main" val="1872604245"/>
                    </a:ext>
                  </a:extLst>
                </a:gridCol>
                <a:gridCol w="355011">
                  <a:extLst>
                    <a:ext uri="{9D8B030D-6E8A-4147-A177-3AD203B41FA5}">
                      <a16:colId xmlns:a16="http://schemas.microsoft.com/office/drawing/2014/main" val="1111427270"/>
                    </a:ext>
                  </a:extLst>
                </a:gridCol>
                <a:gridCol w="307136">
                  <a:extLst>
                    <a:ext uri="{9D8B030D-6E8A-4147-A177-3AD203B41FA5}">
                      <a16:colId xmlns:a16="http://schemas.microsoft.com/office/drawing/2014/main" val="3482147109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920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16734219-3691-2287-E087-21DF786F246F}"/>
              </a:ext>
            </a:extLst>
          </p:cNvPr>
          <p:cNvSpPr/>
          <p:nvPr/>
        </p:nvSpPr>
        <p:spPr>
          <a:xfrm rot="16200000">
            <a:off x="3739913" y="3090726"/>
            <a:ext cx="492960" cy="17808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F3E3E3-5F72-061E-C356-95BF86341824}"/>
              </a:ext>
            </a:extLst>
          </p:cNvPr>
          <p:cNvSpPr/>
          <p:nvPr/>
        </p:nvSpPr>
        <p:spPr>
          <a:xfrm>
            <a:off x="3277940" y="3366304"/>
            <a:ext cx="1416905" cy="132629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52;p54">
            <a:extLst>
              <a:ext uri="{FF2B5EF4-FFF2-40B4-BE49-F238E27FC236}">
                <a16:creationId xmlns:a16="http://schemas.microsoft.com/office/drawing/2014/main" id="{1EC6623D-F9A4-3296-DAF2-D00806ED046F}"/>
              </a:ext>
            </a:extLst>
          </p:cNvPr>
          <p:cNvSpPr txBox="1"/>
          <p:nvPr/>
        </p:nvSpPr>
        <p:spPr>
          <a:xfrm>
            <a:off x="146460" y="1475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" name="Google Shape;1053;p54">
            <a:extLst>
              <a:ext uri="{FF2B5EF4-FFF2-40B4-BE49-F238E27FC236}">
                <a16:creationId xmlns:a16="http://schemas.microsoft.com/office/drawing/2014/main" id="{264C9551-AF96-51F9-D636-3D2D8A73A98D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79379F-86EC-5EE3-E4B2-8C8371C7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94" y="2438870"/>
            <a:ext cx="3464906" cy="28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9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A374813-DF64-CF0B-4093-98EF3A3F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7937E5D-4CD6-206A-8387-2128BF6E4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accent4"/>
                </a:solidFill>
              </a:rPr>
              <a:t>Testiranje Programa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52A8CBC3-4E5D-D4AC-2433-007A72D486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0338" y="140301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1</a:t>
            </a:r>
            <a:r>
              <a:rPr lang="en-US" dirty="0"/>
              <a:t>10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CD55BDAB-01E2-BE36-C430-C7448C839BA4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5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F25DA791-429C-AB5E-A4DD-9B22DF3B4C59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B05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B0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B879A24F-CC5C-05EE-7A8E-6188E0BEE23C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468E4F4F-FD51-45A6-C4E7-943E4DF6927E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8CB65D72-F31B-7294-A078-66810B57783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DDCB7C19-C87A-A515-54CF-3ADDB35DE6C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83AB2E70-ECB6-5925-ACBC-8F0920E36DE5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B5F67A68-1ED5-3884-B9FC-F125F15EE8D4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B76724B8-A35E-972E-7C7D-19962B6B436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94E174DB-9694-800A-B4EC-2749D8E7F9D1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78DEF08D-8013-DF08-A597-B2013E0A7D74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C0EC8957-F882-E88D-F7C0-9CFC775895C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E8D8E10C-77E7-E492-AD0E-A347CAD0C6A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715E4079-7C1E-733E-4C35-E7264251FB2A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435E728C-C784-5CAB-2C8F-36F64C0336F7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ADE58E96-3347-F09C-8192-24F199E6022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89DDFEA7-11F7-8BDE-A39D-0851770E8079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2314A01F-41AE-587B-291C-DE5CE8624D3B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892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6FB4-E3B1-D13B-A84A-86EE4391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Softveri koji su korišćeni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7ACF9-F3A7-103B-5966-B202BC863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Kompajliranje  za 8051 platformu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Simulator za AT89C51RC2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F8E0B0-FDEC-0D5A-2DFA-EB4A07C1CF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75500" y="2833427"/>
            <a:ext cx="4932179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Standardizovan modbus master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Korišćen radi lakšeg generisanja LRC-a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B45BC8-8B4B-0969-B48B-F07C2B76DBD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Korišćen da poveže COM port sa simulatora na MODBUS Poll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4BE086-89B7-BA36-38BB-968D4D363BF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58B33-2745-01D9-CA09-1085C317A231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sr-Latn-RS" dirty="0"/>
              <a:t>2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4DCB0C-6DBC-DEDB-8CED-945EDA549007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sr-Latn-RS" dirty="0"/>
              <a:t>3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0E7CF1C-964E-ADD9-9637-DFD5CD40A7A9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sr-Latn-RS" dirty="0"/>
              <a:t>Keil uVision5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434D09F-6ECD-9429-3CCE-210C7D6BA94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sr-Latn-RS" dirty="0"/>
              <a:t>Modbus Poll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30D8705-9FEA-202E-5DE2-6AE96463880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504024" y="3494325"/>
            <a:ext cx="5396135" cy="484800"/>
          </a:xfrm>
        </p:spPr>
        <p:txBody>
          <a:bodyPr/>
          <a:lstStyle/>
          <a:p>
            <a:r>
              <a:rPr lang="sr-Latn-RS" dirty="0"/>
              <a:t>Virtual serial port driver</a:t>
            </a:r>
            <a:endParaRPr lang="en-US" dirty="0"/>
          </a:p>
        </p:txBody>
      </p:sp>
      <p:sp>
        <p:nvSpPr>
          <p:cNvPr id="12" name="Google Shape;409;p35">
            <a:extLst>
              <a:ext uri="{FF2B5EF4-FFF2-40B4-BE49-F238E27FC236}">
                <a16:creationId xmlns:a16="http://schemas.microsoft.com/office/drawing/2014/main" id="{01A18CEE-138C-C6D7-0922-177B5F5B1B59}"/>
              </a:ext>
            </a:extLst>
          </p:cNvPr>
          <p:cNvSpPr txBox="1"/>
          <p:nvPr/>
        </p:nvSpPr>
        <p:spPr>
          <a:xfrm>
            <a:off x="123223" y="1477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5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410;p35">
            <a:extLst>
              <a:ext uri="{FF2B5EF4-FFF2-40B4-BE49-F238E27FC236}">
                <a16:creationId xmlns:a16="http://schemas.microsoft.com/office/drawing/2014/main" id="{D86B5351-67D9-3BEC-850B-F0088FC49A6F}"/>
              </a:ext>
            </a:extLst>
          </p:cNvPr>
          <p:cNvSpPr txBox="1"/>
          <p:nvPr/>
        </p:nvSpPr>
        <p:spPr>
          <a:xfrm>
            <a:off x="8546250" y="4027298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B05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00B0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912529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>
          <a:extLst>
            <a:ext uri="{FF2B5EF4-FFF2-40B4-BE49-F238E27FC236}">
              <a16:creationId xmlns:a16="http://schemas.microsoft.com/office/drawing/2014/main" id="{0F0BB3FA-B069-1382-ED6F-6F0CBE92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>
            <a:extLst>
              <a:ext uri="{FF2B5EF4-FFF2-40B4-BE49-F238E27FC236}">
                <a16:creationId xmlns:a16="http://schemas.microsoft.com/office/drawing/2014/main" id="{E20F24DA-54A0-8072-CB1B-66C59DC1E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Hvala na pažnji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>
            <a:extLst>
              <a:ext uri="{FF2B5EF4-FFF2-40B4-BE49-F238E27FC236}">
                <a16:creationId xmlns:a16="http://schemas.microsoft.com/office/drawing/2014/main" id="{33B6457C-7123-2F00-1B07-19E26FE445AA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>
              <a:extLst>
                <a:ext uri="{FF2B5EF4-FFF2-40B4-BE49-F238E27FC236}">
                  <a16:creationId xmlns:a16="http://schemas.microsoft.com/office/drawing/2014/main" id="{A1531770-A3A6-3BD6-9F9D-00D920B87DB2}"/>
                </a:ext>
              </a:extLst>
            </p:cNvPr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>
              <a:extLst>
                <a:ext uri="{FF2B5EF4-FFF2-40B4-BE49-F238E27FC236}">
                  <a16:creationId xmlns:a16="http://schemas.microsoft.com/office/drawing/2014/main" id="{B94A60B0-6D5C-3F92-A77D-161B8964FC51}"/>
                </a:ext>
              </a:extLst>
            </p:cNvPr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>
              <a:extLst>
                <a:ext uri="{FF2B5EF4-FFF2-40B4-BE49-F238E27FC236}">
                  <a16:creationId xmlns:a16="http://schemas.microsoft.com/office/drawing/2014/main" id="{A0AEDB8A-BE6A-8E35-C0C0-95E74093C7E3}"/>
                </a:ext>
              </a:extLst>
            </p:cNvPr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>
              <a:extLst>
                <a:ext uri="{FF2B5EF4-FFF2-40B4-BE49-F238E27FC236}">
                  <a16:creationId xmlns:a16="http://schemas.microsoft.com/office/drawing/2014/main" id="{BB60D9B5-D92F-5D45-4162-29455FA34E49}"/>
                </a:ext>
              </a:extLst>
            </p:cNvPr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>
              <a:extLst>
                <a:ext uri="{FF2B5EF4-FFF2-40B4-BE49-F238E27FC236}">
                  <a16:creationId xmlns:a16="http://schemas.microsoft.com/office/drawing/2014/main" id="{365A430F-47D8-5154-E6DF-89D54FE4436C}"/>
                </a:ext>
              </a:extLst>
            </p:cNvPr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>
              <a:extLst>
                <a:ext uri="{FF2B5EF4-FFF2-40B4-BE49-F238E27FC236}">
                  <a16:creationId xmlns:a16="http://schemas.microsoft.com/office/drawing/2014/main" id="{054D55AF-96AB-8306-0790-22F7EF1B8474}"/>
                </a:ext>
              </a:extLst>
            </p:cNvPr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>
              <a:extLst>
                <a:ext uri="{FF2B5EF4-FFF2-40B4-BE49-F238E27FC236}">
                  <a16:creationId xmlns:a16="http://schemas.microsoft.com/office/drawing/2014/main" id="{61F86694-F64D-32CE-ED51-7A6F652CEA57}"/>
                </a:ext>
              </a:extLst>
            </p:cNvPr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>
              <a:extLst>
                <a:ext uri="{FF2B5EF4-FFF2-40B4-BE49-F238E27FC236}">
                  <a16:creationId xmlns:a16="http://schemas.microsoft.com/office/drawing/2014/main" id="{EF139F64-85C3-6E95-20B7-231958E1AC37}"/>
                </a:ext>
              </a:extLst>
            </p:cNvPr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>
              <a:extLst>
                <a:ext uri="{FF2B5EF4-FFF2-40B4-BE49-F238E27FC236}">
                  <a16:creationId xmlns:a16="http://schemas.microsoft.com/office/drawing/2014/main" id="{5748937C-814E-A3B7-E51D-781F1010E1A0}"/>
                </a:ext>
              </a:extLst>
            </p:cNvPr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>
              <a:extLst>
                <a:ext uri="{FF2B5EF4-FFF2-40B4-BE49-F238E27FC236}">
                  <a16:creationId xmlns:a16="http://schemas.microsoft.com/office/drawing/2014/main" id="{960AEFAC-C906-3E8E-8E7D-3CA3D06DE91A}"/>
                </a:ext>
              </a:extLst>
            </p:cNvPr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>
              <a:extLst>
                <a:ext uri="{FF2B5EF4-FFF2-40B4-BE49-F238E27FC236}">
                  <a16:creationId xmlns:a16="http://schemas.microsoft.com/office/drawing/2014/main" id="{E6492618-5DFF-3A70-7A5C-ED902419477C}"/>
                </a:ext>
              </a:extLst>
            </p:cNvPr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>
              <a:extLst>
                <a:ext uri="{FF2B5EF4-FFF2-40B4-BE49-F238E27FC236}">
                  <a16:creationId xmlns:a16="http://schemas.microsoft.com/office/drawing/2014/main" id="{93B55F61-3F83-A70B-E8EA-341D3FC893B2}"/>
                </a:ext>
              </a:extLst>
            </p:cNvPr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>
              <a:extLst>
                <a:ext uri="{FF2B5EF4-FFF2-40B4-BE49-F238E27FC236}">
                  <a16:creationId xmlns:a16="http://schemas.microsoft.com/office/drawing/2014/main" id="{8A727A85-C15E-916C-2FDA-E73F95DC9BC6}"/>
                </a:ext>
              </a:extLst>
            </p:cNvPr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>
              <a:extLst>
                <a:ext uri="{FF2B5EF4-FFF2-40B4-BE49-F238E27FC236}">
                  <a16:creationId xmlns:a16="http://schemas.microsoft.com/office/drawing/2014/main" id="{87053402-1A53-481C-B704-D352194F46F9}"/>
                </a:ext>
              </a:extLst>
            </p:cNvPr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>
              <a:extLst>
                <a:ext uri="{FF2B5EF4-FFF2-40B4-BE49-F238E27FC236}">
                  <a16:creationId xmlns:a16="http://schemas.microsoft.com/office/drawing/2014/main" id="{61735B9B-A070-8C22-D2FE-FA72BD0F49A9}"/>
                </a:ext>
              </a:extLst>
            </p:cNvPr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>
              <a:extLst>
                <a:ext uri="{FF2B5EF4-FFF2-40B4-BE49-F238E27FC236}">
                  <a16:creationId xmlns:a16="http://schemas.microsoft.com/office/drawing/2014/main" id="{34271ECA-4EA4-0E34-CDCD-80089D38B3D6}"/>
                </a:ext>
              </a:extLst>
            </p:cNvPr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>
              <a:extLst>
                <a:ext uri="{FF2B5EF4-FFF2-40B4-BE49-F238E27FC236}">
                  <a16:creationId xmlns:a16="http://schemas.microsoft.com/office/drawing/2014/main" id="{D8E4916D-9481-C39A-A88B-36315975EB52}"/>
                </a:ext>
              </a:extLst>
            </p:cNvPr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>
              <a:extLst>
                <a:ext uri="{FF2B5EF4-FFF2-40B4-BE49-F238E27FC236}">
                  <a16:creationId xmlns:a16="http://schemas.microsoft.com/office/drawing/2014/main" id="{AC609F6F-33CE-AAB5-2E97-A190727CFB84}"/>
                </a:ext>
              </a:extLst>
            </p:cNvPr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>
              <a:extLst>
                <a:ext uri="{FF2B5EF4-FFF2-40B4-BE49-F238E27FC236}">
                  <a16:creationId xmlns:a16="http://schemas.microsoft.com/office/drawing/2014/main" id="{0ACF5A50-F8DF-EA6E-DF96-B0B20C966FE6}"/>
                </a:ext>
              </a:extLst>
            </p:cNvPr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>
              <a:extLst>
                <a:ext uri="{FF2B5EF4-FFF2-40B4-BE49-F238E27FC236}">
                  <a16:creationId xmlns:a16="http://schemas.microsoft.com/office/drawing/2014/main" id="{13A49E4B-6587-E9B3-0A1F-7C1D88ADE49D}"/>
                </a:ext>
              </a:extLst>
            </p:cNvPr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>
              <a:extLst>
                <a:ext uri="{FF2B5EF4-FFF2-40B4-BE49-F238E27FC236}">
                  <a16:creationId xmlns:a16="http://schemas.microsoft.com/office/drawing/2014/main" id="{F50D752E-6D2D-7685-BA71-5E0D812A09E9}"/>
                </a:ext>
              </a:extLst>
            </p:cNvPr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>
              <a:extLst>
                <a:ext uri="{FF2B5EF4-FFF2-40B4-BE49-F238E27FC236}">
                  <a16:creationId xmlns:a16="http://schemas.microsoft.com/office/drawing/2014/main" id="{C141F324-5CE9-025C-E840-0ECE0368597B}"/>
                </a:ext>
              </a:extLst>
            </p:cNvPr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>
              <a:extLst>
                <a:ext uri="{FF2B5EF4-FFF2-40B4-BE49-F238E27FC236}">
                  <a16:creationId xmlns:a16="http://schemas.microsoft.com/office/drawing/2014/main" id="{30344CD9-2FDC-27E5-F5DA-643F3CF6CB67}"/>
                </a:ext>
              </a:extLst>
            </p:cNvPr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>
              <a:extLst>
                <a:ext uri="{FF2B5EF4-FFF2-40B4-BE49-F238E27FC236}">
                  <a16:creationId xmlns:a16="http://schemas.microsoft.com/office/drawing/2014/main" id="{57DDE7DC-A7E4-3219-275B-0DC813E187FA}"/>
                </a:ext>
              </a:extLst>
            </p:cNvPr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>
              <a:extLst>
                <a:ext uri="{FF2B5EF4-FFF2-40B4-BE49-F238E27FC236}">
                  <a16:creationId xmlns:a16="http://schemas.microsoft.com/office/drawing/2014/main" id="{9ECE7A69-910C-653B-C434-D6696F8A2A6D}"/>
                </a:ext>
              </a:extLst>
            </p:cNvPr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>
              <a:extLst>
                <a:ext uri="{FF2B5EF4-FFF2-40B4-BE49-F238E27FC236}">
                  <a16:creationId xmlns:a16="http://schemas.microsoft.com/office/drawing/2014/main" id="{D2E96CB6-F6A7-10EA-B196-98FE234277F9}"/>
                </a:ext>
              </a:extLst>
            </p:cNvPr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>
              <a:extLst>
                <a:ext uri="{FF2B5EF4-FFF2-40B4-BE49-F238E27FC236}">
                  <a16:creationId xmlns:a16="http://schemas.microsoft.com/office/drawing/2014/main" id="{FE08FF37-7516-51A3-89D0-1FF9E8723D59}"/>
                </a:ext>
              </a:extLst>
            </p:cNvPr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>
              <a:extLst>
                <a:ext uri="{FF2B5EF4-FFF2-40B4-BE49-F238E27FC236}">
                  <a16:creationId xmlns:a16="http://schemas.microsoft.com/office/drawing/2014/main" id="{34B53E1B-9413-9101-BC82-EF497581BB68}"/>
                </a:ext>
              </a:extLst>
            </p:cNvPr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>
              <a:extLst>
                <a:ext uri="{FF2B5EF4-FFF2-40B4-BE49-F238E27FC236}">
                  <a16:creationId xmlns:a16="http://schemas.microsoft.com/office/drawing/2014/main" id="{A441B0C3-F58F-FC2F-E852-6B311DD11BA6}"/>
                </a:ext>
              </a:extLst>
            </p:cNvPr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>
              <a:extLst>
                <a:ext uri="{FF2B5EF4-FFF2-40B4-BE49-F238E27FC236}">
                  <a16:creationId xmlns:a16="http://schemas.microsoft.com/office/drawing/2014/main" id="{2E05ED9D-F0F3-2BF7-8949-D20204EAEB39}"/>
                </a:ext>
              </a:extLst>
            </p:cNvPr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>
              <a:extLst>
                <a:ext uri="{FF2B5EF4-FFF2-40B4-BE49-F238E27FC236}">
                  <a16:creationId xmlns:a16="http://schemas.microsoft.com/office/drawing/2014/main" id="{60A7EBA7-74AB-8D6A-9E51-77A44F381668}"/>
                </a:ext>
              </a:extLst>
            </p:cNvPr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>
              <a:extLst>
                <a:ext uri="{FF2B5EF4-FFF2-40B4-BE49-F238E27FC236}">
                  <a16:creationId xmlns:a16="http://schemas.microsoft.com/office/drawing/2014/main" id="{7A6D988B-AD57-A889-6285-EE0B69CCC3B0}"/>
                </a:ext>
              </a:extLst>
            </p:cNvPr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>
              <a:extLst>
                <a:ext uri="{FF2B5EF4-FFF2-40B4-BE49-F238E27FC236}">
                  <a16:creationId xmlns:a16="http://schemas.microsoft.com/office/drawing/2014/main" id="{E21C82EB-3EF1-2908-30F1-041E02DCB82F}"/>
                </a:ext>
              </a:extLst>
            </p:cNvPr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>
              <a:extLst>
                <a:ext uri="{FF2B5EF4-FFF2-40B4-BE49-F238E27FC236}">
                  <a16:creationId xmlns:a16="http://schemas.microsoft.com/office/drawing/2014/main" id="{F1B778BB-F5DC-D9DD-0893-0086FB3F577F}"/>
                </a:ext>
              </a:extLst>
            </p:cNvPr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>
              <a:extLst>
                <a:ext uri="{FF2B5EF4-FFF2-40B4-BE49-F238E27FC236}">
                  <a16:creationId xmlns:a16="http://schemas.microsoft.com/office/drawing/2014/main" id="{E845EA83-72E1-D6CD-3D03-8CEEB56D752D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>
              <a:extLst>
                <a:ext uri="{FF2B5EF4-FFF2-40B4-BE49-F238E27FC236}">
                  <a16:creationId xmlns:a16="http://schemas.microsoft.com/office/drawing/2014/main" id="{2CB6D678-8DD1-A17A-AB82-508DBF52074B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>
              <a:extLst>
                <a:ext uri="{FF2B5EF4-FFF2-40B4-BE49-F238E27FC236}">
                  <a16:creationId xmlns:a16="http://schemas.microsoft.com/office/drawing/2014/main" id="{9BB22819-6465-F58D-69ED-6E00B388B5D6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>
              <a:extLst>
                <a:ext uri="{FF2B5EF4-FFF2-40B4-BE49-F238E27FC236}">
                  <a16:creationId xmlns:a16="http://schemas.microsoft.com/office/drawing/2014/main" id="{DF3C78FC-C1B3-5802-4212-FF947913EF26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>
              <a:extLst>
                <a:ext uri="{FF2B5EF4-FFF2-40B4-BE49-F238E27FC236}">
                  <a16:creationId xmlns:a16="http://schemas.microsoft.com/office/drawing/2014/main" id="{BBAF0169-4BA7-32B7-F5B2-86F26B4C6A8C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>
              <a:extLst>
                <a:ext uri="{FF2B5EF4-FFF2-40B4-BE49-F238E27FC236}">
                  <a16:creationId xmlns:a16="http://schemas.microsoft.com/office/drawing/2014/main" id="{FBC86748-D5E2-2788-D046-5259E9CC4F53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>
              <a:extLst>
                <a:ext uri="{FF2B5EF4-FFF2-40B4-BE49-F238E27FC236}">
                  <a16:creationId xmlns:a16="http://schemas.microsoft.com/office/drawing/2014/main" id="{8A8AD6D5-9F27-08BD-D750-0492E2F4FB5A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>
              <a:extLst>
                <a:ext uri="{FF2B5EF4-FFF2-40B4-BE49-F238E27FC236}">
                  <a16:creationId xmlns:a16="http://schemas.microsoft.com/office/drawing/2014/main" id="{B79F94AB-AF2A-7A78-A941-4F3B082E28D8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>
              <a:extLst>
                <a:ext uri="{FF2B5EF4-FFF2-40B4-BE49-F238E27FC236}">
                  <a16:creationId xmlns:a16="http://schemas.microsoft.com/office/drawing/2014/main" id="{E48F62F7-F9AE-45D8-61D8-5CD50622F5E4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>
              <a:extLst>
                <a:ext uri="{FF2B5EF4-FFF2-40B4-BE49-F238E27FC236}">
                  <a16:creationId xmlns:a16="http://schemas.microsoft.com/office/drawing/2014/main" id="{3C3A9CEB-36DB-F091-518A-0826BF358251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>
              <a:extLst>
                <a:ext uri="{FF2B5EF4-FFF2-40B4-BE49-F238E27FC236}">
                  <a16:creationId xmlns:a16="http://schemas.microsoft.com/office/drawing/2014/main" id="{1D2D2B19-C40B-9A91-13BD-7CE22E6FE929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>
            <a:extLst>
              <a:ext uri="{FF2B5EF4-FFF2-40B4-BE49-F238E27FC236}">
                <a16:creationId xmlns:a16="http://schemas.microsoft.com/office/drawing/2014/main" id="{C32D61FD-A828-3021-6C0A-CD0583241564}"/>
              </a:ext>
            </a:extLst>
          </p:cNvPr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>
            <a:extLst>
              <a:ext uri="{FF2B5EF4-FFF2-40B4-BE49-F238E27FC236}">
                <a16:creationId xmlns:a16="http://schemas.microsoft.com/office/drawing/2014/main" id="{4EB5B7B9-7A21-D9EA-3E7F-48043CBDD317}"/>
              </a:ext>
            </a:extLst>
          </p:cNvPr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>
            <a:extLst>
              <a:ext uri="{FF2B5EF4-FFF2-40B4-BE49-F238E27FC236}">
                <a16:creationId xmlns:a16="http://schemas.microsoft.com/office/drawing/2014/main" id="{3CA09205-156E-C47B-8F30-7BC9D2251969}"/>
              </a:ext>
            </a:extLst>
          </p:cNvPr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>
            <a:extLst>
              <a:ext uri="{FF2B5EF4-FFF2-40B4-BE49-F238E27FC236}">
                <a16:creationId xmlns:a16="http://schemas.microsoft.com/office/drawing/2014/main" id="{31788352-0D6B-EC4B-ED52-2D2B0B130AF4}"/>
              </a:ext>
            </a:extLst>
          </p:cNvPr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7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>
          <a:extLst>
            <a:ext uri="{FF2B5EF4-FFF2-40B4-BE49-F238E27FC236}">
              <a16:creationId xmlns:a16="http://schemas.microsoft.com/office/drawing/2014/main" id="{2F120090-2028-5E61-6A6F-42EF2A391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>
            <a:extLst>
              <a:ext uri="{FF2B5EF4-FFF2-40B4-BE49-F238E27FC236}">
                <a16:creationId xmlns:a16="http://schemas.microsoft.com/office/drawing/2014/main" id="{64054ED0-47AE-4F92-54B0-AF9EA3E60A14}"/>
              </a:ext>
            </a:extLst>
          </p:cNvPr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>
            <a:extLst>
              <a:ext uri="{FF2B5EF4-FFF2-40B4-BE49-F238E27FC236}">
                <a16:creationId xmlns:a16="http://schemas.microsoft.com/office/drawing/2014/main" id="{C65894E3-63EB-219A-0820-E78FA839A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25" y="116290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Primanje poruke bajt po bajt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101" name="Google Shape;1101;p56">
            <a:extLst>
              <a:ext uri="{FF2B5EF4-FFF2-40B4-BE49-F238E27FC236}">
                <a16:creationId xmlns:a16="http://schemas.microsoft.com/office/drawing/2014/main" id="{56FB2035-BD5B-D2F5-794C-93BFE4B0FE2F}"/>
              </a:ext>
            </a:extLst>
          </p:cNvPr>
          <p:cNvSpPr txBox="1"/>
          <p:nvPr/>
        </p:nvSpPr>
        <p:spPr>
          <a:xfrm>
            <a:off x="107250" y="116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>
            <a:extLst>
              <a:ext uri="{FF2B5EF4-FFF2-40B4-BE49-F238E27FC236}">
                <a16:creationId xmlns:a16="http://schemas.microsoft.com/office/drawing/2014/main" id="{14122699-C3F4-ABEE-10AB-9E35E2C33100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>
            <a:extLst>
              <a:ext uri="{FF2B5EF4-FFF2-40B4-BE49-F238E27FC236}">
                <a16:creationId xmlns:a16="http://schemas.microsoft.com/office/drawing/2014/main" id="{3D64926A-AD10-73AF-0606-3FCF6E66B08F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>
            <a:extLst>
              <a:ext uri="{FF2B5EF4-FFF2-40B4-BE49-F238E27FC236}">
                <a16:creationId xmlns:a16="http://schemas.microsoft.com/office/drawing/2014/main" id="{7F943285-FC7E-99BA-D0CB-CC90D187874B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>
              <a:extLst>
                <a:ext uri="{FF2B5EF4-FFF2-40B4-BE49-F238E27FC236}">
                  <a16:creationId xmlns:a16="http://schemas.microsoft.com/office/drawing/2014/main" id="{953DE518-013F-0C5B-CB5E-93F1594DD57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>
              <a:extLst>
                <a:ext uri="{FF2B5EF4-FFF2-40B4-BE49-F238E27FC236}">
                  <a16:creationId xmlns:a16="http://schemas.microsoft.com/office/drawing/2014/main" id="{7DBE3822-52FB-1E33-972B-32F34F3B37A2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>
              <a:extLst>
                <a:ext uri="{FF2B5EF4-FFF2-40B4-BE49-F238E27FC236}">
                  <a16:creationId xmlns:a16="http://schemas.microsoft.com/office/drawing/2014/main" id="{906EAB1B-D496-F71E-D919-0041BD4930F2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>
              <a:extLst>
                <a:ext uri="{FF2B5EF4-FFF2-40B4-BE49-F238E27FC236}">
                  <a16:creationId xmlns:a16="http://schemas.microsoft.com/office/drawing/2014/main" id="{BC65220F-C336-264E-6A6F-1ACFE73B400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>
              <a:extLst>
                <a:ext uri="{FF2B5EF4-FFF2-40B4-BE49-F238E27FC236}">
                  <a16:creationId xmlns:a16="http://schemas.microsoft.com/office/drawing/2014/main" id="{DBECEC29-C308-6337-CAF6-01D34F2A2A4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>
              <a:extLst>
                <a:ext uri="{FF2B5EF4-FFF2-40B4-BE49-F238E27FC236}">
                  <a16:creationId xmlns:a16="http://schemas.microsoft.com/office/drawing/2014/main" id="{51557B8D-C347-3181-2277-94AF9A59070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>
              <a:extLst>
                <a:ext uri="{FF2B5EF4-FFF2-40B4-BE49-F238E27FC236}">
                  <a16:creationId xmlns:a16="http://schemas.microsoft.com/office/drawing/2014/main" id="{338FB6D4-B741-2965-C17A-078FF62C8A5F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>
              <a:extLst>
                <a:ext uri="{FF2B5EF4-FFF2-40B4-BE49-F238E27FC236}">
                  <a16:creationId xmlns:a16="http://schemas.microsoft.com/office/drawing/2014/main" id="{A5510229-26AF-0874-1595-E8202CCB8EC5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>
              <a:extLst>
                <a:ext uri="{FF2B5EF4-FFF2-40B4-BE49-F238E27FC236}">
                  <a16:creationId xmlns:a16="http://schemas.microsoft.com/office/drawing/2014/main" id="{DBC964E7-FDBA-BD56-B03D-5444EEF800F9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>
              <a:extLst>
                <a:ext uri="{FF2B5EF4-FFF2-40B4-BE49-F238E27FC236}">
                  <a16:creationId xmlns:a16="http://schemas.microsoft.com/office/drawing/2014/main" id="{025D2ED3-A870-DEB4-61AA-8010BB21C8D5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>
              <a:extLst>
                <a:ext uri="{FF2B5EF4-FFF2-40B4-BE49-F238E27FC236}">
                  <a16:creationId xmlns:a16="http://schemas.microsoft.com/office/drawing/2014/main" id="{8096085C-30BF-8DF2-7AB3-4DD1980BB5C7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>
              <a:extLst>
                <a:ext uri="{FF2B5EF4-FFF2-40B4-BE49-F238E27FC236}">
                  <a16:creationId xmlns:a16="http://schemas.microsoft.com/office/drawing/2014/main" id="{CFE0A08A-7C15-40A3-B8D6-76AE59589EAC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>
              <a:extLst>
                <a:ext uri="{FF2B5EF4-FFF2-40B4-BE49-F238E27FC236}">
                  <a16:creationId xmlns:a16="http://schemas.microsoft.com/office/drawing/2014/main" id="{764CB7FF-9866-2E42-A2E7-A9AE8481289C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EB24460-92E0-128D-1478-4E14C781B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18" y="488785"/>
            <a:ext cx="7477797" cy="11284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079;p55">
            <a:extLst>
              <a:ext uri="{FF2B5EF4-FFF2-40B4-BE49-F238E27FC236}">
                <a16:creationId xmlns:a16="http://schemas.microsoft.com/office/drawing/2014/main" id="{FEC93BFC-F759-C376-A9E1-D1E51139616C}"/>
              </a:ext>
            </a:extLst>
          </p:cNvPr>
          <p:cNvGrpSpPr/>
          <p:nvPr/>
        </p:nvGrpSpPr>
        <p:grpSpPr>
          <a:xfrm>
            <a:off x="8477542" y="133287"/>
            <a:ext cx="486393" cy="125690"/>
            <a:chOff x="-890300" y="1406550"/>
            <a:chExt cx="806088" cy="208200"/>
          </a:xfrm>
        </p:grpSpPr>
        <p:sp>
          <p:nvSpPr>
            <p:cNvPr id="3" name="Google Shape;1080;p55">
              <a:extLst>
                <a:ext uri="{FF2B5EF4-FFF2-40B4-BE49-F238E27FC236}">
                  <a16:creationId xmlns:a16="http://schemas.microsoft.com/office/drawing/2014/main" id="{DFA8614B-15BB-D45F-A84C-BE0E440A96F5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" name="Google Shape;1081;p55">
              <a:extLst>
                <a:ext uri="{FF2B5EF4-FFF2-40B4-BE49-F238E27FC236}">
                  <a16:creationId xmlns:a16="http://schemas.microsoft.com/office/drawing/2014/main" id="{50A468C1-302B-9D46-85BC-F9669A8B4A3E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" name="Google Shape;1082;p55">
              <a:extLst>
                <a:ext uri="{FF2B5EF4-FFF2-40B4-BE49-F238E27FC236}">
                  <a16:creationId xmlns:a16="http://schemas.microsoft.com/office/drawing/2014/main" id="{9657FF95-8F1C-EA49-F469-D4D8836CB5E1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249681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>
          <a:extLst>
            <a:ext uri="{FF2B5EF4-FFF2-40B4-BE49-F238E27FC236}">
              <a16:creationId xmlns:a16="http://schemas.microsoft.com/office/drawing/2014/main" id="{FBD07C68-C475-8406-C6A0-42D397874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>
            <a:extLst>
              <a:ext uri="{FF2B5EF4-FFF2-40B4-BE49-F238E27FC236}">
                <a16:creationId xmlns:a16="http://schemas.microsoft.com/office/drawing/2014/main" id="{27639461-21D0-ABF3-B9DA-3F46472DECA5}"/>
              </a:ext>
            </a:extLst>
          </p:cNvPr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>
            <a:extLst>
              <a:ext uri="{FF2B5EF4-FFF2-40B4-BE49-F238E27FC236}">
                <a16:creationId xmlns:a16="http://schemas.microsoft.com/office/drawing/2014/main" id="{250F1F92-C745-3865-4A7C-81324D1D1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25" y="116290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Primanje poruke bajt po bajt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101" name="Google Shape;1101;p56">
            <a:extLst>
              <a:ext uri="{FF2B5EF4-FFF2-40B4-BE49-F238E27FC236}">
                <a16:creationId xmlns:a16="http://schemas.microsoft.com/office/drawing/2014/main" id="{71C6882D-AC4F-B451-0500-7D3EF8275841}"/>
              </a:ext>
            </a:extLst>
          </p:cNvPr>
          <p:cNvSpPr txBox="1"/>
          <p:nvPr/>
        </p:nvSpPr>
        <p:spPr>
          <a:xfrm>
            <a:off x="107250" y="116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>
            <a:extLst>
              <a:ext uri="{FF2B5EF4-FFF2-40B4-BE49-F238E27FC236}">
                <a16:creationId xmlns:a16="http://schemas.microsoft.com/office/drawing/2014/main" id="{4486587E-7385-D86E-3FF5-2467F703EE56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>
            <a:extLst>
              <a:ext uri="{FF2B5EF4-FFF2-40B4-BE49-F238E27FC236}">
                <a16:creationId xmlns:a16="http://schemas.microsoft.com/office/drawing/2014/main" id="{DD96DBBD-F2A8-E82E-6F58-DD14F8276A6D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>
            <a:extLst>
              <a:ext uri="{FF2B5EF4-FFF2-40B4-BE49-F238E27FC236}">
                <a16:creationId xmlns:a16="http://schemas.microsoft.com/office/drawing/2014/main" id="{ADEB8C80-4A1A-D9AA-CD64-445966DF846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>
              <a:extLst>
                <a:ext uri="{FF2B5EF4-FFF2-40B4-BE49-F238E27FC236}">
                  <a16:creationId xmlns:a16="http://schemas.microsoft.com/office/drawing/2014/main" id="{C90C3EAB-61C8-1FEE-B650-9939B0840FAC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>
              <a:extLst>
                <a:ext uri="{FF2B5EF4-FFF2-40B4-BE49-F238E27FC236}">
                  <a16:creationId xmlns:a16="http://schemas.microsoft.com/office/drawing/2014/main" id="{FFE98162-AFFD-86E2-A2DF-567493AB97C5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>
              <a:extLst>
                <a:ext uri="{FF2B5EF4-FFF2-40B4-BE49-F238E27FC236}">
                  <a16:creationId xmlns:a16="http://schemas.microsoft.com/office/drawing/2014/main" id="{2BFB80EC-A3FA-6EEE-94CA-7B94AC6D5E41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>
              <a:extLst>
                <a:ext uri="{FF2B5EF4-FFF2-40B4-BE49-F238E27FC236}">
                  <a16:creationId xmlns:a16="http://schemas.microsoft.com/office/drawing/2014/main" id="{A9B319AD-9A93-0C0C-2289-2493FF60A70E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>
              <a:extLst>
                <a:ext uri="{FF2B5EF4-FFF2-40B4-BE49-F238E27FC236}">
                  <a16:creationId xmlns:a16="http://schemas.microsoft.com/office/drawing/2014/main" id="{E19A7C78-FC67-BBE3-7C6E-761F46B3CE8C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>
              <a:extLst>
                <a:ext uri="{FF2B5EF4-FFF2-40B4-BE49-F238E27FC236}">
                  <a16:creationId xmlns:a16="http://schemas.microsoft.com/office/drawing/2014/main" id="{61B811C0-9EBE-D1C3-0965-E83DC974E0E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>
              <a:extLst>
                <a:ext uri="{FF2B5EF4-FFF2-40B4-BE49-F238E27FC236}">
                  <a16:creationId xmlns:a16="http://schemas.microsoft.com/office/drawing/2014/main" id="{C9998DF0-7D9E-5E5E-C303-061212E81F4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>
              <a:extLst>
                <a:ext uri="{FF2B5EF4-FFF2-40B4-BE49-F238E27FC236}">
                  <a16:creationId xmlns:a16="http://schemas.microsoft.com/office/drawing/2014/main" id="{77772834-FC16-0FBB-CBBF-F6E9249D85C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>
              <a:extLst>
                <a:ext uri="{FF2B5EF4-FFF2-40B4-BE49-F238E27FC236}">
                  <a16:creationId xmlns:a16="http://schemas.microsoft.com/office/drawing/2014/main" id="{6A07C71F-76C0-BEE1-2573-5348224E66EB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>
              <a:extLst>
                <a:ext uri="{FF2B5EF4-FFF2-40B4-BE49-F238E27FC236}">
                  <a16:creationId xmlns:a16="http://schemas.microsoft.com/office/drawing/2014/main" id="{81C409AB-B6BB-0814-4A74-A7FEF0FF2F9C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>
              <a:extLst>
                <a:ext uri="{FF2B5EF4-FFF2-40B4-BE49-F238E27FC236}">
                  <a16:creationId xmlns:a16="http://schemas.microsoft.com/office/drawing/2014/main" id="{DC27545F-E0A2-E7ED-F7B1-5DD1BF16A31E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>
              <a:extLst>
                <a:ext uri="{FF2B5EF4-FFF2-40B4-BE49-F238E27FC236}">
                  <a16:creationId xmlns:a16="http://schemas.microsoft.com/office/drawing/2014/main" id="{35ADA3A2-4719-6283-6CE9-95E18F47FDD2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>
              <a:extLst>
                <a:ext uri="{FF2B5EF4-FFF2-40B4-BE49-F238E27FC236}">
                  <a16:creationId xmlns:a16="http://schemas.microsoft.com/office/drawing/2014/main" id="{B6B6E488-1B88-8A73-C903-B70AEB928CB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369BF200-BA5B-5C1C-B3CD-15B822F3A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70" y="-3947505"/>
            <a:ext cx="7477797" cy="11284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079;p55">
            <a:extLst>
              <a:ext uri="{FF2B5EF4-FFF2-40B4-BE49-F238E27FC236}">
                <a16:creationId xmlns:a16="http://schemas.microsoft.com/office/drawing/2014/main" id="{5076AA1C-A7FB-7EFC-4C6E-52464C6AC35E}"/>
              </a:ext>
            </a:extLst>
          </p:cNvPr>
          <p:cNvGrpSpPr/>
          <p:nvPr/>
        </p:nvGrpSpPr>
        <p:grpSpPr>
          <a:xfrm>
            <a:off x="8477542" y="133287"/>
            <a:ext cx="486393" cy="125690"/>
            <a:chOff x="-890300" y="1406550"/>
            <a:chExt cx="806088" cy="208200"/>
          </a:xfrm>
        </p:grpSpPr>
        <p:sp>
          <p:nvSpPr>
            <p:cNvPr id="3" name="Google Shape;1080;p55">
              <a:extLst>
                <a:ext uri="{FF2B5EF4-FFF2-40B4-BE49-F238E27FC236}">
                  <a16:creationId xmlns:a16="http://schemas.microsoft.com/office/drawing/2014/main" id="{BDAD5F76-2354-623F-388B-D17D04017CE1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5" name="Google Shape;1081;p55">
              <a:extLst>
                <a:ext uri="{FF2B5EF4-FFF2-40B4-BE49-F238E27FC236}">
                  <a16:creationId xmlns:a16="http://schemas.microsoft.com/office/drawing/2014/main" id="{EDB6FE98-64D2-5377-583A-41618D7ABBA9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" name="Google Shape;1082;p55">
              <a:extLst>
                <a:ext uri="{FF2B5EF4-FFF2-40B4-BE49-F238E27FC236}">
                  <a16:creationId xmlns:a16="http://schemas.microsoft.com/office/drawing/2014/main" id="{1F62F2EE-E19C-7DA9-CFA7-9A4F79F96B8B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1325622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2441</Words>
  <Application>Microsoft Office PowerPoint</Application>
  <PresentationFormat>On-screen Show (16:9)</PresentationFormat>
  <Paragraphs>1525</Paragraphs>
  <Slides>78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Source Code Pro</vt:lpstr>
      <vt:lpstr>Bebas Neue</vt:lpstr>
      <vt:lpstr>Arial</vt:lpstr>
      <vt:lpstr>Source Code Pro Medium</vt:lpstr>
      <vt:lpstr>Comfortaa</vt:lpstr>
      <vt:lpstr>Fira Code</vt:lpstr>
      <vt:lpstr>Nunito Light</vt:lpstr>
      <vt:lpstr>Candara</vt:lpstr>
      <vt:lpstr>Consolas</vt:lpstr>
      <vt:lpstr>Introduction to Java Programming for High School by Slidesgo</vt:lpstr>
      <vt:lpstr>MODBUS</vt:lpstr>
      <vt:lpstr>Šta je MODBUS</vt:lpstr>
      <vt:lpstr>PowerPoint Presentation</vt:lpstr>
      <vt:lpstr>Terminologija</vt:lpstr>
      <vt:lpstr>Koraci</vt:lpstr>
      <vt:lpstr>Isčitavanje ulaza i upis na izlaze</vt:lpstr>
      <vt:lpstr>Primanje poruke bajt po bajt</vt:lpstr>
      <vt:lpstr>Primanje poruke bajt po bajt</vt:lpstr>
      <vt:lpstr>Primanje poruke bajt po bajt</vt:lpstr>
      <vt:lpstr>Primanje poruke bajt po bajt</vt:lpstr>
      <vt:lpstr>Primanje poruke bajt po bajt</vt:lpstr>
      <vt:lpstr>Parsiranje poruke</vt:lpstr>
      <vt:lpstr>Parsiranje poruke</vt:lpstr>
      <vt:lpstr>Parsiranje poruke</vt:lpstr>
      <vt:lpstr>Parsiranje poruke</vt:lpstr>
      <vt:lpstr>Funkcije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Izvlačenje podataka za pisanje</vt:lpstr>
      <vt:lpstr>Izvlačenje podataka za pisanje</vt:lpstr>
      <vt:lpstr>Izvlačenje podataka za pisanje</vt:lpstr>
      <vt:lpstr>Brisanje delove koje ćemo modifikovati</vt:lpstr>
      <vt:lpstr>Upisivanje vrednosti coils-a </vt:lpstr>
      <vt:lpstr>PowerPoint Presentation</vt:lpstr>
      <vt:lpstr>Podešavanje pokazivača na prvi registar</vt:lpstr>
      <vt:lpstr>Podešavanje pokazivača na prvi registar</vt:lpstr>
      <vt:lpstr>Podešavanje pokazivača na prvi registar</vt:lpstr>
      <vt:lpstr>Upis u registar</vt:lpstr>
      <vt:lpstr>Upis u registar</vt:lpstr>
      <vt:lpstr>Upis u registar</vt:lpstr>
      <vt:lpstr>Upis u registar</vt:lpstr>
      <vt:lpstr>Upis u registar</vt:lpstr>
      <vt:lpstr>Upis u registar</vt:lpstr>
      <vt:lpstr>Upis u registar</vt:lpstr>
      <vt:lpstr>Upis u registar</vt:lpstr>
      <vt:lpstr>Upis u registar</vt:lpstr>
      <vt:lpstr>Upis u registar</vt:lpstr>
      <vt:lpstr>Upis u registar</vt:lpstr>
      <vt:lpstr>PowerPoint Presentation</vt:lpstr>
      <vt:lpstr>PowerPoint Presentation</vt:lpstr>
      <vt:lpstr>Tajmer komponenta</vt:lpstr>
      <vt:lpstr>Tajmer komponenta</vt:lpstr>
      <vt:lpstr>Tajmer komponenta</vt:lpstr>
      <vt:lpstr>PowerPoint Presentation</vt:lpstr>
      <vt:lpstr>PowerPoint Presentation</vt:lpstr>
      <vt:lpstr>PowerPoint Presentation</vt:lpstr>
      <vt:lpstr>PowerPoint Presentation</vt:lpstr>
      <vt:lpstr>Tajmer komponenta</vt:lpstr>
      <vt:lpstr>Tajmer komponenta</vt:lpstr>
      <vt:lpstr>Tajmer komponenta</vt:lpstr>
      <vt:lpstr>Tajmer komponenta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Isčitavanje ulaza i upis na izlaze</vt:lpstr>
      <vt:lpstr>Povratni kodovi</vt:lpstr>
      <vt:lpstr>PowerPoint Presentation</vt:lpstr>
      <vt:lpstr>LRC provera greške</vt:lpstr>
      <vt:lpstr>Algoritam</vt:lpstr>
      <vt:lpstr>Greške</vt:lpstr>
      <vt:lpstr>Greška prilikom pristupa nepostojećoj adresi</vt:lpstr>
      <vt:lpstr>Greška prilikom pristupa nepostojećoj adresi</vt:lpstr>
      <vt:lpstr>Greška prilikom pristupa nepostojećoj adresi</vt:lpstr>
      <vt:lpstr>Greška prilikom pristupa nepostojećoj adresi</vt:lpstr>
      <vt:lpstr>Greška prilikom pristupa nepostojećoj adresi</vt:lpstr>
      <vt:lpstr>Greška prilikom pristupa nepostojećoj adresi</vt:lpstr>
      <vt:lpstr>Greška prilikom pristupa nepostojećoj adresi</vt:lpstr>
      <vt:lpstr>Testiranje Programa</vt:lpstr>
      <vt:lpstr>Softveri koji su korišćeni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</dc:title>
  <dc:creator>Dusan</dc:creator>
  <cp:lastModifiedBy>Dušan Grković</cp:lastModifiedBy>
  <cp:revision>13</cp:revision>
  <dcterms:modified xsi:type="dcterms:W3CDTF">2024-01-17T18:10:12Z</dcterms:modified>
</cp:coreProperties>
</file>