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Math.random</a:t>
            </a:r>
            <a:r>
              <a:rPr lang="tr-TR" dirty="0" smtClean="0"/>
              <a:t>() ile ürettiğimiz </a:t>
            </a:r>
            <a:r>
              <a:rPr lang="tr-TR" dirty="0" err="1" smtClean="0"/>
              <a:t>random</a:t>
            </a:r>
            <a:r>
              <a:rPr lang="tr-TR" dirty="0" smtClean="0"/>
              <a:t> bir sayıyı tahmin etme programı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9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Odev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30602" y="2015732"/>
            <a:ext cx="9603275" cy="3450613"/>
          </a:xfrm>
        </p:spPr>
        <p:txBody>
          <a:bodyPr/>
          <a:lstStyle/>
          <a:p>
            <a:r>
              <a:rPr lang="tr-TR" dirty="0" smtClean="0"/>
              <a:t>Kullanıcıdan alınacak «</a:t>
            </a:r>
            <a:r>
              <a:rPr lang="tr-TR" b="1" dirty="0" smtClean="0"/>
              <a:t>n</a:t>
            </a:r>
            <a:r>
              <a:rPr lang="tr-TR" dirty="0" smtClean="0"/>
              <a:t>» </a:t>
            </a:r>
            <a:r>
              <a:rPr lang="tr-TR" dirty="0" err="1" smtClean="0"/>
              <a:t>input</a:t>
            </a:r>
            <a:r>
              <a:rPr lang="tr-TR" dirty="0" smtClean="0"/>
              <a:t> değeri ile 1’den </a:t>
            </a:r>
            <a:r>
              <a:rPr lang="tr-TR" dirty="0" err="1" smtClean="0"/>
              <a:t>n’e</a:t>
            </a:r>
            <a:r>
              <a:rPr lang="tr-TR" dirty="0" smtClean="0"/>
              <a:t> kadar olan sayıların birinci, ikinci, üçünü ve dördüncü kuvvetlerini konsol ekranına çıktı olarak veren Java programı yazınız.</a:t>
            </a:r>
          </a:p>
          <a:p>
            <a:r>
              <a:rPr lang="tr-TR" dirty="0" smtClean="0"/>
              <a:t>Programın çıktısı aşağıdaki gibi olmalıdır.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Math kütüphanesinden faydalanabilirsin.</a:t>
            </a:r>
          </a:p>
          <a:p>
            <a:r>
              <a:rPr lang="tr-TR" dirty="0" smtClean="0"/>
              <a:t>Yazacağın programı 5,10, 1, 0 ve -1 gibi </a:t>
            </a:r>
            <a:r>
              <a:rPr lang="tr-TR" dirty="0" err="1" smtClean="0"/>
              <a:t>input</a:t>
            </a:r>
            <a:r>
              <a:rPr lang="tr-TR" dirty="0" smtClean="0"/>
              <a:t> değerleri ile test etmelisin.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88" y="3372385"/>
            <a:ext cx="3238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4357</TotalTime>
  <Words>72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</vt:lpstr>
      <vt:lpstr>Odev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262</cp:revision>
  <dcterms:created xsi:type="dcterms:W3CDTF">2018-01-02T11:14:43Z</dcterms:created>
  <dcterms:modified xsi:type="dcterms:W3CDTF">2020-02-23T13:19:15Z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