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iasjiYw/tP1NaTOKy10+NCLNl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buClr>
                <a:schemeClr val="dk2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415600" y="306567"/>
            <a:ext cx="11360800" cy="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2572"/>
              <a:t>Demo - Accelerate New Value</a:t>
            </a:r>
            <a:endParaRPr sz="2572"/>
          </a:p>
        </p:txBody>
      </p:sp>
      <p:cxnSp>
        <p:nvCxnSpPr>
          <p:cNvPr id="59" name="Google Shape;59;p1"/>
          <p:cNvCxnSpPr/>
          <p:nvPr/>
        </p:nvCxnSpPr>
        <p:spPr>
          <a:xfrm>
            <a:off x="7660800" y="882106"/>
            <a:ext cx="0" cy="5522628"/>
          </a:xfrm>
          <a:prstGeom prst="straightConnector1">
            <a:avLst/>
          </a:prstGeom>
          <a:noFill/>
          <a:ln cap="flat" cmpd="sng" w="57150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" name="Google Shape;60;p1"/>
          <p:cNvSpPr txBox="1"/>
          <p:nvPr/>
        </p:nvSpPr>
        <p:spPr>
          <a:xfrm>
            <a:off x="415600" y="1043667"/>
            <a:ext cx="73029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lang="en-GB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Help in increasing sales and drive customer experience - e.g. 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Provide personalized recommendations to a customer that will improve their experience</a:t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🧩 </a:t>
            </a:r>
            <a:r>
              <a:rPr b="1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Question:</a:t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65655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ourier New"/>
              <a:buChar char="●"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Which products were the most influential in driving co-purchases at the Uppsala store, and how should we promote or bundle them?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3735" y="1684481"/>
            <a:ext cx="4215463" cy="406133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"/>
          <p:cNvSpPr/>
          <p:nvPr/>
        </p:nvSpPr>
        <p:spPr>
          <a:xfrm>
            <a:off x="7803735" y="870566"/>
            <a:ext cx="4215461" cy="41329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Insights From Interconnected Entities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idx="1" type="subTitle"/>
          </p:nvPr>
        </p:nvSpPr>
        <p:spPr>
          <a:xfrm>
            <a:off x="415600" y="306567"/>
            <a:ext cx="11360800" cy="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2572"/>
              <a:t>Demo - Insights from disjointed data</a:t>
            </a:r>
            <a:endParaRPr sz="2572"/>
          </a:p>
        </p:txBody>
      </p:sp>
      <p:sp>
        <p:nvSpPr>
          <p:cNvPr id="68" name="Google Shape;68;p2"/>
          <p:cNvSpPr txBox="1"/>
          <p:nvPr/>
        </p:nvSpPr>
        <p:spPr>
          <a:xfrm>
            <a:off x="415600" y="1043668"/>
            <a:ext cx="7248000" cy="54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0" i="0" lang="en-GB" sz="2467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Bringing together </a:t>
            </a:r>
            <a:r>
              <a:rPr lang="en-GB" sz="2467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disjointed </a:t>
            </a:r>
            <a:r>
              <a:rPr b="0" i="0" lang="en-GB" sz="2467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like orders, returns, and customer profiles to uncover behaviors that are otherwise hidden</a:t>
            </a:r>
            <a:endParaRPr b="0" i="0" sz="2467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🧩 </a:t>
            </a:r>
            <a:r>
              <a:rPr b="1" i="0" lang="en-GB" sz="2533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r>
              <a:rPr b="1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52955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urier New"/>
              <a:buChar char="●"/>
            </a:pPr>
            <a:r>
              <a:rPr b="0" i="0" lang="en-GB" sz="2333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Which customers are returning items most frequently relative to their purchase? Show customers’ behaviour in terms of total orders, total returns, and their return rate.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600" u="none" cap="none" strike="noStrike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" name="Google Shape;69;p2"/>
          <p:cNvCxnSpPr/>
          <p:nvPr/>
        </p:nvCxnSpPr>
        <p:spPr>
          <a:xfrm>
            <a:off x="7660800" y="882106"/>
            <a:ext cx="0" cy="5522628"/>
          </a:xfrm>
          <a:prstGeom prst="straightConnector1">
            <a:avLst/>
          </a:prstGeom>
          <a:noFill/>
          <a:ln cap="flat" cmpd="sng" w="57150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6907" y="1373471"/>
            <a:ext cx="4249093" cy="433394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/>
          <p:nvPr/>
        </p:nvSpPr>
        <p:spPr>
          <a:xfrm>
            <a:off x="7803735" y="870566"/>
            <a:ext cx="4215461" cy="41329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Insights from disjointed data</a:t>
            </a:r>
            <a:endParaRPr b="1"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idx="1" type="subTitle"/>
          </p:nvPr>
        </p:nvSpPr>
        <p:spPr>
          <a:xfrm>
            <a:off x="415600" y="306567"/>
            <a:ext cx="11360800" cy="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2572"/>
              <a:t>Demo - Unearth trends or warnings</a:t>
            </a:r>
            <a:endParaRPr sz="2572"/>
          </a:p>
        </p:txBody>
      </p:sp>
      <p:sp>
        <p:nvSpPr>
          <p:cNvPr id="77" name="Google Shape;77;p3"/>
          <p:cNvSpPr txBox="1"/>
          <p:nvPr/>
        </p:nvSpPr>
        <p:spPr>
          <a:xfrm>
            <a:off x="415600" y="1043667"/>
            <a:ext cx="7248000" cy="5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lang="en-GB" sz="24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potting emerging trends or early warning signs — insights that are not explicit but are critical to strategic outcomes.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🧩 </a:t>
            </a:r>
            <a:r>
              <a:rPr b="1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Question:</a:t>
            </a:r>
            <a:endParaRPr b="1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69888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Courier New"/>
              <a:buChar char="●"/>
            </a:pPr>
            <a:r>
              <a:rPr b="0" i="0" lang="en-GB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Are my high-value customers purchasing less frequently by comparing the number of orders they placed across the Summer and Autumn seasons?</a:t>
            </a:r>
            <a:endParaRPr b="0" i="0" sz="2400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38761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8" name="Google Shape;78;p3"/>
          <p:cNvCxnSpPr/>
          <p:nvPr/>
        </p:nvCxnSpPr>
        <p:spPr>
          <a:xfrm>
            <a:off x="7776000" y="792002"/>
            <a:ext cx="0" cy="5522628"/>
          </a:xfrm>
          <a:prstGeom prst="straightConnector1">
            <a:avLst/>
          </a:prstGeom>
          <a:noFill/>
          <a:ln cap="flat" cmpd="sng" w="57150">
            <a:solidFill>
              <a:srgbClr val="3B7FF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9" name="Google Shape;7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2512" y="1293703"/>
            <a:ext cx="3723888" cy="477229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"/>
          <p:cNvSpPr/>
          <p:nvPr/>
        </p:nvSpPr>
        <p:spPr>
          <a:xfrm>
            <a:off x="7891901" y="792002"/>
            <a:ext cx="4215461" cy="413294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1"/>
                </a:solidFill>
              </a:rPr>
              <a:t>Insights that are not explicit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idx="1" type="subTitle"/>
          </p:nvPr>
        </p:nvSpPr>
        <p:spPr>
          <a:xfrm>
            <a:off x="415600" y="306567"/>
            <a:ext cx="11360800" cy="6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2572"/>
              <a:t>Demo - Operational Questions</a:t>
            </a:r>
            <a:endParaRPr sz="2572"/>
          </a:p>
        </p:txBody>
      </p:sp>
      <p:sp>
        <p:nvSpPr>
          <p:cNvPr id="86" name="Google Shape;86;p4"/>
          <p:cNvSpPr txBox="1"/>
          <p:nvPr/>
        </p:nvSpPr>
        <p:spPr>
          <a:xfrm>
            <a:off x="415600" y="1043667"/>
            <a:ext cx="113607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0" i="0" lang="en-GB" sz="2667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Quick answers to everyday business questions that help store or category managers make decisions based on historical data.</a:t>
            </a:r>
            <a:endParaRPr b="0" i="0" sz="2667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67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13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🧩 </a:t>
            </a:r>
            <a:r>
              <a:rPr b="1" i="0" lang="en-GB" sz="2667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Question:</a:t>
            </a:r>
            <a:endParaRPr b="1" i="0" sz="2667" u="none" cap="none" strike="noStrike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74120" lvl="0" marL="60958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</a:pPr>
            <a:r>
              <a:rPr b="0" i="0" lang="en-GB" sz="2667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Which products in each category had the highest sales in March 2023 at the Store Stockholm?	</a:t>
            </a:r>
            <a:endParaRPr b="0" i="0" sz="2667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67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2025-05-15T04:05:06Z</dcterms:created>
  <dc:creator>Thomson Dcruz</dc:creator>
</cp:coreProperties>
</file>