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069322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zure_enterprise_bi_architecture_1741676933522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33450" y="0"/>
          <a:ext cx="8201025" cy="5143500"/>
          <a:chOff x="933450" y="0"/>
          <a:chExt cx="8201025" cy="5143500"/>
        </a:xfrm>
      </p:grpSpPr>
      <p:pic>
        <p:nvPicPr>
          <p:cNvPr id="2" name="Image 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0"/>
            <a:ext cx="726757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Theme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2025-03-11T07:09:10Z</dcterms:created>
  <dcterms:modified xsi:type="dcterms:W3CDTF">2025-03-11T07:09:10Z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