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2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9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BC50-B7EC-CD46-B6AE-BD80992CA751}" type="datetimeFigureOut">
              <a:rPr lang="en-US" smtClean="0"/>
              <a:t>19/02/2021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C3FD-F25B-5746-878C-A79D374F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F Cannon angle and POLL pitch ang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329148"/>
            <a:ext cx="7772400" cy="679093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Poll and Cannon Motion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2123" y="1458005"/>
            <a:ext cx="5800311" cy="284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Cannon Angle (</a:t>
            </a:r>
            <a:r>
              <a:rPr lang="en-US" dirty="0" err="1" smtClean="0"/>
              <a:t>degs</a:t>
            </a:r>
            <a:r>
              <a:rPr lang="en-US" dirty="0" smtClean="0"/>
              <a:t>) and Poll pitch </a:t>
            </a:r>
            <a:r>
              <a:rPr lang="en-US" smtClean="0"/>
              <a:t>angle (degs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522295"/>
            <a:ext cx="1104738" cy="707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Angle deg.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795" y="6141102"/>
            <a:ext cx="1846149" cy="284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- </a:t>
            </a:r>
            <a:r>
              <a:rPr lang="en-US" dirty="0" err="1" smtClean="0"/>
              <a:t>secs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90174" y="1971464"/>
            <a:ext cx="2775770" cy="284389"/>
            <a:chOff x="1990174" y="1971464"/>
            <a:chExt cx="2775770" cy="284389"/>
          </a:xfrm>
        </p:grpSpPr>
        <p:sp>
          <p:nvSpPr>
            <p:cNvPr id="9" name="Rectangle 8"/>
            <p:cNvSpPr/>
            <p:nvPr/>
          </p:nvSpPr>
          <p:spPr>
            <a:xfrm>
              <a:off x="2919795" y="1971464"/>
              <a:ext cx="1846149" cy="2843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Impact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990174" y="2081951"/>
              <a:ext cx="929621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69390" y="4430253"/>
            <a:ext cx="2716850" cy="284389"/>
            <a:chOff x="1669390" y="4430253"/>
            <a:chExt cx="2716850" cy="284389"/>
          </a:xfrm>
        </p:grpSpPr>
        <p:sp>
          <p:nvSpPr>
            <p:cNvPr id="13" name="Rectangle 12"/>
            <p:cNvSpPr/>
            <p:nvPr/>
          </p:nvSpPr>
          <p:spPr>
            <a:xfrm>
              <a:off x="1669390" y="4430253"/>
              <a:ext cx="1846149" cy="2843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Roll over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15539" y="4551995"/>
              <a:ext cx="870701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404246" y="2459580"/>
            <a:ext cx="2284772" cy="918681"/>
            <a:chOff x="3404246" y="2459580"/>
            <a:chExt cx="2284772" cy="918681"/>
          </a:xfrm>
        </p:grpSpPr>
        <p:sp>
          <p:nvSpPr>
            <p:cNvPr id="18" name="Rectangle 17"/>
            <p:cNvSpPr/>
            <p:nvPr/>
          </p:nvSpPr>
          <p:spPr>
            <a:xfrm>
              <a:off x="3842869" y="2459580"/>
              <a:ext cx="1846149" cy="2843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mid-stance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404246" y="2614078"/>
              <a:ext cx="445171" cy="7641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16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9148"/>
            <a:ext cx="7772400" cy="679093"/>
          </a:xfrm>
          <a:ln>
            <a:solidFill>
              <a:srgbClr val="4F81BD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Poll and Cannon Motion</a:t>
            </a:r>
            <a:endParaRPr lang="en-US" dirty="0"/>
          </a:p>
        </p:txBody>
      </p:sp>
      <p:pic>
        <p:nvPicPr>
          <p:cNvPr id="4" name="Picture 3" descr="LF Cannon pitch angle and Poll vert. disp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62" y="1467593"/>
            <a:ext cx="7330537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3653" y="5856713"/>
            <a:ext cx="1846149" cy="284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- </a:t>
            </a:r>
            <a:r>
              <a:rPr lang="en-US" dirty="0" err="1" smtClean="0"/>
              <a:t>secs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3061143"/>
            <a:ext cx="1675936" cy="1409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Angle deg.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Vertical . Displacement (cm)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4709" y="1690970"/>
            <a:ext cx="5800311" cy="284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Cannon Angle (</a:t>
            </a:r>
            <a:r>
              <a:rPr lang="en-US" dirty="0" err="1" smtClean="0"/>
              <a:t>degs</a:t>
            </a:r>
            <a:r>
              <a:rPr lang="en-US" dirty="0" smtClean="0"/>
              <a:t>) and Poll vertical displacement (cm)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70858" y="2756365"/>
            <a:ext cx="2481172" cy="648478"/>
            <a:chOff x="3404246" y="2459580"/>
            <a:chExt cx="2284772" cy="648478"/>
          </a:xfrm>
        </p:grpSpPr>
        <p:sp>
          <p:nvSpPr>
            <p:cNvPr id="9" name="Rectangle 8"/>
            <p:cNvSpPr/>
            <p:nvPr/>
          </p:nvSpPr>
          <p:spPr>
            <a:xfrm>
              <a:off x="3842869" y="2459580"/>
              <a:ext cx="1846149" cy="2843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mid-stance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404246" y="2614078"/>
              <a:ext cx="445171" cy="49398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924709" y="4185936"/>
            <a:ext cx="2716850" cy="284389"/>
            <a:chOff x="1669390" y="4430253"/>
            <a:chExt cx="2716850" cy="284389"/>
          </a:xfrm>
        </p:grpSpPr>
        <p:sp>
          <p:nvSpPr>
            <p:cNvPr id="12" name="Rectangle 11"/>
            <p:cNvSpPr/>
            <p:nvPr/>
          </p:nvSpPr>
          <p:spPr>
            <a:xfrm>
              <a:off x="1669390" y="4430253"/>
              <a:ext cx="1846149" cy="2843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Roll over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515539" y="4551995"/>
              <a:ext cx="870701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82973" y="2212331"/>
            <a:ext cx="2775770" cy="284389"/>
            <a:chOff x="1990174" y="1971464"/>
            <a:chExt cx="2775770" cy="284389"/>
          </a:xfrm>
        </p:grpSpPr>
        <p:sp>
          <p:nvSpPr>
            <p:cNvPr id="15" name="Rectangle 14"/>
            <p:cNvSpPr/>
            <p:nvPr/>
          </p:nvSpPr>
          <p:spPr>
            <a:xfrm>
              <a:off x="2919795" y="1971464"/>
              <a:ext cx="1846149" cy="2843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Impact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1990174" y="2081951"/>
              <a:ext cx="929621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703705" y="3776039"/>
            <a:ext cx="1846149" cy="284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swing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09802" y="3918234"/>
            <a:ext cx="69390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3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Poll and Cannon Motion</vt:lpstr>
    </vt:vector>
  </TitlesOfParts>
  <Company>SPERERO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MARTIN</dc:creator>
  <cp:lastModifiedBy>COLIN MARTIN</cp:lastModifiedBy>
  <cp:revision>5</cp:revision>
  <dcterms:created xsi:type="dcterms:W3CDTF">2021-02-19T04:29:31Z</dcterms:created>
  <dcterms:modified xsi:type="dcterms:W3CDTF">2021-02-19T05:27:33Z</dcterms:modified>
</cp:coreProperties>
</file>