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37229-F341-C171-31A3-C236528A71BE}" v="9" dt="2022-02-25T03:02:02.167"/>
    <p1510:client id="{9C8D166E-0F50-D846-D72C-EDE3A65757E2}" v="40" dt="2022-02-04T03:37:42.779"/>
    <p1510:client id="{A69D89FC-26B4-4D6A-964D-805EECF5FF31}" v="4" dt="2022-01-31T05:33:08.438"/>
    <p1510:client id="{A836D21E-FD51-5108-E65B-F4003AA077BE}" v="20" dt="2022-02-04T00:43:38.541"/>
    <p1510:client id="{CABC74DB-E83D-CF47-B316-DA24A7A08246}" v="328" dt="2022-02-24T16:26:17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u G. Oniciuc" userId="S::lgoniciuc@cpp.edu::67ff9783-0722-4d35-8e0e-8e7387cc5fb5" providerId="AD" clId="Web-{F515C2E8-7E33-D6EF-E19A-0B927E3A9BB8}"/>
    <pc:docChg chg="modSld">
      <pc:chgData name="Liviu G. Oniciuc" userId="S::lgoniciuc@cpp.edu::67ff9783-0722-4d35-8e0e-8e7387cc5fb5" providerId="AD" clId="Web-{F515C2E8-7E33-D6EF-E19A-0B927E3A9BB8}" dt="2022-01-28T04:17:31.903" v="40" actId="14100"/>
      <pc:docMkLst>
        <pc:docMk/>
      </pc:docMkLst>
      <pc:sldChg chg="modSp">
        <pc:chgData name="Liviu G. Oniciuc" userId="S::lgoniciuc@cpp.edu::67ff9783-0722-4d35-8e0e-8e7387cc5fb5" providerId="AD" clId="Web-{F515C2E8-7E33-D6EF-E19A-0B927E3A9BB8}" dt="2022-01-28T03:00:08.595" v="0" actId="20577"/>
        <pc:sldMkLst>
          <pc:docMk/>
          <pc:sldMk cId="109857222" sldId="256"/>
        </pc:sldMkLst>
        <pc:spChg chg="mod">
          <ac:chgData name="Liviu G. Oniciuc" userId="S::lgoniciuc@cpp.edu::67ff9783-0722-4d35-8e0e-8e7387cc5fb5" providerId="AD" clId="Web-{F515C2E8-7E33-D6EF-E19A-0B927E3A9BB8}" dt="2022-01-28T03:00:08.595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iviu G. Oniciuc" userId="S::lgoniciuc@cpp.edu::67ff9783-0722-4d35-8e0e-8e7387cc5fb5" providerId="AD" clId="Web-{F515C2E8-7E33-D6EF-E19A-0B927E3A9BB8}" dt="2022-01-28T03:06:25.775" v="6" actId="1076"/>
        <pc:sldMkLst>
          <pc:docMk/>
          <pc:sldMk cId="3297692303" sldId="274"/>
        </pc:sldMkLst>
        <pc:picChg chg="mod">
          <ac:chgData name="Liviu G. Oniciuc" userId="S::lgoniciuc@cpp.edu::67ff9783-0722-4d35-8e0e-8e7387cc5fb5" providerId="AD" clId="Web-{F515C2E8-7E33-D6EF-E19A-0B927E3A9BB8}" dt="2022-01-28T03:06:23.321" v="5" actId="1076"/>
          <ac:picMkLst>
            <pc:docMk/>
            <pc:sldMk cId="3297692303" sldId="274"/>
            <ac:picMk id="4" creationId="{BB01902B-A0AE-4858-813D-3AE297ECD8D6}"/>
          </ac:picMkLst>
        </pc:picChg>
        <pc:picChg chg="mod">
          <ac:chgData name="Liviu G. Oniciuc" userId="S::lgoniciuc@cpp.edu::67ff9783-0722-4d35-8e0e-8e7387cc5fb5" providerId="AD" clId="Web-{F515C2E8-7E33-D6EF-E19A-0B927E3A9BB8}" dt="2022-01-28T03:06:25.775" v="6" actId="1076"/>
          <ac:picMkLst>
            <pc:docMk/>
            <pc:sldMk cId="3297692303" sldId="274"/>
            <ac:picMk id="7" creationId="{CFBE9980-658B-469E-9315-EB04A8D4BA9D}"/>
          </ac:picMkLst>
        </pc:picChg>
      </pc:sldChg>
      <pc:sldChg chg="modSp">
        <pc:chgData name="Liviu G. Oniciuc" userId="S::lgoniciuc@cpp.edu::67ff9783-0722-4d35-8e0e-8e7387cc5fb5" providerId="AD" clId="Web-{F515C2E8-7E33-D6EF-E19A-0B927E3A9BB8}" dt="2022-01-28T03:20:57.809" v="14" actId="20577"/>
        <pc:sldMkLst>
          <pc:docMk/>
          <pc:sldMk cId="3012381018" sldId="280"/>
        </pc:sldMkLst>
        <pc:spChg chg="mod">
          <ac:chgData name="Liviu G. Oniciuc" userId="S::lgoniciuc@cpp.edu::67ff9783-0722-4d35-8e0e-8e7387cc5fb5" providerId="AD" clId="Web-{F515C2E8-7E33-D6EF-E19A-0B927E3A9BB8}" dt="2022-01-28T03:20:57.809" v="14" actId="20577"/>
          <ac:spMkLst>
            <pc:docMk/>
            <pc:sldMk cId="3012381018" sldId="280"/>
            <ac:spMk id="6" creationId="{88DE7AB7-F806-4B59-B802-B86ECAE77E3F}"/>
          </ac:spMkLst>
        </pc:spChg>
        <pc:picChg chg="mod">
          <ac:chgData name="Liviu G. Oniciuc" userId="S::lgoniciuc@cpp.edu::67ff9783-0722-4d35-8e0e-8e7387cc5fb5" providerId="AD" clId="Web-{F515C2E8-7E33-D6EF-E19A-0B927E3A9BB8}" dt="2022-01-28T03:12:07.235" v="9" actId="14100"/>
          <ac:picMkLst>
            <pc:docMk/>
            <pc:sldMk cId="3012381018" sldId="280"/>
            <ac:picMk id="4" creationId="{20BC0D6A-0025-4EF7-B6A4-E26E2624651B}"/>
          </ac:picMkLst>
        </pc:picChg>
      </pc:sldChg>
      <pc:sldChg chg="addSp delSp modSp">
        <pc:chgData name="Liviu G. Oniciuc" userId="S::lgoniciuc@cpp.edu::67ff9783-0722-4d35-8e0e-8e7387cc5fb5" providerId="AD" clId="Web-{F515C2E8-7E33-D6EF-E19A-0B927E3A9BB8}" dt="2022-01-28T04:17:31.903" v="40" actId="14100"/>
        <pc:sldMkLst>
          <pc:docMk/>
          <pc:sldMk cId="3222281356" sldId="291"/>
        </pc:sldMkLst>
        <pc:spChg chg="mod">
          <ac:chgData name="Liviu G. Oniciuc" userId="S::lgoniciuc@cpp.edu::67ff9783-0722-4d35-8e0e-8e7387cc5fb5" providerId="AD" clId="Web-{F515C2E8-7E33-D6EF-E19A-0B927E3A9BB8}" dt="2022-01-28T04:07:35.121" v="33" actId="20577"/>
          <ac:spMkLst>
            <pc:docMk/>
            <pc:sldMk cId="3222281356" sldId="291"/>
            <ac:spMk id="6" creationId="{88DE7AB7-F806-4B59-B802-B86ECAE77E3F}"/>
          </ac:spMkLst>
        </pc:spChg>
        <pc:spChg chg="mod">
          <ac:chgData name="Liviu G. Oniciuc" userId="S::lgoniciuc@cpp.edu::67ff9783-0722-4d35-8e0e-8e7387cc5fb5" providerId="AD" clId="Web-{F515C2E8-7E33-D6EF-E19A-0B927E3A9BB8}" dt="2022-01-28T04:09:50.921" v="35" actId="14100"/>
          <ac:spMkLst>
            <pc:docMk/>
            <pc:sldMk cId="3222281356" sldId="291"/>
            <ac:spMk id="7" creationId="{893FE326-9AB5-4F7C-9B1F-E91B8D9630A8}"/>
          </ac:spMkLst>
        </pc:spChg>
        <pc:picChg chg="del mod">
          <ac:chgData name="Liviu G. Oniciuc" userId="S::lgoniciuc@cpp.edu::67ff9783-0722-4d35-8e0e-8e7387cc5fb5" providerId="AD" clId="Web-{F515C2E8-7E33-D6EF-E19A-0B927E3A9BB8}" dt="2022-01-28T04:17:23.981" v="37"/>
          <ac:picMkLst>
            <pc:docMk/>
            <pc:sldMk cId="3222281356" sldId="291"/>
            <ac:picMk id="3" creationId="{28381135-D63A-47D4-B0E4-AA1089016078}"/>
          </ac:picMkLst>
        </pc:picChg>
        <pc:picChg chg="add mod">
          <ac:chgData name="Liviu G. Oniciuc" userId="S::lgoniciuc@cpp.edu::67ff9783-0722-4d35-8e0e-8e7387cc5fb5" providerId="AD" clId="Web-{F515C2E8-7E33-D6EF-E19A-0B927E3A9BB8}" dt="2022-01-28T04:17:31.903" v="40" actId="14100"/>
          <ac:picMkLst>
            <pc:docMk/>
            <pc:sldMk cId="3222281356" sldId="291"/>
            <ac:picMk id="4" creationId="{89F46708-A337-4D0B-947D-3E19A26E92ED}"/>
          </ac:picMkLst>
        </pc:picChg>
      </pc:sldChg>
      <pc:sldChg chg="modSp">
        <pc:chgData name="Liviu G. Oniciuc" userId="S::lgoniciuc@cpp.edu::67ff9783-0722-4d35-8e0e-8e7387cc5fb5" providerId="AD" clId="Web-{F515C2E8-7E33-D6EF-E19A-0B927E3A9BB8}" dt="2022-01-28T04:14:48.680" v="36" actId="20577"/>
        <pc:sldMkLst>
          <pc:docMk/>
          <pc:sldMk cId="3457275180" sldId="292"/>
        </pc:sldMkLst>
        <pc:spChg chg="mod">
          <ac:chgData name="Liviu G. Oniciuc" userId="S::lgoniciuc@cpp.edu::67ff9783-0722-4d35-8e0e-8e7387cc5fb5" providerId="AD" clId="Web-{F515C2E8-7E33-D6EF-E19A-0B927E3A9BB8}" dt="2022-01-28T04:14:48.680" v="36" actId="20577"/>
          <ac:spMkLst>
            <pc:docMk/>
            <pc:sldMk cId="3457275180" sldId="292"/>
            <ac:spMk id="6" creationId="{88DE7AB7-F806-4B59-B802-B86ECAE77E3F}"/>
          </ac:spMkLst>
        </pc:spChg>
      </pc:sldChg>
    </pc:docChg>
  </pc:docChgLst>
  <pc:docChgLst>
    <pc:chgData name="Liviu G. Oniciuc" userId="S::lgoniciuc@cpp.edu::67ff9783-0722-4d35-8e0e-8e7387cc5fb5" providerId="AD" clId="Web-{A836D21E-FD51-5108-E65B-F4003AA077BE}"/>
    <pc:docChg chg="modSld">
      <pc:chgData name="Liviu G. Oniciuc" userId="S::lgoniciuc@cpp.edu::67ff9783-0722-4d35-8e0e-8e7387cc5fb5" providerId="AD" clId="Web-{A836D21E-FD51-5108-E65B-F4003AA077BE}" dt="2022-02-04T00:43:38.541" v="20" actId="20577"/>
      <pc:docMkLst>
        <pc:docMk/>
      </pc:docMkLst>
      <pc:sldChg chg="modSp">
        <pc:chgData name="Liviu G. Oniciuc" userId="S::lgoniciuc@cpp.edu::67ff9783-0722-4d35-8e0e-8e7387cc5fb5" providerId="AD" clId="Web-{A836D21E-FD51-5108-E65B-F4003AA077BE}" dt="2022-02-04T00:34:55.449" v="6" actId="20577"/>
        <pc:sldMkLst>
          <pc:docMk/>
          <pc:sldMk cId="1728003401" sldId="274"/>
        </pc:sldMkLst>
        <pc:spChg chg="mod">
          <ac:chgData name="Liviu G. Oniciuc" userId="S::lgoniciuc@cpp.edu::67ff9783-0722-4d35-8e0e-8e7387cc5fb5" providerId="AD" clId="Web-{A836D21E-FD51-5108-E65B-F4003AA077BE}" dt="2022-02-04T00:34:55.449" v="6" actId="20577"/>
          <ac:spMkLst>
            <pc:docMk/>
            <pc:sldMk cId="1728003401" sldId="274"/>
            <ac:spMk id="2" creationId="{ECF2EA39-634F-48F8-B6D8-5BE77DC2BCE4}"/>
          </ac:spMkLst>
        </pc:spChg>
      </pc:sldChg>
      <pc:sldChg chg="modSp">
        <pc:chgData name="Liviu G. Oniciuc" userId="S::lgoniciuc@cpp.edu::67ff9783-0722-4d35-8e0e-8e7387cc5fb5" providerId="AD" clId="Web-{A836D21E-FD51-5108-E65B-F4003AA077BE}" dt="2022-02-04T00:43:38.541" v="20" actId="20577"/>
        <pc:sldMkLst>
          <pc:docMk/>
          <pc:sldMk cId="888485295" sldId="275"/>
        </pc:sldMkLst>
        <pc:spChg chg="mod">
          <ac:chgData name="Liviu G. Oniciuc" userId="S::lgoniciuc@cpp.edu::67ff9783-0722-4d35-8e0e-8e7387cc5fb5" providerId="AD" clId="Web-{A836D21E-FD51-5108-E65B-F4003AA077BE}" dt="2022-02-04T00:36:44.577" v="9" actId="20577"/>
          <ac:spMkLst>
            <pc:docMk/>
            <pc:sldMk cId="888485295" sldId="275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A836D21E-FD51-5108-E65B-F4003AA077BE}" dt="2022-02-04T00:43:38.541" v="20" actId="20577"/>
          <ac:spMkLst>
            <pc:docMk/>
            <pc:sldMk cId="888485295" sldId="275"/>
            <ac:spMk id="6" creationId="{88DE7AB7-F806-4B59-B802-B86ECAE77E3F}"/>
          </ac:spMkLst>
        </pc:spChg>
      </pc:sldChg>
    </pc:docChg>
  </pc:docChgLst>
  <pc:docChgLst>
    <pc:chgData name="Liviu G. Oniciuc" userId="S::lgoniciuc@cpp.edu::67ff9783-0722-4d35-8e0e-8e7387cc5fb5" providerId="AD" clId="Web-{00BA6A20-59E5-63C7-3A20-BFE1472CA7A8}"/>
    <pc:docChg chg="addSld delSld modSld">
      <pc:chgData name="Liviu G. Oniciuc" userId="S::lgoniciuc@cpp.edu::67ff9783-0722-4d35-8e0e-8e7387cc5fb5" providerId="AD" clId="Web-{00BA6A20-59E5-63C7-3A20-BFE1472CA7A8}" dt="2021-01-24T19:02:33.824" v="384" actId="20577"/>
      <pc:docMkLst>
        <pc:docMk/>
      </pc:docMkLst>
      <pc:sldChg chg="addSp delSp modSp">
        <pc:chgData name="Liviu G. Oniciuc" userId="S::lgoniciuc@cpp.edu::67ff9783-0722-4d35-8e0e-8e7387cc5fb5" providerId="AD" clId="Web-{00BA6A20-59E5-63C7-3A20-BFE1472CA7A8}" dt="2021-01-24T19:02:33.824" v="384" actId="20577"/>
        <pc:sldMkLst>
          <pc:docMk/>
          <pc:sldMk cId="1962461942" sldId="258"/>
        </pc:sldMkLst>
        <pc:spChg chg="mod">
          <ac:chgData name="Liviu G. Oniciuc" userId="S::lgoniciuc@cpp.edu::67ff9783-0722-4d35-8e0e-8e7387cc5fb5" providerId="AD" clId="Web-{00BA6A20-59E5-63C7-3A20-BFE1472CA7A8}" dt="2021-01-24T18:44:25.094" v="17" actId="20577"/>
          <ac:spMkLst>
            <pc:docMk/>
            <pc:sldMk cId="1962461942" sldId="258"/>
            <ac:spMk id="2" creationId="{ECF2EA39-634F-48F8-B6D8-5BE77DC2BCE4}"/>
          </ac:spMkLst>
        </pc:spChg>
        <pc:spChg chg="del">
          <ac:chgData name="Liviu G. Oniciuc" userId="S::lgoniciuc@cpp.edu::67ff9783-0722-4d35-8e0e-8e7387cc5fb5" providerId="AD" clId="Web-{00BA6A20-59E5-63C7-3A20-BFE1472CA7A8}" dt="2021-01-24T18:45:03.737" v="18"/>
          <ac:spMkLst>
            <pc:docMk/>
            <pc:sldMk cId="1962461942" sldId="258"/>
            <ac:spMk id="3" creationId="{1E861870-D406-48D3-94DE-8C1D7D26BFB6}"/>
          </ac:spMkLst>
        </pc:spChg>
        <pc:spChg chg="add mod">
          <ac:chgData name="Liviu G. Oniciuc" userId="S::lgoniciuc@cpp.edu::67ff9783-0722-4d35-8e0e-8e7387cc5fb5" providerId="AD" clId="Web-{00BA6A20-59E5-63C7-3A20-BFE1472CA7A8}" dt="2021-01-24T19:02:33.824" v="384" actId="20577"/>
          <ac:spMkLst>
            <pc:docMk/>
            <pc:sldMk cId="1962461942" sldId="258"/>
            <ac:spMk id="5" creationId="{43213B44-3322-4986-9C79-D2E0F3A1DB41}"/>
          </ac:spMkLst>
        </pc:spChg>
        <pc:graphicFrameChg chg="add mod ord modGraphic">
          <ac:chgData name="Liviu G. Oniciuc" userId="S::lgoniciuc@cpp.edu::67ff9783-0722-4d35-8e0e-8e7387cc5fb5" providerId="AD" clId="Web-{00BA6A20-59E5-63C7-3A20-BFE1472CA7A8}" dt="2021-01-24T18:55:15.792" v="316"/>
          <ac:graphicFrameMkLst>
            <pc:docMk/>
            <pc:sldMk cId="1962461942" sldId="258"/>
            <ac:graphicFrameMk id="4" creationId="{F6AE457B-8C37-4C05-AD7D-E53BD4CCD78E}"/>
          </ac:graphicFrameMkLst>
        </pc:graphicFrameChg>
        <pc:graphicFrameChg chg="add del mod modGraphic">
          <ac:chgData name="Liviu G. Oniciuc" userId="S::lgoniciuc@cpp.edu::67ff9783-0722-4d35-8e0e-8e7387cc5fb5" providerId="AD" clId="Web-{00BA6A20-59E5-63C7-3A20-BFE1472CA7A8}" dt="2021-01-24T18:50:47.166" v="295"/>
          <ac:graphicFrameMkLst>
            <pc:docMk/>
            <pc:sldMk cId="1962461942" sldId="258"/>
            <ac:graphicFrameMk id="6" creationId="{E231945B-4ECC-4802-8B2B-2FEDF5D8427B}"/>
          </ac:graphicFrameMkLst>
        </pc:graphicFrameChg>
      </pc:sldChg>
      <pc:sldChg chg="add del replId">
        <pc:chgData name="Liviu G. Oniciuc" userId="S::lgoniciuc@cpp.edu::67ff9783-0722-4d35-8e0e-8e7387cc5fb5" providerId="AD" clId="Web-{00BA6A20-59E5-63C7-3A20-BFE1472CA7A8}" dt="2021-01-24T18:42:16.211" v="2"/>
        <pc:sldMkLst>
          <pc:docMk/>
          <pc:sldMk cId="220235511" sldId="259"/>
        </pc:sldMkLst>
      </pc:sldChg>
      <pc:sldChg chg="add del replId">
        <pc:chgData name="Liviu G. Oniciuc" userId="S::lgoniciuc@cpp.edu::67ff9783-0722-4d35-8e0e-8e7387cc5fb5" providerId="AD" clId="Web-{00BA6A20-59E5-63C7-3A20-BFE1472CA7A8}" dt="2021-01-24T18:42:17.211" v="3"/>
        <pc:sldMkLst>
          <pc:docMk/>
          <pc:sldMk cId="2608295611" sldId="260"/>
        </pc:sldMkLst>
      </pc:sldChg>
    </pc:docChg>
  </pc:docChgLst>
  <pc:docChgLst>
    <pc:chgData name="Liviu G. Oniciuc" userId="S::lgoniciuc@cpp.edu::67ff9783-0722-4d35-8e0e-8e7387cc5fb5" providerId="AD" clId="Web-{FD620E73-0B26-AC0A-2B9A-51F6B1F69E36}"/>
    <pc:docChg chg="modSld">
      <pc:chgData name="Liviu G. Oniciuc" userId="S::lgoniciuc@cpp.edu::67ff9783-0722-4d35-8e0e-8e7387cc5fb5" providerId="AD" clId="Web-{FD620E73-0B26-AC0A-2B9A-51F6B1F69E36}" dt="2021-06-11T04:26:19.767" v="42" actId="20577"/>
      <pc:docMkLst>
        <pc:docMk/>
      </pc:docMkLst>
      <pc:sldChg chg="delSp modSp">
        <pc:chgData name="Liviu G. Oniciuc" userId="S::lgoniciuc@cpp.edu::67ff9783-0722-4d35-8e0e-8e7387cc5fb5" providerId="AD" clId="Web-{FD620E73-0B26-AC0A-2B9A-51F6B1F69E36}" dt="2021-06-11T04:26:19.767" v="42" actId="20577"/>
        <pc:sldMkLst>
          <pc:docMk/>
          <pc:sldMk cId="1640343672" sldId="259"/>
        </pc:sldMkLst>
        <pc:spChg chg="mod">
          <ac:chgData name="Liviu G. Oniciuc" userId="S::lgoniciuc@cpp.edu::67ff9783-0722-4d35-8e0e-8e7387cc5fb5" providerId="AD" clId="Web-{FD620E73-0B26-AC0A-2B9A-51F6B1F69E36}" dt="2021-06-11T04:26:19.767" v="42" actId="20577"/>
          <ac:spMkLst>
            <pc:docMk/>
            <pc:sldMk cId="1640343672" sldId="259"/>
            <ac:spMk id="23" creationId="{5310F2B7-2717-4F22-B76B-3608B66C6631}"/>
          </ac:spMkLst>
        </pc:spChg>
        <pc:spChg chg="del mod">
          <ac:chgData name="Liviu G. Oniciuc" userId="S::lgoniciuc@cpp.edu::67ff9783-0722-4d35-8e0e-8e7387cc5fb5" providerId="AD" clId="Web-{FD620E73-0B26-AC0A-2B9A-51F6B1F69E36}" dt="2021-06-11T04:26:10.095" v="38"/>
          <ac:spMkLst>
            <pc:docMk/>
            <pc:sldMk cId="1640343672" sldId="259"/>
            <ac:spMk id="24" creationId="{29866AE0-651F-41CA-B66B-0CD816E45A55}"/>
          </ac:spMkLst>
        </pc:spChg>
        <pc:picChg chg="mod">
          <ac:chgData name="Liviu G. Oniciuc" userId="S::lgoniciuc@cpp.edu::67ff9783-0722-4d35-8e0e-8e7387cc5fb5" providerId="AD" clId="Web-{FD620E73-0B26-AC0A-2B9A-51F6B1F69E36}" dt="2021-06-11T04:26:12.892" v="39" actId="14100"/>
          <ac:picMkLst>
            <pc:docMk/>
            <pc:sldMk cId="1640343672" sldId="259"/>
            <ac:picMk id="15" creationId="{6A683CE4-6012-4DD9-9ED7-BD6085DB02B3}"/>
          </ac:picMkLst>
        </pc:picChg>
      </pc:sldChg>
    </pc:docChg>
  </pc:docChgLst>
  <pc:docChgLst>
    <pc:chgData clId="Web-{CB7F0437-98E7-8D76-9C6D-236132FC06DD}"/>
    <pc:docChg chg="modSld">
      <pc:chgData name="" userId="" providerId="" clId="Web-{CB7F0437-98E7-8D76-9C6D-236132FC06DD}" dt="2021-01-31T21:45:37.314" v="2"/>
      <pc:docMkLst>
        <pc:docMk/>
      </pc:docMkLst>
      <pc:sldChg chg="delSp">
        <pc:chgData name="" userId="" providerId="" clId="Web-{CB7F0437-98E7-8D76-9C6D-236132FC06DD}" dt="2021-01-31T21:45:37.314" v="2"/>
        <pc:sldMkLst>
          <pc:docMk/>
          <pc:sldMk cId="1640343672" sldId="259"/>
        </pc:sldMkLst>
        <pc:inkChg chg="del">
          <ac:chgData name="" userId="" providerId="" clId="Web-{CB7F0437-98E7-8D76-9C6D-236132FC06DD}" dt="2021-01-31T21:45:37.314" v="2"/>
          <ac:inkMkLst>
            <pc:docMk/>
            <pc:sldMk cId="1640343672" sldId="259"/>
            <ac:inkMk id="4" creationId="{741F73AF-9FCD-467F-8024-2B8E8E832AFC}"/>
          </ac:inkMkLst>
        </pc:inkChg>
        <pc:inkChg chg="del">
          <ac:chgData name="" userId="" providerId="" clId="Web-{CB7F0437-98E7-8D76-9C6D-236132FC06DD}" dt="2021-01-31T21:45:35.861" v="1"/>
          <ac:inkMkLst>
            <pc:docMk/>
            <pc:sldMk cId="1640343672" sldId="259"/>
            <ac:inkMk id="5" creationId="{CE58C3D0-6C75-4926-A883-E2FB0E633701}"/>
          </ac:inkMkLst>
        </pc:inkChg>
        <pc:inkChg chg="del">
          <ac:chgData name="" userId="" providerId="" clId="Web-{CB7F0437-98E7-8D76-9C6D-236132FC06DD}" dt="2021-01-31T21:45:34.267" v="0"/>
          <ac:inkMkLst>
            <pc:docMk/>
            <pc:sldMk cId="1640343672" sldId="259"/>
            <ac:inkMk id="6" creationId="{DBFD0364-D821-4D69-9E1E-C445C185BBA5}"/>
          </ac:inkMkLst>
        </pc:inkChg>
      </pc:sldChg>
    </pc:docChg>
  </pc:docChgLst>
  <pc:docChgLst>
    <pc:chgData name="Liviu G. Oniciuc" userId="67ff9783-0722-4d35-8e0e-8e7387cc5fb5" providerId="ADAL" clId="{385111E7-5244-4C6E-9CE4-B6EDB42B83F7}"/>
    <pc:docChg chg="modSld">
      <pc:chgData name="Liviu G. Oniciuc" userId="67ff9783-0722-4d35-8e0e-8e7387cc5fb5" providerId="ADAL" clId="{385111E7-5244-4C6E-9CE4-B6EDB42B83F7}" dt="2022-01-28T00:25:05.573" v="9" actId="1076"/>
      <pc:docMkLst>
        <pc:docMk/>
      </pc:docMkLst>
      <pc:sldChg chg="modSp mod">
        <pc:chgData name="Liviu G. Oniciuc" userId="67ff9783-0722-4d35-8e0e-8e7387cc5fb5" providerId="ADAL" clId="{385111E7-5244-4C6E-9CE4-B6EDB42B83F7}" dt="2022-01-28T00:25:05.573" v="9" actId="1076"/>
        <pc:sldMkLst>
          <pc:docMk/>
          <pc:sldMk cId="1685554802" sldId="294"/>
        </pc:sldMkLst>
        <pc:spChg chg="mod">
          <ac:chgData name="Liviu G. Oniciuc" userId="67ff9783-0722-4d35-8e0e-8e7387cc5fb5" providerId="ADAL" clId="{385111E7-5244-4C6E-9CE4-B6EDB42B83F7}" dt="2022-01-28T00:25:05.573" v="9" actId="1076"/>
          <ac:spMkLst>
            <pc:docMk/>
            <pc:sldMk cId="1685554802" sldId="294"/>
            <ac:spMk id="4" creationId="{38DACA27-2548-4E4F-AD84-AFD4E554ABAD}"/>
          </ac:spMkLst>
        </pc:spChg>
        <pc:picChg chg="mod modCrop">
          <ac:chgData name="Liviu G. Oniciuc" userId="67ff9783-0722-4d35-8e0e-8e7387cc5fb5" providerId="ADAL" clId="{385111E7-5244-4C6E-9CE4-B6EDB42B83F7}" dt="2022-01-28T00:24:45.534" v="6" actId="14100"/>
          <ac:picMkLst>
            <pc:docMk/>
            <pc:sldMk cId="1685554802" sldId="294"/>
            <ac:picMk id="3" creationId="{7ACC5AFA-25A5-4AB0-9BE5-521111D7BFF6}"/>
          </ac:picMkLst>
        </pc:picChg>
        <pc:picChg chg="mod">
          <ac:chgData name="Liviu G. Oniciuc" userId="67ff9783-0722-4d35-8e0e-8e7387cc5fb5" providerId="ADAL" clId="{385111E7-5244-4C6E-9CE4-B6EDB42B83F7}" dt="2022-01-28T00:24:50.813" v="8" actId="14100"/>
          <ac:picMkLst>
            <pc:docMk/>
            <pc:sldMk cId="1685554802" sldId="294"/>
            <ac:picMk id="7" creationId="{6D0CFC7D-A298-4D3B-93DB-F8F1AD02CE8E}"/>
          </ac:picMkLst>
        </pc:picChg>
      </pc:sldChg>
    </pc:docChg>
  </pc:docChgLst>
  <pc:docChgLst>
    <pc:chgData name="Liviu G. Oniciuc" userId="S::lgoniciuc@cpp.edu::67ff9783-0722-4d35-8e0e-8e7387cc5fb5" providerId="AD" clId="Web-{47B37229-F341-C171-31A3-C236528A71BE}"/>
    <pc:docChg chg="modSld">
      <pc:chgData name="Liviu G. Oniciuc" userId="S::lgoniciuc@cpp.edu::67ff9783-0722-4d35-8e0e-8e7387cc5fb5" providerId="AD" clId="Web-{47B37229-F341-C171-31A3-C236528A71BE}" dt="2022-02-25T03:02:02.167" v="8" actId="14100"/>
      <pc:docMkLst>
        <pc:docMk/>
      </pc:docMkLst>
      <pc:sldChg chg="modSp">
        <pc:chgData name="Liviu G. Oniciuc" userId="S::lgoniciuc@cpp.edu::67ff9783-0722-4d35-8e0e-8e7387cc5fb5" providerId="AD" clId="Web-{47B37229-F341-C171-31A3-C236528A71BE}" dt="2022-02-25T03:02:02.167" v="8" actId="14100"/>
        <pc:sldMkLst>
          <pc:docMk/>
          <pc:sldMk cId="2548568717" sldId="277"/>
        </pc:sldMkLst>
        <pc:picChg chg="mod">
          <ac:chgData name="Liviu G. Oniciuc" userId="S::lgoniciuc@cpp.edu::67ff9783-0722-4d35-8e0e-8e7387cc5fb5" providerId="AD" clId="Web-{47B37229-F341-C171-31A3-C236528A71BE}" dt="2022-02-25T03:01:56.620" v="6" actId="1076"/>
          <ac:picMkLst>
            <pc:docMk/>
            <pc:sldMk cId="2548568717" sldId="277"/>
            <ac:picMk id="4" creationId="{815E8BE3-E71B-4C60-B857-4BC865036B9B}"/>
          </ac:picMkLst>
        </pc:picChg>
        <pc:picChg chg="mod">
          <ac:chgData name="Liviu G. Oniciuc" userId="S::lgoniciuc@cpp.edu::67ff9783-0722-4d35-8e0e-8e7387cc5fb5" providerId="AD" clId="Web-{47B37229-F341-C171-31A3-C236528A71BE}" dt="2022-02-25T03:02:02.167" v="8" actId="14100"/>
          <ac:picMkLst>
            <pc:docMk/>
            <pc:sldMk cId="2548568717" sldId="277"/>
            <ac:picMk id="5" creationId="{5F9E0165-B6A5-4009-8B1A-63821091B8A1}"/>
          </ac:picMkLst>
        </pc:picChg>
      </pc:sldChg>
    </pc:docChg>
  </pc:docChgLst>
  <pc:docChgLst>
    <pc:chgData name="Liviu G. Oniciuc" userId="S::lgoniciuc@cpp.edu::67ff9783-0722-4d35-8e0e-8e7387cc5fb5" providerId="AD" clId="Web-{9C8D166E-0F50-D846-D72C-EDE3A65757E2}"/>
    <pc:docChg chg="modSld">
      <pc:chgData name="Liviu G. Oniciuc" userId="S::lgoniciuc@cpp.edu::67ff9783-0722-4d35-8e0e-8e7387cc5fb5" providerId="AD" clId="Web-{9C8D166E-0F50-D846-D72C-EDE3A65757E2}" dt="2022-02-04T03:37:42.779" v="39" actId="1076"/>
      <pc:docMkLst>
        <pc:docMk/>
      </pc:docMkLst>
      <pc:sldChg chg="modSp">
        <pc:chgData name="Liviu G. Oniciuc" userId="S::lgoniciuc@cpp.edu::67ff9783-0722-4d35-8e0e-8e7387cc5fb5" providerId="AD" clId="Web-{9C8D166E-0F50-D846-D72C-EDE3A65757E2}" dt="2022-02-04T03:28:52.640" v="38" actId="20577"/>
        <pc:sldMkLst>
          <pc:docMk/>
          <pc:sldMk cId="1728003401" sldId="274"/>
        </pc:sldMkLst>
        <pc:spChg chg="mod">
          <ac:chgData name="Liviu G. Oniciuc" userId="S::lgoniciuc@cpp.edu::67ff9783-0722-4d35-8e0e-8e7387cc5fb5" providerId="AD" clId="Web-{9C8D166E-0F50-D846-D72C-EDE3A65757E2}" dt="2022-02-04T03:28:52.640" v="38" actId="20577"/>
          <ac:spMkLst>
            <pc:docMk/>
            <pc:sldMk cId="1728003401" sldId="274"/>
            <ac:spMk id="6" creationId="{88DE7AB7-F806-4B59-B802-B86ECAE77E3F}"/>
          </ac:spMkLst>
        </pc:spChg>
      </pc:sldChg>
      <pc:sldChg chg="modSp">
        <pc:chgData name="Liviu G. Oniciuc" userId="S::lgoniciuc@cpp.edu::67ff9783-0722-4d35-8e0e-8e7387cc5fb5" providerId="AD" clId="Web-{9C8D166E-0F50-D846-D72C-EDE3A65757E2}" dt="2022-02-04T03:37:42.779" v="39" actId="1076"/>
        <pc:sldMkLst>
          <pc:docMk/>
          <pc:sldMk cId="888485295" sldId="275"/>
        </pc:sldMkLst>
        <pc:spChg chg="mod">
          <ac:chgData name="Liviu G. Oniciuc" userId="S::lgoniciuc@cpp.edu::67ff9783-0722-4d35-8e0e-8e7387cc5fb5" providerId="AD" clId="Web-{9C8D166E-0F50-D846-D72C-EDE3A65757E2}" dt="2022-02-04T03:37:42.779" v="39" actId="1076"/>
          <ac:spMkLst>
            <pc:docMk/>
            <pc:sldMk cId="888485295" sldId="275"/>
            <ac:spMk id="6" creationId="{88DE7AB7-F806-4B59-B802-B86ECAE77E3F}"/>
          </ac:spMkLst>
        </pc:spChg>
      </pc:sldChg>
    </pc:docChg>
  </pc:docChgLst>
  <pc:docChgLst>
    <pc:chgData name="Liviu G. Oniciuc" userId="S::lgoniciuc@cpp.edu::67ff9783-0722-4d35-8e0e-8e7387cc5fb5" providerId="AD" clId="Web-{1CF1AB19-D1B5-3F51-26A3-6F43A788F57E}"/>
    <pc:docChg chg="modSld">
      <pc:chgData name="Liviu G. Oniciuc" userId="S::lgoniciuc@cpp.edu::67ff9783-0722-4d35-8e0e-8e7387cc5fb5" providerId="AD" clId="Web-{1CF1AB19-D1B5-3F51-26A3-6F43A788F57E}" dt="2021-02-02T16:53:08.471" v="28" actId="1076"/>
      <pc:docMkLst>
        <pc:docMk/>
      </pc:docMkLst>
      <pc:sldChg chg="addSp delSp modSp">
        <pc:chgData name="Liviu G. Oniciuc" userId="S::lgoniciuc@cpp.edu::67ff9783-0722-4d35-8e0e-8e7387cc5fb5" providerId="AD" clId="Web-{1CF1AB19-D1B5-3F51-26A3-6F43A788F57E}" dt="2021-02-02T16:53:08.471" v="28" actId="1076"/>
        <pc:sldMkLst>
          <pc:docMk/>
          <pc:sldMk cId="3542380590" sldId="273"/>
        </pc:sldMkLst>
        <pc:spChg chg="add del mod">
          <ac:chgData name="Liviu G. Oniciuc" userId="S::lgoniciuc@cpp.edu::67ff9783-0722-4d35-8e0e-8e7387cc5fb5" providerId="AD" clId="Web-{1CF1AB19-D1B5-3F51-26A3-6F43A788F57E}" dt="2021-02-02T16:51:33.672" v="2"/>
          <ac:spMkLst>
            <pc:docMk/>
            <pc:sldMk cId="3542380590" sldId="273"/>
            <ac:spMk id="3" creationId="{2D6880E8-3DF6-473A-BFD5-7034F9E755F9}"/>
          </ac:spMkLst>
        </pc:spChg>
        <pc:spChg chg="mod">
          <ac:chgData name="Liviu G. Oniciuc" userId="S::lgoniciuc@cpp.edu::67ff9783-0722-4d35-8e0e-8e7387cc5fb5" providerId="AD" clId="Web-{1CF1AB19-D1B5-3F51-26A3-6F43A788F57E}" dt="2021-02-02T16:51:57.079" v="11" actId="20577"/>
          <ac:spMkLst>
            <pc:docMk/>
            <pc:sldMk cId="3542380590" sldId="273"/>
            <ac:spMk id="9" creationId="{8D3A333E-9A96-499F-A8A8-DC417DEAAB45}"/>
          </ac:spMkLst>
        </pc:spChg>
        <pc:spChg chg="add del mod">
          <ac:chgData name="Liviu G. Oniciuc" userId="S::lgoniciuc@cpp.edu::67ff9783-0722-4d35-8e0e-8e7387cc5fb5" providerId="AD" clId="Web-{1CF1AB19-D1B5-3F51-26A3-6F43A788F57E}" dt="2021-02-02T16:51:50.032" v="5"/>
          <ac:spMkLst>
            <pc:docMk/>
            <pc:sldMk cId="3542380590" sldId="273"/>
            <ac:spMk id="14" creationId="{E3ECE4C6-1CC1-4501-89A2-65AD79FA1A2C}"/>
          </ac:spMkLst>
        </pc:spChg>
        <pc:spChg chg="add mod">
          <ac:chgData name="Liviu G. Oniciuc" userId="S::lgoniciuc@cpp.edu::67ff9783-0722-4d35-8e0e-8e7387cc5fb5" providerId="AD" clId="Web-{1CF1AB19-D1B5-3F51-26A3-6F43A788F57E}" dt="2021-02-02T16:53:01.862" v="26"/>
          <ac:spMkLst>
            <pc:docMk/>
            <pc:sldMk cId="3542380590" sldId="273"/>
            <ac:spMk id="15" creationId="{1DFD0071-5407-4B02-9F16-47DF953FF57A}"/>
          </ac:spMkLst>
        </pc:spChg>
        <pc:picChg chg="mod">
          <ac:chgData name="Liviu G. Oniciuc" userId="S::lgoniciuc@cpp.edu::67ff9783-0722-4d35-8e0e-8e7387cc5fb5" providerId="AD" clId="Web-{1CF1AB19-D1B5-3F51-26A3-6F43A788F57E}" dt="2021-02-02T16:53:08.471" v="27" actId="1076"/>
          <ac:picMkLst>
            <pc:docMk/>
            <pc:sldMk cId="3542380590" sldId="273"/>
            <ac:picMk id="5" creationId="{A7DD9686-4DC5-43B0-94F3-80E1E922BB7F}"/>
          </ac:picMkLst>
        </pc:picChg>
        <pc:picChg chg="mod">
          <ac:chgData name="Liviu G. Oniciuc" userId="S::lgoniciuc@cpp.edu::67ff9783-0722-4d35-8e0e-8e7387cc5fb5" providerId="AD" clId="Web-{1CF1AB19-D1B5-3F51-26A3-6F43A788F57E}" dt="2021-02-02T16:53:08.471" v="28" actId="1076"/>
          <ac:picMkLst>
            <pc:docMk/>
            <pc:sldMk cId="3542380590" sldId="273"/>
            <ac:picMk id="7" creationId="{0B3820C4-10A7-4E88-ABF6-ACFE6A29F40D}"/>
          </ac:picMkLst>
        </pc:picChg>
      </pc:sldChg>
    </pc:docChg>
  </pc:docChgLst>
  <pc:docChgLst>
    <pc:chgData name="Liviu G. Oniciuc" userId="S::lgoniciuc@cpp.edu::67ff9783-0722-4d35-8e0e-8e7387cc5fb5" providerId="AD" clId="Web-{77D9E9EC-0CC5-183B-4669-6E3423625172}"/>
    <pc:docChg chg="modSld">
      <pc:chgData name="Liviu G. Oniciuc" userId="S::lgoniciuc@cpp.edu::67ff9783-0722-4d35-8e0e-8e7387cc5fb5" providerId="AD" clId="Web-{77D9E9EC-0CC5-183B-4669-6E3423625172}" dt="2021-08-26T03:02:29.625" v="19" actId="14100"/>
      <pc:docMkLst>
        <pc:docMk/>
      </pc:docMkLst>
      <pc:sldChg chg="modSp">
        <pc:chgData name="Liviu G. Oniciuc" userId="S::lgoniciuc@cpp.edu::67ff9783-0722-4d35-8e0e-8e7387cc5fb5" providerId="AD" clId="Web-{77D9E9EC-0CC5-183B-4669-6E3423625172}" dt="2021-08-26T02:52:12.238" v="6" actId="14100"/>
        <pc:sldMkLst>
          <pc:docMk/>
          <pc:sldMk cId="4291308033" sldId="284"/>
        </pc:sldMkLst>
        <pc:picChg chg="mod">
          <ac:chgData name="Liviu G. Oniciuc" userId="S::lgoniciuc@cpp.edu::67ff9783-0722-4d35-8e0e-8e7387cc5fb5" providerId="AD" clId="Web-{77D9E9EC-0CC5-183B-4669-6E3423625172}" dt="2021-08-26T02:38:39.408" v="1" actId="14100"/>
          <ac:picMkLst>
            <pc:docMk/>
            <pc:sldMk cId="4291308033" sldId="284"/>
            <ac:picMk id="13" creationId="{C6020746-7564-4B0A-AE5E-30989C005D66}"/>
          </ac:picMkLst>
        </pc:picChg>
        <pc:picChg chg="mod">
          <ac:chgData name="Liviu G. Oniciuc" userId="S::lgoniciuc@cpp.edu::67ff9783-0722-4d35-8e0e-8e7387cc5fb5" providerId="AD" clId="Web-{77D9E9EC-0CC5-183B-4669-6E3423625172}" dt="2021-08-26T02:52:12.238" v="6" actId="14100"/>
          <ac:picMkLst>
            <pc:docMk/>
            <pc:sldMk cId="4291308033" sldId="284"/>
            <ac:picMk id="17" creationId="{99935F37-849A-4F7C-A597-FC72AA1D07A8}"/>
          </ac:picMkLst>
        </pc:picChg>
      </pc:sldChg>
      <pc:sldChg chg="modSp">
        <pc:chgData name="Liviu G. Oniciuc" userId="S::lgoniciuc@cpp.edu::67ff9783-0722-4d35-8e0e-8e7387cc5fb5" providerId="AD" clId="Web-{77D9E9EC-0CC5-183B-4669-6E3423625172}" dt="2021-08-26T02:55:11.882" v="17" actId="14100"/>
        <pc:sldMkLst>
          <pc:docMk/>
          <pc:sldMk cId="543619580" sldId="290"/>
        </pc:sldMkLst>
        <pc:spChg chg="mod">
          <ac:chgData name="Liviu G. Oniciuc" userId="S::lgoniciuc@cpp.edu::67ff9783-0722-4d35-8e0e-8e7387cc5fb5" providerId="AD" clId="Web-{77D9E9EC-0CC5-183B-4669-6E3423625172}" dt="2021-08-26T02:53:05.286" v="12" actId="20577"/>
          <ac:spMkLst>
            <pc:docMk/>
            <pc:sldMk cId="543619580" sldId="290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77D9E9EC-0CC5-183B-4669-6E3423625172}" dt="2021-08-26T02:55:09.851" v="16" actId="20577"/>
          <ac:spMkLst>
            <pc:docMk/>
            <pc:sldMk cId="543619580" sldId="290"/>
            <ac:spMk id="6" creationId="{88DE7AB7-F806-4B59-B802-B86ECAE77E3F}"/>
          </ac:spMkLst>
        </pc:spChg>
        <pc:picChg chg="mod">
          <ac:chgData name="Liviu G. Oniciuc" userId="S::lgoniciuc@cpp.edu::67ff9783-0722-4d35-8e0e-8e7387cc5fb5" providerId="AD" clId="Web-{77D9E9EC-0CC5-183B-4669-6E3423625172}" dt="2021-08-26T02:55:11.882" v="17" actId="14100"/>
          <ac:picMkLst>
            <pc:docMk/>
            <pc:sldMk cId="543619580" sldId="290"/>
            <ac:picMk id="9" creationId="{ED5C2517-63FE-4FCF-A602-7618AD087374}"/>
          </ac:picMkLst>
        </pc:picChg>
      </pc:sldChg>
      <pc:sldChg chg="modSp">
        <pc:chgData name="Liviu G. Oniciuc" userId="S::lgoniciuc@cpp.edu::67ff9783-0722-4d35-8e0e-8e7387cc5fb5" providerId="AD" clId="Web-{77D9E9EC-0CC5-183B-4669-6E3423625172}" dt="2021-08-26T02:59:54.981" v="18" actId="14100"/>
        <pc:sldMkLst>
          <pc:docMk/>
          <pc:sldMk cId="3996554186" sldId="293"/>
        </pc:sldMkLst>
        <pc:picChg chg="mod">
          <ac:chgData name="Liviu G. Oniciuc" userId="S::lgoniciuc@cpp.edu::67ff9783-0722-4d35-8e0e-8e7387cc5fb5" providerId="AD" clId="Web-{77D9E9EC-0CC5-183B-4669-6E3423625172}" dt="2021-08-26T02:59:54.981" v="18" actId="14100"/>
          <ac:picMkLst>
            <pc:docMk/>
            <pc:sldMk cId="3996554186" sldId="293"/>
            <ac:picMk id="9" creationId="{7D9E885D-A2B4-4735-A74C-B2570C73134B}"/>
          </ac:picMkLst>
        </pc:picChg>
      </pc:sldChg>
      <pc:sldChg chg="modSp">
        <pc:chgData name="Liviu G. Oniciuc" userId="S::lgoniciuc@cpp.edu::67ff9783-0722-4d35-8e0e-8e7387cc5fb5" providerId="AD" clId="Web-{77D9E9EC-0CC5-183B-4669-6E3423625172}" dt="2021-08-26T03:02:29.625" v="19" actId="14100"/>
        <pc:sldMkLst>
          <pc:docMk/>
          <pc:sldMk cId="1685554802" sldId="294"/>
        </pc:sldMkLst>
        <pc:picChg chg="mod">
          <ac:chgData name="Liviu G. Oniciuc" userId="S::lgoniciuc@cpp.edu::67ff9783-0722-4d35-8e0e-8e7387cc5fb5" providerId="AD" clId="Web-{77D9E9EC-0CC5-183B-4669-6E3423625172}" dt="2021-08-26T03:02:29.625" v="19" actId="14100"/>
          <ac:picMkLst>
            <pc:docMk/>
            <pc:sldMk cId="1685554802" sldId="294"/>
            <ac:picMk id="7" creationId="{6D0CFC7D-A298-4D3B-93DB-F8F1AD02CE8E}"/>
          </ac:picMkLst>
        </pc:picChg>
      </pc:sldChg>
    </pc:docChg>
  </pc:docChgLst>
  <pc:docChgLst>
    <pc:chgData name="Liviu G. Oniciuc" userId="S::lgoniciuc@cpp.edu::67ff9783-0722-4d35-8e0e-8e7387cc5fb5" providerId="AD" clId="Web-{CB7F0437-98E7-8D76-9C6D-236132FC06DD}"/>
    <pc:docChg chg="modSld">
      <pc:chgData name="Liviu G. Oniciuc" userId="S::lgoniciuc@cpp.edu::67ff9783-0722-4d35-8e0e-8e7387cc5fb5" providerId="AD" clId="Web-{CB7F0437-98E7-8D76-9C6D-236132FC06DD}" dt="2021-01-31T21:45:41.627" v="1"/>
      <pc:docMkLst>
        <pc:docMk/>
      </pc:docMkLst>
      <pc:sldChg chg="delSp">
        <pc:chgData name="Liviu G. Oniciuc" userId="S::lgoniciuc@cpp.edu::67ff9783-0722-4d35-8e0e-8e7387cc5fb5" providerId="AD" clId="Web-{CB7F0437-98E7-8D76-9C6D-236132FC06DD}" dt="2021-01-31T21:45:41.627" v="1"/>
        <pc:sldMkLst>
          <pc:docMk/>
          <pc:sldMk cId="1640343672" sldId="259"/>
        </pc:sldMkLst>
        <pc:inkChg chg="del">
          <ac:chgData name="Liviu G. Oniciuc" userId="S::lgoniciuc@cpp.edu::67ff9783-0722-4d35-8e0e-8e7387cc5fb5" providerId="AD" clId="Web-{CB7F0437-98E7-8D76-9C6D-236132FC06DD}" dt="2021-01-31T21:45:38.564" v="0"/>
          <ac:inkMkLst>
            <pc:docMk/>
            <pc:sldMk cId="1640343672" sldId="259"/>
            <ac:inkMk id="7" creationId="{41DC9DAC-3B9D-44E0-A19E-D0CCB50957B2}"/>
          </ac:inkMkLst>
        </pc:inkChg>
        <pc:inkChg chg="del">
          <ac:chgData name="Liviu G. Oniciuc" userId="S::lgoniciuc@cpp.edu::67ff9783-0722-4d35-8e0e-8e7387cc5fb5" providerId="AD" clId="Web-{CB7F0437-98E7-8D76-9C6D-236132FC06DD}" dt="2021-01-31T21:45:41.627" v="1"/>
          <ac:inkMkLst>
            <pc:docMk/>
            <pc:sldMk cId="1640343672" sldId="259"/>
            <ac:inkMk id="13" creationId="{55FE2C03-9891-4267-A483-E67A80F5AA3F}"/>
          </ac:inkMkLst>
        </pc:inkChg>
      </pc:sldChg>
    </pc:docChg>
  </pc:docChgLst>
  <pc:docChgLst>
    <pc:chgData name="Liviu G. Oniciuc" userId="S::lgoniciuc@cpp.edu::67ff9783-0722-4d35-8e0e-8e7387cc5fb5" providerId="AD" clId="Web-{9DB85C62-FEB1-4CEE-86EA-1C98B11E57F1}"/>
    <pc:docChg chg="modSld">
      <pc:chgData name="Liviu G. Oniciuc" userId="S::lgoniciuc@cpp.edu::67ff9783-0722-4d35-8e0e-8e7387cc5fb5" providerId="AD" clId="Web-{9DB85C62-FEB1-4CEE-86EA-1C98B11E57F1}" dt="2021-02-02T03:00:43.074" v="45" actId="20577"/>
      <pc:docMkLst>
        <pc:docMk/>
      </pc:docMkLst>
      <pc:sldChg chg="delSp modSp">
        <pc:chgData name="Liviu G. Oniciuc" userId="S::lgoniciuc@cpp.edu::67ff9783-0722-4d35-8e0e-8e7387cc5fb5" providerId="AD" clId="Web-{9DB85C62-FEB1-4CEE-86EA-1C98B11E57F1}" dt="2021-02-02T03:00:43.074" v="45" actId="20577"/>
        <pc:sldMkLst>
          <pc:docMk/>
          <pc:sldMk cId="318612580" sldId="266"/>
        </pc:sldMkLst>
        <pc:spChg chg="mod">
          <ac:chgData name="Liviu G. Oniciuc" userId="S::lgoniciuc@cpp.edu::67ff9783-0722-4d35-8e0e-8e7387cc5fb5" providerId="AD" clId="Web-{9DB85C62-FEB1-4CEE-86EA-1C98B11E57F1}" dt="2021-02-02T03:00:43.074" v="45" actId="20577"/>
          <ac:spMkLst>
            <pc:docMk/>
            <pc:sldMk cId="318612580" sldId="266"/>
            <ac:spMk id="9" creationId="{8D3A333E-9A96-499F-A8A8-DC417DEAAB45}"/>
          </ac:spMkLst>
        </pc:spChg>
        <pc:inkChg chg="del">
          <ac:chgData name="Liviu G. Oniciuc" userId="S::lgoniciuc@cpp.edu::67ff9783-0722-4d35-8e0e-8e7387cc5fb5" providerId="AD" clId="Web-{9DB85C62-FEB1-4CEE-86EA-1C98B11E57F1}" dt="2021-02-02T02:59:16.929" v="4"/>
          <ac:inkMkLst>
            <pc:docMk/>
            <pc:sldMk cId="318612580" sldId="266"/>
            <ac:inkMk id="3" creationId="{3FACEA90-73C5-46DA-839D-AB3D255D53DD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7.242" v="5"/>
          <ac:inkMkLst>
            <pc:docMk/>
            <pc:sldMk cId="318612580" sldId="266"/>
            <ac:inkMk id="7" creationId="{CAB7564D-88A1-4637-A0F4-C148952BD60E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8.835" v="6"/>
          <ac:inkMkLst>
            <pc:docMk/>
            <pc:sldMk cId="318612580" sldId="266"/>
            <ac:inkMk id="13" creationId="{0D8D9BCD-6ADA-44A8-8A7A-3EBA64444638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1.772" v="0"/>
          <ac:inkMkLst>
            <pc:docMk/>
            <pc:sldMk cId="318612580" sldId="266"/>
            <ac:inkMk id="14" creationId="{DE96F998-CC37-4817-A45B-4849CFDA80F1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4.304" v="2"/>
          <ac:inkMkLst>
            <pc:docMk/>
            <pc:sldMk cId="318612580" sldId="266"/>
            <ac:inkMk id="15" creationId="{6F3B159F-3742-4805-BAE1-4A4C7B891A21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2.788" v="1"/>
          <ac:inkMkLst>
            <pc:docMk/>
            <pc:sldMk cId="318612580" sldId="266"/>
            <ac:inkMk id="16" creationId="{53205CD3-BEF0-481D-90CD-D9D2F320077E}"/>
          </ac:inkMkLst>
        </pc:inkChg>
        <pc:inkChg chg="del">
          <ac:chgData name="Liviu G. Oniciuc" userId="S::lgoniciuc@cpp.edu::67ff9783-0722-4d35-8e0e-8e7387cc5fb5" providerId="AD" clId="Web-{9DB85C62-FEB1-4CEE-86EA-1C98B11E57F1}" dt="2021-02-02T02:59:15.320" v="3"/>
          <ac:inkMkLst>
            <pc:docMk/>
            <pc:sldMk cId="318612580" sldId="266"/>
            <ac:inkMk id="17" creationId="{92D28342-A8BE-4903-A62C-553E05B0B4D4}"/>
          </ac:inkMkLst>
        </pc:inkChg>
      </pc:sldChg>
    </pc:docChg>
  </pc:docChgLst>
  <pc:docChgLst>
    <pc:chgData name="Liviu G. Oniciuc" userId="S::lgoniciuc@cpp.edu::67ff9783-0722-4d35-8e0e-8e7387cc5fb5" providerId="AD" clId="Web-{6BA0A247-52E8-4D6B-B7B7-60C74889B225}"/>
    <pc:docChg chg="addSld delSld modSld addMainMaster delMainMaster">
      <pc:chgData name="Liviu G. Oniciuc" userId="S::lgoniciuc@cpp.edu::67ff9783-0722-4d35-8e0e-8e7387cc5fb5" providerId="AD" clId="Web-{6BA0A247-52E8-4D6B-B7B7-60C74889B225}" dt="2021-01-24T16:16:58.696" v="69" actId="14100"/>
      <pc:docMkLst>
        <pc:docMk/>
      </pc:docMkLst>
      <pc:sldChg chg="modSp mod modClrScheme chgLayout">
        <pc:chgData name="Liviu G. Oniciuc" userId="S::lgoniciuc@cpp.edu::67ff9783-0722-4d35-8e0e-8e7387cc5fb5" providerId="AD" clId="Web-{6BA0A247-52E8-4D6B-B7B7-60C74889B225}" dt="2021-01-24T16:14:45.454" v="55" actId="20577"/>
        <pc:sldMkLst>
          <pc:docMk/>
          <pc:sldMk cId="109857222" sldId="256"/>
        </pc:sldMkLst>
        <pc:spChg chg="mod ord">
          <ac:chgData name="Liviu G. Oniciuc" userId="S::lgoniciuc@cpp.edu::67ff9783-0722-4d35-8e0e-8e7387cc5fb5" providerId="AD" clId="Web-{6BA0A247-52E8-4D6B-B7B7-60C74889B225}" dt="2021-01-24T16:14:45.454" v="5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iviu G. Oniciuc" userId="S::lgoniciuc@cpp.edu::67ff9783-0722-4d35-8e0e-8e7387cc5fb5" providerId="AD" clId="Web-{6BA0A247-52E8-4D6B-B7B7-60C74889B225}" dt="2021-01-24T16:13:54.998" v="2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Liviu G. Oniciuc" userId="S::lgoniciuc@cpp.edu::67ff9783-0722-4d35-8e0e-8e7387cc5fb5" providerId="AD" clId="Web-{6BA0A247-52E8-4D6B-B7B7-60C74889B225}" dt="2021-01-24T16:14:33.625" v="54" actId="20577"/>
        <pc:sldMkLst>
          <pc:docMk/>
          <pc:sldMk cId="4006017872" sldId="257"/>
        </pc:sldMkLst>
        <pc:spChg chg="mod ord">
          <ac:chgData name="Liviu G. Oniciuc" userId="S::lgoniciuc@cpp.edu::67ff9783-0722-4d35-8e0e-8e7387cc5fb5" providerId="AD" clId="Web-{6BA0A247-52E8-4D6B-B7B7-60C74889B225}" dt="2021-01-24T16:14:26.328" v="39" actId="20577"/>
          <ac:spMkLst>
            <pc:docMk/>
            <pc:sldMk cId="4006017872" sldId="257"/>
            <ac:spMk id="2" creationId="{44BB10C5-5324-4729-96E0-3DFB17495858}"/>
          </ac:spMkLst>
        </pc:spChg>
        <pc:spChg chg="mod ord">
          <ac:chgData name="Liviu G. Oniciuc" userId="S::lgoniciuc@cpp.edu::67ff9783-0722-4d35-8e0e-8e7387cc5fb5" providerId="AD" clId="Web-{6BA0A247-52E8-4D6B-B7B7-60C74889B225}" dt="2021-01-24T16:14:33.625" v="54" actId="20577"/>
          <ac:spMkLst>
            <pc:docMk/>
            <pc:sldMk cId="4006017872" sldId="257"/>
            <ac:spMk id="3" creationId="{51C4B4C5-4FED-457C-9636-9ECA8864664D}"/>
          </ac:spMkLst>
        </pc:spChg>
      </pc:sldChg>
      <pc:sldChg chg="addSp delSp modSp new mod setBg modClrScheme chgLayout">
        <pc:chgData name="Liviu G. Oniciuc" userId="S::lgoniciuc@cpp.edu::67ff9783-0722-4d35-8e0e-8e7387cc5fb5" providerId="AD" clId="Web-{6BA0A247-52E8-4D6B-B7B7-60C74889B225}" dt="2021-01-24T16:16:58.696" v="69" actId="14100"/>
        <pc:sldMkLst>
          <pc:docMk/>
          <pc:sldMk cId="1962461942" sldId="258"/>
        </pc:sldMkLst>
        <pc:spChg chg="mod ord">
          <ac:chgData name="Liviu G. Oniciuc" userId="S::lgoniciuc@cpp.edu::67ff9783-0722-4d35-8e0e-8e7387cc5fb5" providerId="AD" clId="Web-{6BA0A247-52E8-4D6B-B7B7-60C74889B225}" dt="2021-01-24T16:16:58.696" v="69" actId="14100"/>
          <ac:spMkLst>
            <pc:docMk/>
            <pc:sldMk cId="1962461942" sldId="258"/>
            <ac:spMk id="2" creationId="{ECF2EA39-634F-48F8-B6D8-5BE77DC2BCE4}"/>
          </ac:spMkLst>
        </pc:spChg>
        <pc:spChg chg="mod ord">
          <ac:chgData name="Liviu G. Oniciuc" userId="S::lgoniciuc@cpp.edu::67ff9783-0722-4d35-8e0e-8e7387cc5fb5" providerId="AD" clId="Web-{6BA0A247-52E8-4D6B-B7B7-60C74889B225}" dt="2021-01-24T16:16:56.024" v="68" actId="14100"/>
          <ac:spMkLst>
            <pc:docMk/>
            <pc:sldMk cId="1962461942" sldId="258"/>
            <ac:spMk id="3" creationId="{1E861870-D406-48D3-94DE-8C1D7D26BFB6}"/>
          </ac:spMkLst>
        </pc:spChg>
        <pc:spChg chg="add del mod ord">
          <ac:chgData name="Liviu G. Oniciuc" userId="S::lgoniciuc@cpp.edu::67ff9783-0722-4d35-8e0e-8e7387cc5fb5" providerId="AD" clId="Web-{6BA0A247-52E8-4D6B-B7B7-60C74889B225}" dt="2021-01-24T16:16:01.224" v="59"/>
          <ac:spMkLst>
            <pc:docMk/>
            <pc:sldMk cId="1962461942" sldId="258"/>
            <ac:spMk id="4" creationId="{BE9EB5F9-6365-4FD3-B721-A48B5BA49E09}"/>
          </ac:spMkLst>
        </pc:spChg>
        <pc:spChg chg="add">
          <ac:chgData name="Liviu G. Oniciuc" userId="S::lgoniciuc@cpp.edu::67ff9783-0722-4d35-8e0e-8e7387cc5fb5" providerId="AD" clId="Web-{6BA0A247-52E8-4D6B-B7B7-60C74889B225}" dt="2021-01-24T16:16:08.850" v="60"/>
          <ac:spMkLst>
            <pc:docMk/>
            <pc:sldMk cId="1962461942" sldId="258"/>
            <ac:spMk id="8" creationId="{E80B86A7-A1EC-475B-9166-88902B033A38}"/>
          </ac:spMkLst>
        </pc:spChg>
        <pc:spChg chg="add">
          <ac:chgData name="Liviu G. Oniciuc" userId="S::lgoniciuc@cpp.edu::67ff9783-0722-4d35-8e0e-8e7387cc5fb5" providerId="AD" clId="Web-{6BA0A247-52E8-4D6B-B7B7-60C74889B225}" dt="2021-01-24T16:16:08.850" v="60"/>
          <ac:spMkLst>
            <pc:docMk/>
            <pc:sldMk cId="1962461942" sldId="258"/>
            <ac:spMk id="10" creationId="{C2C29CB1-9F74-4879-A6AF-AEA67B6F1F4D}"/>
          </ac:spMkLst>
        </pc:spChg>
        <pc:spChg chg="add">
          <ac:chgData name="Liviu G. Oniciuc" userId="S::lgoniciuc@cpp.edu::67ff9783-0722-4d35-8e0e-8e7387cc5fb5" providerId="AD" clId="Web-{6BA0A247-52E8-4D6B-B7B7-60C74889B225}" dt="2021-01-24T16:16:08.850" v="60"/>
          <ac:spMkLst>
            <pc:docMk/>
            <pc:sldMk cId="1962461942" sldId="258"/>
            <ac:spMk id="12" creationId="{7E2C7115-5336-410C-AD71-0F0952A2E5A7}"/>
          </ac:spMkLst>
        </pc:spChg>
      </pc:sldChg>
      <pc:sldChg chg="new del">
        <pc:chgData name="Liviu G. Oniciuc" userId="S::lgoniciuc@cpp.edu::67ff9783-0722-4d35-8e0e-8e7387cc5fb5" providerId="AD" clId="Web-{6BA0A247-52E8-4D6B-B7B7-60C74889B225}" dt="2021-01-24T16:16:20.397" v="62"/>
        <pc:sldMkLst>
          <pc:docMk/>
          <pc:sldMk cId="1111340231" sldId="259"/>
        </pc:sldMkLst>
      </pc:sldChg>
      <pc:sldMasterChg chg="del delSldLayout">
        <pc:chgData name="Liviu G. Oniciuc" userId="S::lgoniciuc@cpp.edu::67ff9783-0722-4d35-8e0e-8e7387cc5fb5" providerId="AD" clId="Web-{6BA0A247-52E8-4D6B-B7B7-60C74889B225}" dt="2021-01-24T16:13:54.998" v="26"/>
        <pc:sldMasterMkLst>
          <pc:docMk/>
          <pc:sldMasterMk cId="2460954070" sldId="2147483660"/>
        </pc:sldMasterMkLst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iviu G. Oniciuc" userId="S::lgoniciuc@cpp.edu::67ff9783-0722-4d35-8e0e-8e7387cc5fb5" providerId="AD" clId="Web-{6BA0A247-52E8-4D6B-B7B7-60C74889B225}" dt="2021-01-24T16:13:54.998" v="26"/>
        <pc:sldMasterMkLst>
          <pc:docMk/>
          <pc:sldMasterMk cId="1330189089" sldId="2147483672"/>
        </pc:sldMasterMkLst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832229778" sldId="2147483673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4176214703" sldId="2147483674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2672207955" sldId="2147483675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2851494949" sldId="2147483676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818203477" sldId="2147483677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4033048611" sldId="2147483678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797423964" sldId="2147483679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061215643" sldId="2147483680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3567937354" sldId="2147483681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2229994955" sldId="2147483682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556674133" sldId="2147483683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59523534" sldId="2147483684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59382992" sldId="2147483685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4078664692" sldId="2147483686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3559478209" sldId="2147483687"/>
          </pc:sldLayoutMkLst>
        </pc:sldLayoutChg>
        <pc:sldLayoutChg chg="add mod replId">
          <pc:chgData name="Liviu G. Oniciuc" userId="S::lgoniciuc@cpp.edu::67ff9783-0722-4d35-8e0e-8e7387cc5fb5" providerId="AD" clId="Web-{6BA0A247-52E8-4D6B-B7B7-60C74889B225}" dt="2021-01-24T16:13:54.998" v="26"/>
          <pc:sldLayoutMkLst>
            <pc:docMk/>
            <pc:sldMasterMk cId="1330189089" sldId="2147483672"/>
            <pc:sldLayoutMk cId="1702103084" sldId="2147483688"/>
          </pc:sldLayoutMkLst>
        </pc:sldLayoutChg>
      </pc:sldMasterChg>
    </pc:docChg>
  </pc:docChgLst>
  <pc:docChgLst>
    <pc:chgData name="Liviu G. Oniciuc" userId="S::lgoniciuc@cpp.edu::67ff9783-0722-4d35-8e0e-8e7387cc5fb5" providerId="AD" clId="Web-{1B9000A2-604C-3B01-CE61-FFEA3BAA1A6C}"/>
    <pc:docChg chg="addSld delSld modSld">
      <pc:chgData name="Liviu G. Oniciuc" userId="S::lgoniciuc@cpp.edu::67ff9783-0722-4d35-8e0e-8e7387cc5fb5" providerId="AD" clId="Web-{1B9000A2-604C-3B01-CE61-FFEA3BAA1A6C}" dt="2021-02-02T16:28:58.177" v="98" actId="14100"/>
      <pc:docMkLst>
        <pc:docMk/>
      </pc:docMkLst>
      <pc:sldChg chg="delSp modSp">
        <pc:chgData name="Liviu G. Oniciuc" userId="S::lgoniciuc@cpp.edu::67ff9783-0722-4d35-8e0e-8e7387cc5fb5" providerId="AD" clId="Web-{1B9000A2-604C-3B01-CE61-FFEA3BAA1A6C}" dt="2021-02-02T16:05:54.166" v="33" actId="1076"/>
        <pc:sldMkLst>
          <pc:docMk/>
          <pc:sldMk cId="318612580" sldId="266"/>
        </pc:sldMkLst>
        <pc:spChg chg="mod">
          <ac:chgData name="Liviu G. Oniciuc" userId="S::lgoniciuc@cpp.edu::67ff9783-0722-4d35-8e0e-8e7387cc5fb5" providerId="AD" clId="Web-{1B9000A2-604C-3B01-CE61-FFEA3BAA1A6C}" dt="2021-02-02T16:05:51.728" v="32" actId="1076"/>
          <ac:spMkLst>
            <pc:docMk/>
            <pc:sldMk cId="318612580" sldId="266"/>
            <ac:spMk id="9" creationId="{8D3A333E-9A96-499F-A8A8-DC417DEAAB45}"/>
          </ac:spMkLst>
        </pc:spChg>
        <pc:picChg chg="mod">
          <ac:chgData name="Liviu G. Oniciuc" userId="S::lgoniciuc@cpp.edu::67ff9783-0722-4d35-8e0e-8e7387cc5fb5" providerId="AD" clId="Web-{1B9000A2-604C-3B01-CE61-FFEA3BAA1A6C}" dt="2021-02-02T16:05:54.166" v="33" actId="1076"/>
          <ac:picMkLst>
            <pc:docMk/>
            <pc:sldMk cId="318612580" sldId="266"/>
            <ac:picMk id="4" creationId="{0CDAFFA4-E720-411A-A4A4-1186E566056C}"/>
          </ac:picMkLst>
        </pc:picChg>
        <pc:picChg chg="del mod">
          <ac:chgData name="Liviu G. Oniciuc" userId="S::lgoniciuc@cpp.edu::67ff9783-0722-4d35-8e0e-8e7387cc5fb5" providerId="AD" clId="Web-{1B9000A2-604C-3B01-CE61-FFEA3BAA1A6C}" dt="2021-02-02T16:05:47.431" v="31"/>
          <ac:picMkLst>
            <pc:docMk/>
            <pc:sldMk cId="318612580" sldId="266"/>
            <ac:picMk id="6" creationId="{8B4B9792-2225-4C6C-9067-BB290A58AB04}"/>
          </ac:picMkLst>
        </pc:picChg>
        <pc:inkChg chg="del">
          <ac:chgData name="Liviu G. Oniciuc" userId="S::lgoniciuc@cpp.edu::67ff9783-0722-4d35-8e0e-8e7387cc5fb5" providerId="AD" clId="Web-{1B9000A2-604C-3B01-CE61-FFEA3BAA1A6C}" dt="2021-02-02T16:01:47.371" v="2"/>
          <ac:inkMkLst>
            <pc:docMk/>
            <pc:sldMk cId="318612580" sldId="266"/>
            <ac:inkMk id="5" creationId="{A1EC835F-7771-4F2B-A392-69248AD1DFD5}"/>
          </ac:inkMkLst>
        </pc:inkChg>
      </pc:sldChg>
      <pc:sldChg chg="new del">
        <pc:chgData name="Liviu G. Oniciuc" userId="S::lgoniciuc@cpp.edu::67ff9783-0722-4d35-8e0e-8e7387cc5fb5" providerId="AD" clId="Web-{1B9000A2-604C-3B01-CE61-FFEA3BAA1A6C}" dt="2021-02-02T16:05:26.383" v="22"/>
        <pc:sldMkLst>
          <pc:docMk/>
          <pc:sldMk cId="1724611420" sldId="273"/>
        </pc:sldMkLst>
      </pc:sldChg>
      <pc:sldChg chg="addSp delSp modSp add replId">
        <pc:chgData name="Liviu G. Oniciuc" userId="S::lgoniciuc@cpp.edu::67ff9783-0722-4d35-8e0e-8e7387cc5fb5" providerId="AD" clId="Web-{1B9000A2-604C-3B01-CE61-FFEA3BAA1A6C}" dt="2021-02-02T16:28:58.177" v="98" actId="14100"/>
        <pc:sldMkLst>
          <pc:docMk/>
          <pc:sldMk cId="3542380590" sldId="273"/>
        </pc:sldMkLst>
        <pc:spChg chg="mod">
          <ac:chgData name="Liviu G. Oniciuc" userId="S::lgoniciuc@cpp.edu::67ff9783-0722-4d35-8e0e-8e7387cc5fb5" providerId="AD" clId="Web-{1B9000A2-604C-3B01-CE61-FFEA3BAA1A6C}" dt="2021-02-02T16:27:43.532" v="93" actId="20577"/>
          <ac:spMkLst>
            <pc:docMk/>
            <pc:sldMk cId="3542380590" sldId="273"/>
            <ac:spMk id="9" creationId="{8D3A333E-9A96-499F-A8A8-DC417DEAAB45}"/>
          </ac:spMkLst>
        </pc:spChg>
        <pc:spChg chg="mod">
          <ac:chgData name="Liviu G. Oniciuc" userId="S::lgoniciuc@cpp.edu::67ff9783-0722-4d35-8e0e-8e7387cc5fb5" providerId="AD" clId="Web-{1B9000A2-604C-3B01-CE61-FFEA3BAA1A6C}" dt="2021-02-02T16:06:00.838" v="35" actId="20577"/>
          <ac:spMkLst>
            <pc:docMk/>
            <pc:sldMk cId="3542380590" sldId="273"/>
            <ac:spMk id="11" creationId="{80F1C59C-F7CB-4052-BF76-77C80A87F294}"/>
          </ac:spMkLst>
        </pc:spChg>
        <pc:picChg chg="add del mod">
          <ac:chgData name="Liviu G. Oniciuc" userId="S::lgoniciuc@cpp.edu::67ff9783-0722-4d35-8e0e-8e7387cc5fb5" providerId="AD" clId="Web-{1B9000A2-604C-3B01-CE61-FFEA3BAA1A6C}" dt="2021-02-02T16:28:49.286" v="95"/>
          <ac:picMkLst>
            <pc:docMk/>
            <pc:sldMk cId="3542380590" sldId="273"/>
            <ac:picMk id="3" creationId="{D16814B5-7EB1-4016-9CD6-566009DE6179}"/>
          </ac:picMkLst>
        </pc:picChg>
        <pc:picChg chg="add mod">
          <ac:chgData name="Liviu G. Oniciuc" userId="S::lgoniciuc@cpp.edu::67ff9783-0722-4d35-8e0e-8e7387cc5fb5" providerId="AD" clId="Web-{1B9000A2-604C-3B01-CE61-FFEA3BAA1A6C}" dt="2021-02-02T16:26:55.061" v="75" actId="1076"/>
          <ac:picMkLst>
            <pc:docMk/>
            <pc:sldMk cId="3542380590" sldId="273"/>
            <ac:picMk id="5" creationId="{A7DD9686-4DC5-43B0-94F3-80E1E922BB7F}"/>
          </ac:picMkLst>
        </pc:picChg>
        <pc:picChg chg="mod">
          <ac:chgData name="Liviu G. Oniciuc" userId="S::lgoniciuc@cpp.edu::67ff9783-0722-4d35-8e0e-8e7387cc5fb5" providerId="AD" clId="Web-{1B9000A2-604C-3B01-CE61-FFEA3BAA1A6C}" dt="2021-02-02T16:27:46.173" v="94" actId="1076"/>
          <ac:picMkLst>
            <pc:docMk/>
            <pc:sldMk cId="3542380590" sldId="273"/>
            <ac:picMk id="6" creationId="{8B4B9792-2225-4C6C-9067-BB290A58AB04}"/>
          </ac:picMkLst>
        </pc:picChg>
        <pc:picChg chg="add mod">
          <ac:chgData name="Liviu G. Oniciuc" userId="S::lgoniciuc@cpp.edu::67ff9783-0722-4d35-8e0e-8e7387cc5fb5" providerId="AD" clId="Web-{1B9000A2-604C-3B01-CE61-FFEA3BAA1A6C}" dt="2021-02-02T16:26:55.061" v="76" actId="1076"/>
          <ac:picMkLst>
            <pc:docMk/>
            <pc:sldMk cId="3542380590" sldId="273"/>
            <ac:picMk id="7" creationId="{0B3820C4-10A7-4E88-ABF6-ACFE6A29F40D}"/>
          </ac:picMkLst>
        </pc:picChg>
        <pc:picChg chg="add mod">
          <ac:chgData name="Liviu G. Oniciuc" userId="S::lgoniciuc@cpp.edu::67ff9783-0722-4d35-8e0e-8e7387cc5fb5" providerId="AD" clId="Web-{1B9000A2-604C-3B01-CE61-FFEA3BAA1A6C}" dt="2021-02-02T16:28:58.177" v="98" actId="14100"/>
          <ac:picMkLst>
            <pc:docMk/>
            <pc:sldMk cId="3542380590" sldId="273"/>
            <ac:picMk id="13" creationId="{73435F46-99A4-4D70-A802-838D1CE45C32}"/>
          </ac:picMkLst>
        </pc:picChg>
        <pc:inkChg chg="del">
          <ac:chgData name="Liviu G. Oniciuc" userId="S::lgoniciuc@cpp.edu::67ff9783-0722-4d35-8e0e-8e7387cc5fb5" providerId="AD" clId="Web-{1B9000A2-604C-3B01-CE61-FFEA3BAA1A6C}" dt="2021-02-02T16:06:31.464" v="47"/>
          <ac:inkMkLst>
            <pc:docMk/>
            <pc:sldMk cId="3542380590" sldId="273"/>
            <ac:inkMk id="18" creationId="{41BD5CD8-5D1A-4571-8858-2CB61E7A0E11}"/>
          </ac:inkMkLst>
        </pc:inkChg>
        <pc:inkChg chg="del">
          <ac:chgData name="Liviu G. Oniciuc" userId="S::lgoniciuc@cpp.edu::67ff9783-0722-4d35-8e0e-8e7387cc5fb5" providerId="AD" clId="Web-{1B9000A2-604C-3B01-CE61-FFEA3BAA1A6C}" dt="2021-02-02T16:06:31.464" v="46"/>
          <ac:inkMkLst>
            <pc:docMk/>
            <pc:sldMk cId="3542380590" sldId="273"/>
            <ac:inkMk id="19" creationId="{C4761CF7-01A4-4700-9F09-EB0C295EB857}"/>
          </ac:inkMkLst>
        </pc:inkChg>
        <pc:inkChg chg="del">
          <ac:chgData name="Liviu G. Oniciuc" userId="S::lgoniciuc@cpp.edu::67ff9783-0722-4d35-8e0e-8e7387cc5fb5" providerId="AD" clId="Web-{1B9000A2-604C-3B01-CE61-FFEA3BAA1A6C}" dt="2021-02-02T16:06:31.464" v="45"/>
          <ac:inkMkLst>
            <pc:docMk/>
            <pc:sldMk cId="3542380590" sldId="273"/>
            <ac:inkMk id="20" creationId="{977D8E61-5809-4378-B0D4-5F571FA1E432}"/>
          </ac:inkMkLst>
        </pc:inkChg>
        <pc:inkChg chg="del">
          <ac:chgData name="Liviu G. Oniciuc" userId="S::lgoniciuc@cpp.edu::67ff9783-0722-4d35-8e0e-8e7387cc5fb5" providerId="AD" clId="Web-{1B9000A2-604C-3B01-CE61-FFEA3BAA1A6C}" dt="2021-02-02T16:06:31.464" v="44"/>
          <ac:inkMkLst>
            <pc:docMk/>
            <pc:sldMk cId="3542380590" sldId="273"/>
            <ac:inkMk id="21" creationId="{3E23483F-9C8F-49C7-BD86-596ED7421C26}"/>
          </ac:inkMkLst>
        </pc:inkChg>
      </pc:sldChg>
    </pc:docChg>
  </pc:docChgLst>
  <pc:docChgLst>
    <pc:chgData name="Liviu G. Oniciuc" userId="S::lgoniciuc@cpp.edu::67ff9783-0722-4d35-8e0e-8e7387cc5fb5" providerId="AD" clId="Web-{C61D8E4B-646F-F2A5-ABE6-55D7A4617118}"/>
    <pc:docChg chg="modSld">
      <pc:chgData name="Liviu G. Oniciuc" userId="S::lgoniciuc@cpp.edu::67ff9783-0722-4d35-8e0e-8e7387cc5fb5" providerId="AD" clId="Web-{C61D8E4B-646F-F2A5-ABE6-55D7A4617118}" dt="2021-09-18T02:29:09.164" v="11" actId="1076"/>
      <pc:docMkLst>
        <pc:docMk/>
      </pc:docMkLst>
      <pc:sldChg chg="modSp">
        <pc:chgData name="Liviu G. Oniciuc" userId="S::lgoniciuc@cpp.edu::67ff9783-0722-4d35-8e0e-8e7387cc5fb5" providerId="AD" clId="Web-{C61D8E4B-646F-F2A5-ABE6-55D7A4617118}" dt="2021-09-18T02:29:09.164" v="11" actId="1076"/>
        <pc:sldMkLst>
          <pc:docMk/>
          <pc:sldMk cId="1685554802" sldId="294"/>
        </pc:sldMkLst>
        <pc:spChg chg="mod">
          <ac:chgData name="Liviu G. Oniciuc" userId="S::lgoniciuc@cpp.edu::67ff9783-0722-4d35-8e0e-8e7387cc5fb5" providerId="AD" clId="Web-{C61D8E4B-646F-F2A5-ABE6-55D7A4617118}" dt="2021-09-18T02:29:09.164" v="11" actId="1076"/>
          <ac:spMkLst>
            <pc:docMk/>
            <pc:sldMk cId="1685554802" sldId="294"/>
            <ac:spMk id="4" creationId="{38DACA27-2548-4E4F-AD84-AFD4E554ABAD}"/>
          </ac:spMkLst>
        </pc:spChg>
        <pc:picChg chg="mod">
          <ac:chgData name="Liviu G. Oniciuc" userId="S::lgoniciuc@cpp.edu::67ff9783-0722-4d35-8e0e-8e7387cc5fb5" providerId="AD" clId="Web-{C61D8E4B-646F-F2A5-ABE6-55D7A4617118}" dt="2021-09-18T02:26:37.671" v="10" actId="1076"/>
          <ac:picMkLst>
            <pc:docMk/>
            <pc:sldMk cId="1685554802" sldId="294"/>
            <ac:picMk id="7" creationId="{6D0CFC7D-A298-4D3B-93DB-F8F1AD02CE8E}"/>
          </ac:picMkLst>
        </pc:picChg>
      </pc:sldChg>
    </pc:docChg>
  </pc:docChgLst>
  <pc:docChgLst>
    <pc:chgData name="Liviu G. Oniciuc" userId="S::lgoniciuc@cpp.edu::67ff9783-0722-4d35-8e0e-8e7387cc5fb5" providerId="AD" clId="Web-{B57768C6-5DB6-2093-FBCC-CFA79C9E4831}"/>
    <pc:docChg chg="addSld delSld modSld sldOrd">
      <pc:chgData name="Liviu G. Oniciuc" userId="S::lgoniciuc@cpp.edu::67ff9783-0722-4d35-8e0e-8e7387cc5fb5" providerId="AD" clId="Web-{B57768C6-5DB6-2093-FBCC-CFA79C9E4831}" dt="2021-01-28T00:18:03.551" v="592" actId="20577"/>
      <pc:docMkLst>
        <pc:docMk/>
      </pc:docMkLst>
      <pc:sldChg chg="modSp">
        <pc:chgData name="Liviu G. Oniciuc" userId="S::lgoniciuc@cpp.edu::67ff9783-0722-4d35-8e0e-8e7387cc5fb5" providerId="AD" clId="Web-{B57768C6-5DB6-2093-FBCC-CFA79C9E4831}" dt="2021-01-28T00:10:57.464" v="452" actId="20577"/>
        <pc:sldMkLst>
          <pc:docMk/>
          <pc:sldMk cId="1962461942" sldId="258"/>
        </pc:sldMkLst>
        <pc:spChg chg="mod">
          <ac:chgData name="Liviu G. Oniciuc" userId="S::lgoniciuc@cpp.edu::67ff9783-0722-4d35-8e0e-8e7387cc5fb5" providerId="AD" clId="Web-{B57768C6-5DB6-2093-FBCC-CFA79C9E4831}" dt="2021-01-28T00:10:57.464" v="452" actId="20577"/>
          <ac:spMkLst>
            <pc:docMk/>
            <pc:sldMk cId="1962461942" sldId="258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B57768C6-5DB6-2093-FBCC-CFA79C9E4831}" dt="2021-01-28T00:01:11.540" v="100" actId="1076"/>
          <ac:spMkLst>
            <pc:docMk/>
            <pc:sldMk cId="1962461942" sldId="258"/>
            <ac:spMk id="5" creationId="{43213B44-3322-4986-9C79-D2E0F3A1DB41}"/>
          </ac:spMkLst>
        </pc:spChg>
        <pc:spChg chg="mod">
          <ac:chgData name="Liviu G. Oniciuc" userId="S::lgoniciuc@cpp.edu::67ff9783-0722-4d35-8e0e-8e7387cc5fb5" providerId="AD" clId="Web-{B57768C6-5DB6-2093-FBCC-CFA79C9E4831}" dt="2021-01-28T00:05:03.679" v="225" actId="20577"/>
          <ac:spMkLst>
            <pc:docMk/>
            <pc:sldMk cId="1962461942" sldId="258"/>
            <ac:spMk id="9" creationId="{7E531285-DEBF-45DE-BC72-156B8CD1A4D2}"/>
          </ac:spMkLst>
        </pc:spChg>
        <pc:spChg chg="mod">
          <ac:chgData name="Liviu G. Oniciuc" userId="S::lgoniciuc@cpp.edu::67ff9783-0722-4d35-8e0e-8e7387cc5fb5" providerId="AD" clId="Web-{B57768C6-5DB6-2093-FBCC-CFA79C9E4831}" dt="2021-01-28T00:02:10.497" v="139" actId="14100"/>
          <ac:spMkLst>
            <pc:docMk/>
            <pc:sldMk cId="1962461942" sldId="258"/>
            <ac:spMk id="14" creationId="{84C6820F-6608-4863-A091-71839DB0ECFB}"/>
          </ac:spMkLst>
        </pc:spChg>
        <pc:graphicFrameChg chg="mod">
          <ac:chgData name="Liviu G. Oniciuc" userId="S::lgoniciuc@cpp.edu::67ff9783-0722-4d35-8e0e-8e7387cc5fb5" providerId="AD" clId="Web-{B57768C6-5DB6-2093-FBCC-CFA79C9E4831}" dt="2021-01-28T00:01:14.291" v="101" actId="1076"/>
          <ac:graphicFrameMkLst>
            <pc:docMk/>
            <pc:sldMk cId="1962461942" sldId="258"/>
            <ac:graphicFrameMk id="4" creationId="{F6AE457B-8C37-4C05-AD7D-E53BD4CCD78E}"/>
          </ac:graphicFrameMkLst>
        </pc:graphicFrameChg>
      </pc:sldChg>
      <pc:sldChg chg="addSp delSp modSp ord">
        <pc:chgData name="Liviu G. Oniciuc" userId="S::lgoniciuc@cpp.edu::67ff9783-0722-4d35-8e0e-8e7387cc5fb5" providerId="AD" clId="Web-{B57768C6-5DB6-2093-FBCC-CFA79C9E4831}" dt="2021-01-27T23:51:42.399" v="25"/>
        <pc:sldMkLst>
          <pc:docMk/>
          <pc:sldMk cId="2406045223" sldId="262"/>
        </pc:sldMkLst>
        <pc:graphicFrameChg chg="mod modGraphic">
          <ac:chgData name="Liviu G. Oniciuc" userId="S::lgoniciuc@cpp.edu::67ff9783-0722-4d35-8e0e-8e7387cc5fb5" providerId="AD" clId="Web-{B57768C6-5DB6-2093-FBCC-CFA79C9E4831}" dt="2021-01-27T23:36:55.568" v="11"/>
          <ac:graphicFrameMkLst>
            <pc:docMk/>
            <pc:sldMk cId="2406045223" sldId="262"/>
            <ac:graphicFrameMk id="11" creationId="{7619D322-8181-4991-B9AC-30A27CEFEB7D}"/>
          </ac:graphicFrameMkLst>
        </pc:graphicFrameChg>
        <pc:picChg chg="add mod">
          <ac:chgData name="Liviu G. Oniciuc" userId="S::lgoniciuc@cpp.edu::67ff9783-0722-4d35-8e0e-8e7387cc5fb5" providerId="AD" clId="Web-{B57768C6-5DB6-2093-FBCC-CFA79C9E4831}" dt="2021-01-27T23:47:16.837" v="15" actId="14100"/>
          <ac:picMkLst>
            <pc:docMk/>
            <pc:sldMk cId="2406045223" sldId="262"/>
            <ac:picMk id="3" creationId="{DC2E034C-B245-4EE1-A327-61AD6AD30AA3}"/>
          </ac:picMkLst>
        </pc:picChg>
        <pc:picChg chg="add mod">
          <ac:chgData name="Liviu G. Oniciuc" userId="S::lgoniciuc@cpp.edu::67ff9783-0722-4d35-8e0e-8e7387cc5fb5" providerId="AD" clId="Web-{B57768C6-5DB6-2093-FBCC-CFA79C9E4831}" dt="2021-01-27T23:48:56.296" v="20" actId="1076"/>
          <ac:picMkLst>
            <pc:docMk/>
            <pc:sldMk cId="2406045223" sldId="262"/>
            <ac:picMk id="4" creationId="{9FCF9250-3ACD-4814-824C-5CA63E71BD64}"/>
          </ac:picMkLst>
        </pc:picChg>
        <pc:picChg chg="mod">
          <ac:chgData name="Liviu G. Oniciuc" userId="S::lgoniciuc@cpp.edu::67ff9783-0722-4d35-8e0e-8e7387cc5fb5" providerId="AD" clId="Web-{B57768C6-5DB6-2093-FBCC-CFA79C9E4831}" dt="2021-01-27T23:36:48.927" v="9" actId="1076"/>
          <ac:picMkLst>
            <pc:docMk/>
            <pc:sldMk cId="2406045223" sldId="262"/>
            <ac:picMk id="5" creationId="{89A0358D-AA1D-461D-A5B2-AF09521D51EB}"/>
          </ac:picMkLst>
        </pc:picChg>
        <pc:picChg chg="add mod">
          <ac:chgData name="Liviu G. Oniciuc" userId="S::lgoniciuc@cpp.edu::67ff9783-0722-4d35-8e0e-8e7387cc5fb5" providerId="AD" clId="Web-{B57768C6-5DB6-2093-FBCC-CFA79C9E4831}" dt="2021-01-27T23:48:58.499" v="21" actId="1076"/>
          <ac:picMkLst>
            <pc:docMk/>
            <pc:sldMk cId="2406045223" sldId="262"/>
            <ac:picMk id="6" creationId="{2DFA3292-5DB6-47F6-B1F9-745D7A806552}"/>
          </ac:picMkLst>
        </pc:picChg>
        <pc:picChg chg="del mod">
          <ac:chgData name="Liviu G. Oniciuc" userId="S::lgoniciuc@cpp.edu::67ff9783-0722-4d35-8e0e-8e7387cc5fb5" providerId="AD" clId="Web-{B57768C6-5DB6-2093-FBCC-CFA79C9E4831}" dt="2021-01-27T23:46:55.352" v="12"/>
          <ac:picMkLst>
            <pc:docMk/>
            <pc:sldMk cId="2406045223" sldId="262"/>
            <ac:picMk id="19" creationId="{5CD49A13-40D3-4858-AE62-2EBEA1E23E89}"/>
          </ac:picMkLst>
        </pc:picChg>
      </pc:sldChg>
      <pc:sldChg chg="delSp modSp">
        <pc:chgData name="Liviu G. Oniciuc" userId="S::lgoniciuc@cpp.edu::67ff9783-0722-4d35-8e0e-8e7387cc5fb5" providerId="AD" clId="Web-{B57768C6-5DB6-2093-FBCC-CFA79C9E4831}" dt="2021-01-28T00:16:05.872" v="555" actId="20577"/>
        <pc:sldMkLst>
          <pc:docMk/>
          <pc:sldMk cId="3864557098" sldId="263"/>
        </pc:sldMkLst>
        <pc:spChg chg="mod">
          <ac:chgData name="Liviu G. Oniciuc" userId="S::lgoniciuc@cpp.edu::67ff9783-0722-4d35-8e0e-8e7387cc5fb5" providerId="AD" clId="Web-{B57768C6-5DB6-2093-FBCC-CFA79C9E4831}" dt="2021-01-28T00:16:05.872" v="555" actId="20577"/>
          <ac:spMkLst>
            <pc:docMk/>
            <pc:sldMk cId="3864557098" sldId="263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B57768C6-5DB6-2093-FBCC-CFA79C9E4831}" dt="2021-01-28T00:10:39.322" v="450" actId="20577"/>
          <ac:spMkLst>
            <pc:docMk/>
            <pc:sldMk cId="3864557098" sldId="263"/>
            <ac:spMk id="9" creationId="{8D3A333E-9A96-499F-A8A8-DC417DEAAB45}"/>
          </ac:spMkLst>
        </pc:spChg>
        <pc:spChg chg="del mod">
          <ac:chgData name="Liviu G. Oniciuc" userId="S::lgoniciuc@cpp.edu::67ff9783-0722-4d35-8e0e-8e7387cc5fb5" providerId="AD" clId="Web-{B57768C6-5DB6-2093-FBCC-CFA79C9E4831}" dt="2021-01-28T00:00:04.427" v="91"/>
          <ac:spMkLst>
            <pc:docMk/>
            <pc:sldMk cId="3864557098" sldId="263"/>
            <ac:spMk id="11" creationId="{80F1C59C-F7CB-4052-BF76-77C80A87F294}"/>
          </ac:spMkLst>
        </pc:spChg>
        <pc:picChg chg="del">
          <ac:chgData name="Liviu G. Oniciuc" userId="S::lgoniciuc@cpp.edu::67ff9783-0722-4d35-8e0e-8e7387cc5fb5" providerId="AD" clId="Web-{B57768C6-5DB6-2093-FBCC-CFA79C9E4831}" dt="2021-01-27T23:58:29.578" v="37"/>
          <ac:picMkLst>
            <pc:docMk/>
            <pc:sldMk cId="3864557098" sldId="263"/>
            <ac:picMk id="7" creationId="{20DF6983-952F-47BC-8F7F-5D8BF83E32D1}"/>
          </ac:picMkLst>
        </pc:picChg>
        <pc:picChg chg="del">
          <ac:chgData name="Liviu G. Oniciuc" userId="S::lgoniciuc@cpp.edu::67ff9783-0722-4d35-8e0e-8e7387cc5fb5" providerId="AD" clId="Web-{B57768C6-5DB6-2093-FBCC-CFA79C9E4831}" dt="2021-01-27T23:58:27" v="36"/>
          <ac:picMkLst>
            <pc:docMk/>
            <pc:sldMk cId="3864557098" sldId="263"/>
            <ac:picMk id="16" creationId="{0C9CD926-3405-456E-A4C8-9D532CE752DA}"/>
          </ac:picMkLst>
        </pc:picChg>
      </pc:sldChg>
      <pc:sldChg chg="modSp">
        <pc:chgData name="Liviu G. Oniciuc" userId="S::lgoniciuc@cpp.edu::67ff9783-0722-4d35-8e0e-8e7387cc5fb5" providerId="AD" clId="Web-{B57768C6-5DB6-2093-FBCC-CFA79C9E4831}" dt="2021-01-28T00:16:32.264" v="560" actId="20577"/>
        <pc:sldMkLst>
          <pc:docMk/>
          <pc:sldMk cId="318612580" sldId="266"/>
        </pc:sldMkLst>
        <pc:spChg chg="mod">
          <ac:chgData name="Liviu G. Oniciuc" userId="S::lgoniciuc@cpp.edu::67ff9783-0722-4d35-8e0e-8e7387cc5fb5" providerId="AD" clId="Web-{B57768C6-5DB6-2093-FBCC-CFA79C9E4831}" dt="2021-01-28T00:16:32.264" v="560" actId="20577"/>
          <ac:spMkLst>
            <pc:docMk/>
            <pc:sldMk cId="318612580" sldId="266"/>
            <ac:spMk id="2" creationId="{ECF2EA39-634F-48F8-B6D8-5BE77DC2BCE4}"/>
          </ac:spMkLst>
        </pc:spChg>
      </pc:sldChg>
      <pc:sldChg chg="new del">
        <pc:chgData name="Liviu G. Oniciuc" userId="S::lgoniciuc@cpp.edu::67ff9783-0722-4d35-8e0e-8e7387cc5fb5" providerId="AD" clId="Web-{B57768C6-5DB6-2093-FBCC-CFA79C9E4831}" dt="2021-01-27T23:51:07.319" v="23"/>
        <pc:sldMkLst>
          <pc:docMk/>
          <pc:sldMk cId="2304787205" sldId="270"/>
        </pc:sldMkLst>
      </pc:sldChg>
      <pc:sldChg chg="add del replId">
        <pc:chgData name="Liviu G. Oniciuc" userId="S::lgoniciuc@cpp.edu::67ff9783-0722-4d35-8e0e-8e7387cc5fb5" providerId="AD" clId="Web-{B57768C6-5DB6-2093-FBCC-CFA79C9E4831}" dt="2021-01-27T23:57:44.732" v="27"/>
        <pc:sldMkLst>
          <pc:docMk/>
          <pc:sldMk cId="2455935034" sldId="270"/>
        </pc:sldMkLst>
      </pc:sldChg>
      <pc:sldChg chg="modSp add replId">
        <pc:chgData name="Liviu G. Oniciuc" userId="S::lgoniciuc@cpp.edu::67ff9783-0722-4d35-8e0e-8e7387cc5fb5" providerId="AD" clId="Web-{B57768C6-5DB6-2093-FBCC-CFA79C9E4831}" dt="2021-01-28T00:16:23.607" v="559" actId="20577"/>
        <pc:sldMkLst>
          <pc:docMk/>
          <pc:sldMk cId="2510206622" sldId="271"/>
        </pc:sldMkLst>
        <pc:spChg chg="mod">
          <ac:chgData name="Liviu G. Oniciuc" userId="S::lgoniciuc@cpp.edu::67ff9783-0722-4d35-8e0e-8e7387cc5fb5" providerId="AD" clId="Web-{B57768C6-5DB6-2093-FBCC-CFA79C9E4831}" dt="2021-01-28T00:16:23.607" v="559" actId="20577"/>
          <ac:spMkLst>
            <pc:docMk/>
            <pc:sldMk cId="2510206622" sldId="271"/>
            <ac:spMk id="2" creationId="{ECF2EA39-634F-48F8-B6D8-5BE77DC2BCE4}"/>
          </ac:spMkLst>
        </pc:spChg>
      </pc:sldChg>
      <pc:sldChg chg="addSp delSp modSp add ord replId">
        <pc:chgData name="Liviu G. Oniciuc" userId="S::lgoniciuc@cpp.edu::67ff9783-0722-4d35-8e0e-8e7387cc5fb5" providerId="AD" clId="Web-{B57768C6-5DB6-2093-FBCC-CFA79C9E4831}" dt="2021-01-28T00:18:03.551" v="592" actId="20577"/>
        <pc:sldMkLst>
          <pc:docMk/>
          <pc:sldMk cId="3530942312" sldId="272"/>
        </pc:sldMkLst>
        <pc:spChg chg="mod">
          <ac:chgData name="Liviu G. Oniciuc" userId="S::lgoniciuc@cpp.edu::67ff9783-0722-4d35-8e0e-8e7387cc5fb5" providerId="AD" clId="Web-{B57768C6-5DB6-2093-FBCC-CFA79C9E4831}" dt="2021-01-28T00:11:29.419" v="458" actId="20577"/>
          <ac:spMkLst>
            <pc:docMk/>
            <pc:sldMk cId="3530942312" sldId="272"/>
            <ac:spMk id="2" creationId="{ECF2EA39-634F-48F8-B6D8-5BE77DC2BCE4}"/>
          </ac:spMkLst>
        </pc:spChg>
        <pc:spChg chg="del">
          <ac:chgData name="Liviu G. Oniciuc" userId="S::lgoniciuc@cpp.edu::67ff9783-0722-4d35-8e0e-8e7387cc5fb5" providerId="AD" clId="Web-{B57768C6-5DB6-2093-FBCC-CFA79C9E4831}" dt="2021-01-28T00:11:16.746" v="457"/>
          <ac:spMkLst>
            <pc:docMk/>
            <pc:sldMk cId="3530942312" sldId="272"/>
            <ac:spMk id="5" creationId="{43213B44-3322-4986-9C79-D2E0F3A1DB41}"/>
          </ac:spMkLst>
        </pc:spChg>
        <pc:spChg chg="add mod">
          <ac:chgData name="Liviu G. Oniciuc" userId="S::lgoniciuc@cpp.edu::67ff9783-0722-4d35-8e0e-8e7387cc5fb5" providerId="AD" clId="Web-{B57768C6-5DB6-2093-FBCC-CFA79C9E4831}" dt="2021-01-28T00:18:03.551" v="592" actId="20577"/>
          <ac:spMkLst>
            <pc:docMk/>
            <pc:sldMk cId="3530942312" sldId="272"/>
            <ac:spMk id="6" creationId="{88DE7AB7-F806-4B59-B802-B86ECAE77E3F}"/>
          </ac:spMkLst>
        </pc:spChg>
        <pc:spChg chg="del">
          <ac:chgData name="Liviu G. Oniciuc" userId="S::lgoniciuc@cpp.edu::67ff9783-0722-4d35-8e0e-8e7387cc5fb5" providerId="AD" clId="Web-{B57768C6-5DB6-2093-FBCC-CFA79C9E4831}" dt="2021-01-28T00:12:52.674" v="540"/>
          <ac:spMkLst>
            <pc:docMk/>
            <pc:sldMk cId="3530942312" sldId="272"/>
            <ac:spMk id="9" creationId="{7E531285-DEBF-45DE-BC72-156B8CD1A4D2}"/>
          </ac:spMkLst>
        </pc:spChg>
        <pc:spChg chg="del">
          <ac:chgData name="Liviu G. Oniciuc" userId="S::lgoniciuc@cpp.edu::67ff9783-0722-4d35-8e0e-8e7387cc5fb5" providerId="AD" clId="Web-{B57768C6-5DB6-2093-FBCC-CFA79C9E4831}" dt="2021-01-28T00:11:13.574" v="455"/>
          <ac:spMkLst>
            <pc:docMk/>
            <pc:sldMk cId="3530942312" sldId="272"/>
            <ac:spMk id="14" creationId="{84C6820F-6608-4863-A091-71839DB0ECFB}"/>
          </ac:spMkLst>
        </pc:spChg>
        <pc:graphicFrameChg chg="del">
          <ac:chgData name="Liviu G. Oniciuc" userId="S::lgoniciuc@cpp.edu::67ff9783-0722-4d35-8e0e-8e7387cc5fb5" providerId="AD" clId="Web-{B57768C6-5DB6-2093-FBCC-CFA79C9E4831}" dt="2021-01-28T00:11:15.528" v="456"/>
          <ac:graphicFrameMkLst>
            <pc:docMk/>
            <pc:sldMk cId="3530942312" sldId="272"/>
            <ac:graphicFrameMk id="4" creationId="{F6AE457B-8C37-4C05-AD7D-E53BD4CCD78E}"/>
          </ac:graphicFrameMkLst>
        </pc:graphicFrameChg>
      </pc:sldChg>
    </pc:docChg>
  </pc:docChgLst>
  <pc:docChgLst>
    <pc:chgData name="Liviu G. Oniciuc" userId="S::lgoniciuc@cpp.edu::67ff9783-0722-4d35-8e0e-8e7387cc5fb5" providerId="AD" clId="Web-{6C475C21-1340-0B7C-8166-35AB3C952D2B}"/>
    <pc:docChg chg="modSld">
      <pc:chgData name="Liviu G. Oniciuc" userId="S::lgoniciuc@cpp.edu::67ff9783-0722-4d35-8e0e-8e7387cc5fb5" providerId="AD" clId="Web-{6C475C21-1340-0B7C-8166-35AB3C952D2B}" dt="2021-09-02T03:23:18.825" v="9" actId="14100"/>
      <pc:docMkLst>
        <pc:docMk/>
      </pc:docMkLst>
      <pc:sldChg chg="addSp modSp">
        <pc:chgData name="Liviu G. Oniciuc" userId="S::lgoniciuc@cpp.edu::67ff9783-0722-4d35-8e0e-8e7387cc5fb5" providerId="AD" clId="Web-{6C475C21-1340-0B7C-8166-35AB3C952D2B}" dt="2021-09-02T03:23:18.825" v="9" actId="14100"/>
        <pc:sldMkLst>
          <pc:docMk/>
          <pc:sldMk cId="1685554802" sldId="294"/>
        </pc:sldMkLst>
        <pc:spChg chg="add mod">
          <ac:chgData name="Liviu G. Oniciuc" userId="S::lgoniciuc@cpp.edu::67ff9783-0722-4d35-8e0e-8e7387cc5fb5" providerId="AD" clId="Web-{6C475C21-1340-0B7C-8166-35AB3C952D2B}" dt="2021-09-02T03:23:18.825" v="9" actId="14100"/>
          <ac:spMkLst>
            <pc:docMk/>
            <pc:sldMk cId="1685554802" sldId="294"/>
            <ac:spMk id="4" creationId="{38DACA27-2548-4E4F-AD84-AFD4E554ABAD}"/>
          </ac:spMkLst>
        </pc:spChg>
        <pc:picChg chg="add mod">
          <ac:chgData name="Liviu G. Oniciuc" userId="S::lgoniciuc@cpp.edu::67ff9783-0722-4d35-8e0e-8e7387cc5fb5" providerId="AD" clId="Web-{6C475C21-1340-0B7C-8166-35AB3C952D2B}" dt="2021-09-02T02:15:31.771" v="5" actId="14100"/>
          <ac:picMkLst>
            <pc:docMk/>
            <pc:sldMk cId="1685554802" sldId="294"/>
            <ac:picMk id="3" creationId="{7ACC5AFA-25A5-4AB0-9BE5-521111D7BFF6}"/>
          </ac:picMkLst>
        </pc:picChg>
        <pc:picChg chg="mod">
          <ac:chgData name="Liviu G. Oniciuc" userId="S::lgoniciuc@cpp.edu::67ff9783-0722-4d35-8e0e-8e7387cc5fb5" providerId="AD" clId="Web-{6C475C21-1340-0B7C-8166-35AB3C952D2B}" dt="2021-09-02T02:15:25.521" v="4" actId="1076"/>
          <ac:picMkLst>
            <pc:docMk/>
            <pc:sldMk cId="1685554802" sldId="294"/>
            <ac:picMk id="7" creationId="{6D0CFC7D-A298-4D3B-93DB-F8F1AD02CE8E}"/>
          </ac:picMkLst>
        </pc:picChg>
      </pc:sldChg>
    </pc:docChg>
  </pc:docChgLst>
  <pc:docChgLst>
    <pc:chgData name="Liviu G. Oniciuc" userId="S::lgoniciuc@cpp.edu::67ff9783-0722-4d35-8e0e-8e7387cc5fb5" providerId="AD" clId="Web-{D6322C5D-864A-D0BE-7953-EF0E4E5522E9}"/>
    <pc:docChg chg="modSld">
      <pc:chgData name="Liviu G. Oniciuc" userId="S::lgoniciuc@cpp.edu::67ff9783-0722-4d35-8e0e-8e7387cc5fb5" providerId="AD" clId="Web-{D6322C5D-864A-D0BE-7953-EF0E4E5522E9}" dt="2021-09-02T03:36:16.714" v="1" actId="20577"/>
      <pc:docMkLst>
        <pc:docMk/>
      </pc:docMkLst>
      <pc:sldChg chg="modSp">
        <pc:chgData name="Liviu G. Oniciuc" userId="S::lgoniciuc@cpp.edu::67ff9783-0722-4d35-8e0e-8e7387cc5fb5" providerId="AD" clId="Web-{D6322C5D-864A-D0BE-7953-EF0E4E5522E9}" dt="2021-09-02T03:36:16.714" v="1" actId="20577"/>
        <pc:sldMkLst>
          <pc:docMk/>
          <pc:sldMk cId="543619580" sldId="290"/>
        </pc:sldMkLst>
        <pc:spChg chg="mod">
          <ac:chgData name="Liviu G. Oniciuc" userId="S::lgoniciuc@cpp.edu::67ff9783-0722-4d35-8e0e-8e7387cc5fb5" providerId="AD" clId="Web-{D6322C5D-864A-D0BE-7953-EF0E4E5522E9}" dt="2021-09-02T03:36:16.714" v="1" actId="20577"/>
          <ac:spMkLst>
            <pc:docMk/>
            <pc:sldMk cId="543619580" sldId="290"/>
            <ac:spMk id="6" creationId="{88DE7AB7-F806-4B59-B802-B86ECAE77E3F}"/>
          </ac:spMkLst>
        </pc:spChg>
      </pc:sldChg>
    </pc:docChg>
  </pc:docChgLst>
  <pc:docChgLst>
    <pc:chgData name="Liviu G. Oniciuc" userId="S::lgoniciuc@cpp.edu::67ff9783-0722-4d35-8e0e-8e7387cc5fb5" providerId="AD" clId="Web-{CABC74DB-E83D-CF47-B316-DA24A7A08246}"/>
    <pc:docChg chg="addSld modSld">
      <pc:chgData name="Liviu G. Oniciuc" userId="S::lgoniciuc@cpp.edu::67ff9783-0722-4d35-8e0e-8e7387cc5fb5" providerId="AD" clId="Web-{CABC74DB-E83D-CF47-B316-DA24A7A08246}" dt="2022-02-24T16:26:17.903" v="323" actId="1076"/>
      <pc:docMkLst>
        <pc:docMk/>
      </pc:docMkLst>
      <pc:sldChg chg="addSp modSp">
        <pc:chgData name="Liviu G. Oniciuc" userId="S::lgoniciuc@cpp.edu::67ff9783-0722-4d35-8e0e-8e7387cc5fb5" providerId="AD" clId="Web-{CABC74DB-E83D-CF47-B316-DA24A7A08246}" dt="2022-02-24T15:17:30.400" v="3" actId="1076"/>
        <pc:sldMkLst>
          <pc:docMk/>
          <pc:sldMk cId="2548568717" sldId="277"/>
        </pc:sldMkLst>
        <pc:picChg chg="add mod">
          <ac:chgData name="Liviu G. Oniciuc" userId="S::lgoniciuc@cpp.edu::67ff9783-0722-4d35-8e0e-8e7387cc5fb5" providerId="AD" clId="Web-{CABC74DB-E83D-CF47-B316-DA24A7A08246}" dt="2022-02-24T15:17:03.821" v="1" actId="1076"/>
          <ac:picMkLst>
            <pc:docMk/>
            <pc:sldMk cId="2548568717" sldId="277"/>
            <ac:picMk id="4" creationId="{815E8BE3-E71B-4C60-B857-4BC865036B9B}"/>
          </ac:picMkLst>
        </pc:picChg>
        <pc:picChg chg="add mod">
          <ac:chgData name="Liviu G. Oniciuc" userId="S::lgoniciuc@cpp.edu::67ff9783-0722-4d35-8e0e-8e7387cc5fb5" providerId="AD" clId="Web-{CABC74DB-E83D-CF47-B316-DA24A7A08246}" dt="2022-02-24T15:17:30.400" v="3" actId="1076"/>
          <ac:picMkLst>
            <pc:docMk/>
            <pc:sldMk cId="2548568717" sldId="277"/>
            <ac:picMk id="5" creationId="{5F9E0165-B6A5-4009-8B1A-63821091B8A1}"/>
          </ac:picMkLst>
        </pc:picChg>
      </pc:sldChg>
      <pc:sldChg chg="addSp modSp">
        <pc:chgData name="Liviu G. Oniciuc" userId="S::lgoniciuc@cpp.edu::67ff9783-0722-4d35-8e0e-8e7387cc5fb5" providerId="AD" clId="Web-{CABC74DB-E83D-CF47-B316-DA24A7A08246}" dt="2022-02-24T15:53:31.853" v="260" actId="1076"/>
        <pc:sldMkLst>
          <pc:docMk/>
          <pc:sldMk cId="1336525658" sldId="278"/>
        </pc:sldMkLst>
        <pc:spChg chg="mod">
          <ac:chgData name="Liviu G. Oniciuc" userId="S::lgoniciuc@cpp.edu::67ff9783-0722-4d35-8e0e-8e7387cc5fb5" providerId="AD" clId="Web-{CABC74DB-E83D-CF47-B316-DA24A7A08246}" dt="2022-02-24T15:20:37.436" v="29" actId="20577"/>
          <ac:spMkLst>
            <pc:docMk/>
            <pc:sldMk cId="1336525658" sldId="278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CABC74DB-E83D-CF47-B316-DA24A7A08246}" dt="2022-02-24T15:53:27.915" v="259" actId="14100"/>
          <ac:spMkLst>
            <pc:docMk/>
            <pc:sldMk cId="1336525658" sldId="278"/>
            <ac:spMk id="6" creationId="{88DE7AB7-F806-4B59-B802-B86ECAE77E3F}"/>
          </ac:spMkLst>
        </pc:spChg>
        <pc:picChg chg="add mod">
          <ac:chgData name="Liviu G. Oniciuc" userId="S::lgoniciuc@cpp.edu::67ff9783-0722-4d35-8e0e-8e7387cc5fb5" providerId="AD" clId="Web-{CABC74DB-E83D-CF47-B316-DA24A7A08246}" dt="2022-02-24T15:53:31.853" v="260" actId="1076"/>
          <ac:picMkLst>
            <pc:docMk/>
            <pc:sldMk cId="1336525658" sldId="278"/>
            <ac:picMk id="3" creationId="{D278E4A1-A35B-44DA-8B1A-A3F5F19680B7}"/>
          </ac:picMkLst>
        </pc:picChg>
      </pc:sldChg>
      <pc:sldChg chg="addSp delSp modSp add replId">
        <pc:chgData name="Liviu G. Oniciuc" userId="S::lgoniciuc@cpp.edu::67ff9783-0722-4d35-8e0e-8e7387cc5fb5" providerId="AD" clId="Web-{CABC74DB-E83D-CF47-B316-DA24A7A08246}" dt="2022-02-24T16:26:17.903" v="323" actId="1076"/>
        <pc:sldMkLst>
          <pc:docMk/>
          <pc:sldMk cId="3041427765" sldId="279"/>
        </pc:sldMkLst>
        <pc:spChg chg="mod">
          <ac:chgData name="Liviu G. Oniciuc" userId="S::lgoniciuc@cpp.edu::67ff9783-0722-4d35-8e0e-8e7387cc5fb5" providerId="AD" clId="Web-{CABC74DB-E83D-CF47-B316-DA24A7A08246}" dt="2022-02-24T16:26:00.872" v="320" actId="20577"/>
          <ac:spMkLst>
            <pc:docMk/>
            <pc:sldMk cId="3041427765" sldId="279"/>
            <ac:spMk id="6" creationId="{88DE7AB7-F806-4B59-B802-B86ECAE77E3F}"/>
          </ac:spMkLst>
        </pc:spChg>
        <pc:picChg chg="del">
          <ac:chgData name="Liviu G. Oniciuc" userId="S::lgoniciuc@cpp.edu::67ff9783-0722-4d35-8e0e-8e7387cc5fb5" providerId="AD" clId="Web-{CABC74DB-E83D-CF47-B316-DA24A7A08246}" dt="2022-02-24T15:53:36.681" v="263"/>
          <ac:picMkLst>
            <pc:docMk/>
            <pc:sldMk cId="3041427765" sldId="279"/>
            <ac:picMk id="3" creationId="{D278E4A1-A35B-44DA-8B1A-A3F5F19680B7}"/>
          </ac:picMkLst>
        </pc:picChg>
        <pc:picChg chg="add mod">
          <ac:chgData name="Liviu G. Oniciuc" userId="S::lgoniciuc@cpp.edu::67ff9783-0722-4d35-8e0e-8e7387cc5fb5" providerId="AD" clId="Web-{CABC74DB-E83D-CF47-B316-DA24A7A08246}" dt="2022-02-24T16:26:12.044" v="321" actId="1076"/>
          <ac:picMkLst>
            <pc:docMk/>
            <pc:sldMk cId="3041427765" sldId="279"/>
            <ac:picMk id="4" creationId="{FCC0094A-32BB-4034-AFCA-B036F7BC0FAE}"/>
          </ac:picMkLst>
        </pc:picChg>
        <pc:picChg chg="add mod">
          <ac:chgData name="Liviu G. Oniciuc" userId="S::lgoniciuc@cpp.edu::67ff9783-0722-4d35-8e0e-8e7387cc5fb5" providerId="AD" clId="Web-{CABC74DB-E83D-CF47-B316-DA24A7A08246}" dt="2022-02-24T16:26:14.044" v="322" actId="1076"/>
          <ac:picMkLst>
            <pc:docMk/>
            <pc:sldMk cId="3041427765" sldId="279"/>
            <ac:picMk id="5" creationId="{12F5F72F-D25F-4A4C-8DBC-78E809659397}"/>
          </ac:picMkLst>
        </pc:picChg>
        <pc:picChg chg="add mod">
          <ac:chgData name="Liviu G. Oniciuc" userId="S::lgoniciuc@cpp.edu::67ff9783-0722-4d35-8e0e-8e7387cc5fb5" providerId="AD" clId="Web-{CABC74DB-E83D-CF47-B316-DA24A7A08246}" dt="2022-02-24T16:26:17.903" v="323" actId="1076"/>
          <ac:picMkLst>
            <pc:docMk/>
            <pc:sldMk cId="3041427765" sldId="279"/>
            <ac:picMk id="7" creationId="{201C5147-3259-4DAB-B890-C5E9473F20B1}"/>
          </ac:picMkLst>
        </pc:picChg>
      </pc:sldChg>
    </pc:docChg>
  </pc:docChgLst>
  <pc:docChgLst>
    <pc:chgData name="Liviu G. Oniciuc" userId="S::lgoniciuc@cpp.edu::67ff9783-0722-4d35-8e0e-8e7387cc5fb5" providerId="AD" clId="Web-{FBA2C006-1070-93AD-0FAA-BB833AC250A5}"/>
    <pc:docChg chg="modSld">
      <pc:chgData name="Liviu G. Oniciuc" userId="S::lgoniciuc@cpp.edu::67ff9783-0722-4d35-8e0e-8e7387cc5fb5" providerId="AD" clId="Web-{FBA2C006-1070-93AD-0FAA-BB833AC250A5}" dt="2021-02-02T02:58:35.499" v="74"/>
      <pc:docMkLst>
        <pc:docMk/>
      </pc:docMkLst>
      <pc:sldChg chg="delSp">
        <pc:chgData name="Liviu G. Oniciuc" userId="S::lgoniciuc@cpp.edu::67ff9783-0722-4d35-8e0e-8e7387cc5fb5" providerId="AD" clId="Web-{FBA2C006-1070-93AD-0FAA-BB833AC250A5}" dt="2021-02-02T01:32:28.885" v="54"/>
        <pc:sldMkLst>
          <pc:docMk/>
          <pc:sldMk cId="1962461942" sldId="258"/>
        </pc:sldMkLst>
        <pc:inkChg chg="del">
          <ac:chgData name="Liviu G. Oniciuc" userId="S::lgoniciuc@cpp.edu::67ff9783-0722-4d35-8e0e-8e7387cc5fb5" providerId="AD" clId="Web-{FBA2C006-1070-93AD-0FAA-BB833AC250A5}" dt="2021-02-02T01:32:28.885" v="54"/>
          <ac:inkMkLst>
            <pc:docMk/>
            <pc:sldMk cId="1962461942" sldId="258"/>
            <ac:inkMk id="3" creationId="{2577356C-3088-4878-AEC7-93C6CEBEBC57}"/>
          </ac:inkMkLst>
        </pc:inkChg>
      </pc:sldChg>
      <pc:sldChg chg="modSp">
        <pc:chgData name="Liviu G. Oniciuc" userId="S::lgoniciuc@cpp.edu::67ff9783-0722-4d35-8e0e-8e7387cc5fb5" providerId="AD" clId="Web-{FBA2C006-1070-93AD-0FAA-BB833AC250A5}" dt="2021-02-02T02:10:20.369" v="62" actId="20577"/>
        <pc:sldMkLst>
          <pc:docMk/>
          <pc:sldMk cId="3864557098" sldId="263"/>
        </pc:sldMkLst>
        <pc:spChg chg="mod">
          <ac:chgData name="Liviu G. Oniciuc" userId="S::lgoniciuc@cpp.edu::67ff9783-0722-4d35-8e0e-8e7387cc5fb5" providerId="AD" clId="Web-{FBA2C006-1070-93AD-0FAA-BB833AC250A5}" dt="2021-02-02T01:03:00.034" v="9" actId="20577"/>
          <ac:spMkLst>
            <pc:docMk/>
            <pc:sldMk cId="3864557098" sldId="263"/>
            <ac:spMk id="2" creationId="{ECF2EA39-634F-48F8-B6D8-5BE77DC2BCE4}"/>
          </ac:spMkLst>
        </pc:spChg>
        <pc:spChg chg="mod">
          <ac:chgData name="Liviu G. Oniciuc" userId="S::lgoniciuc@cpp.edu::67ff9783-0722-4d35-8e0e-8e7387cc5fb5" providerId="AD" clId="Web-{FBA2C006-1070-93AD-0FAA-BB833AC250A5}" dt="2021-02-02T02:10:20.369" v="62" actId="20577"/>
          <ac:spMkLst>
            <pc:docMk/>
            <pc:sldMk cId="3864557098" sldId="263"/>
            <ac:spMk id="9" creationId="{8D3A333E-9A96-499F-A8A8-DC417DEAAB45}"/>
          </ac:spMkLst>
        </pc:spChg>
      </pc:sldChg>
      <pc:sldChg chg="addSp">
        <pc:chgData name="Liviu G. Oniciuc" userId="S::lgoniciuc@cpp.edu::67ff9783-0722-4d35-8e0e-8e7387cc5fb5" providerId="AD" clId="Web-{FBA2C006-1070-93AD-0FAA-BB833AC250A5}" dt="2021-02-02T02:58:35.499" v="74"/>
        <pc:sldMkLst>
          <pc:docMk/>
          <pc:sldMk cId="318612580" sldId="266"/>
        </pc:sldMkLst>
        <pc:inkChg chg="add">
          <ac:chgData name="Liviu G. Oniciuc" userId="S::lgoniciuc@cpp.edu::67ff9783-0722-4d35-8e0e-8e7387cc5fb5" providerId="AD" clId="Web-{FBA2C006-1070-93AD-0FAA-BB833AC250A5}" dt="2021-02-02T02:45:58.465" v="63"/>
          <ac:inkMkLst>
            <pc:docMk/>
            <pc:sldMk cId="318612580" sldId="266"/>
            <ac:inkMk id="3" creationId="{3FACEA90-73C5-46DA-839D-AB3D255D53DD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01.184" v="64"/>
          <ac:inkMkLst>
            <pc:docMk/>
            <pc:sldMk cId="318612580" sldId="266"/>
            <ac:inkMk id="5" creationId="{A1EC835F-7771-4F2B-A392-69248AD1DFD5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02.996" v="65"/>
          <ac:inkMkLst>
            <pc:docMk/>
            <pc:sldMk cId="318612580" sldId="266"/>
            <ac:inkMk id="7" creationId="{CAB7564D-88A1-4637-A0F4-C148952BD60E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04.043" v="66"/>
          <ac:inkMkLst>
            <pc:docMk/>
            <pc:sldMk cId="318612580" sldId="266"/>
            <ac:inkMk id="13" creationId="{0D8D9BCD-6ADA-44A8-8A7A-3EBA64444638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04.043" v="67"/>
          <ac:inkMkLst>
            <pc:docMk/>
            <pc:sldMk cId="318612580" sldId="266"/>
            <ac:inkMk id="14" creationId="{DE96F998-CC37-4817-A45B-4849CFDA80F1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08.106" v="68"/>
          <ac:inkMkLst>
            <pc:docMk/>
            <pc:sldMk cId="318612580" sldId="266"/>
            <ac:inkMk id="15" creationId="{6F3B159F-3742-4805-BAE1-4A4C7B891A21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29.670" v="69"/>
          <ac:inkMkLst>
            <pc:docMk/>
            <pc:sldMk cId="318612580" sldId="266"/>
            <ac:inkMk id="16" creationId="{53205CD3-BEF0-481D-90CD-D9D2F320077E}"/>
          </ac:inkMkLst>
        </pc:inkChg>
        <pc:inkChg chg="add">
          <ac:chgData name="Liviu G. Oniciuc" userId="S::lgoniciuc@cpp.edu::67ff9783-0722-4d35-8e0e-8e7387cc5fb5" providerId="AD" clId="Web-{FBA2C006-1070-93AD-0FAA-BB833AC250A5}" dt="2021-02-02T02:46:35.233" v="70"/>
          <ac:inkMkLst>
            <pc:docMk/>
            <pc:sldMk cId="318612580" sldId="266"/>
            <ac:inkMk id="17" creationId="{92D28342-A8BE-4903-A62C-553E05B0B4D4}"/>
          </ac:inkMkLst>
        </pc:inkChg>
        <pc:inkChg chg="add">
          <ac:chgData name="Liviu G. Oniciuc" userId="S::lgoniciuc@cpp.edu::67ff9783-0722-4d35-8e0e-8e7387cc5fb5" providerId="AD" clId="Web-{FBA2C006-1070-93AD-0FAA-BB833AC250A5}" dt="2021-02-02T02:58:25.233" v="71"/>
          <ac:inkMkLst>
            <pc:docMk/>
            <pc:sldMk cId="318612580" sldId="266"/>
            <ac:inkMk id="18" creationId="{41BD5CD8-5D1A-4571-8858-2CB61E7A0E11}"/>
          </ac:inkMkLst>
        </pc:inkChg>
        <pc:inkChg chg="add">
          <ac:chgData name="Liviu G. Oniciuc" userId="S::lgoniciuc@cpp.edu::67ff9783-0722-4d35-8e0e-8e7387cc5fb5" providerId="AD" clId="Web-{FBA2C006-1070-93AD-0FAA-BB833AC250A5}" dt="2021-02-02T02:58:30.124" v="72"/>
          <ac:inkMkLst>
            <pc:docMk/>
            <pc:sldMk cId="318612580" sldId="266"/>
            <ac:inkMk id="19" creationId="{C4761CF7-01A4-4700-9F09-EB0C295EB857}"/>
          </ac:inkMkLst>
        </pc:inkChg>
        <pc:inkChg chg="add">
          <ac:chgData name="Liviu G. Oniciuc" userId="S::lgoniciuc@cpp.edu::67ff9783-0722-4d35-8e0e-8e7387cc5fb5" providerId="AD" clId="Web-{FBA2C006-1070-93AD-0FAA-BB833AC250A5}" dt="2021-02-02T02:58:32.905" v="73"/>
          <ac:inkMkLst>
            <pc:docMk/>
            <pc:sldMk cId="318612580" sldId="266"/>
            <ac:inkMk id="20" creationId="{977D8E61-5809-4378-B0D4-5F571FA1E432}"/>
          </ac:inkMkLst>
        </pc:inkChg>
        <pc:inkChg chg="add">
          <ac:chgData name="Liviu G. Oniciuc" userId="S::lgoniciuc@cpp.edu::67ff9783-0722-4d35-8e0e-8e7387cc5fb5" providerId="AD" clId="Web-{FBA2C006-1070-93AD-0FAA-BB833AC250A5}" dt="2021-02-02T02:58:35.499" v="74"/>
          <ac:inkMkLst>
            <pc:docMk/>
            <pc:sldMk cId="318612580" sldId="266"/>
            <ac:inkMk id="21" creationId="{3E23483F-9C8F-49C7-BD86-596ED7421C26}"/>
          </ac:inkMkLst>
        </pc:inkChg>
      </pc:sldChg>
    </pc:docChg>
  </pc:docChgLst>
  <pc:docChgLst>
    <pc:chgData name="Liviu G. Oniciuc" userId="S::lgoniciuc@cpp.edu::67ff9783-0722-4d35-8e0e-8e7387cc5fb5" providerId="AD" clId="Web-{4A7F6352-31B0-F5B8-8C20-B3A20F34591F}"/>
    <pc:docChg chg="modSld">
      <pc:chgData name="Liviu G. Oniciuc" userId="S::lgoniciuc@cpp.edu::67ff9783-0722-4d35-8e0e-8e7387cc5fb5" providerId="AD" clId="Web-{4A7F6352-31B0-F5B8-8C20-B3A20F34591F}" dt="2021-02-04T02:44:51.940" v="31"/>
      <pc:docMkLst>
        <pc:docMk/>
      </pc:docMkLst>
      <pc:sldChg chg="delSp">
        <pc:chgData name="Liviu G. Oniciuc" userId="S::lgoniciuc@cpp.edu::67ff9783-0722-4d35-8e0e-8e7387cc5fb5" providerId="AD" clId="Web-{4A7F6352-31B0-F5B8-8C20-B3A20F34591F}" dt="2021-02-04T01:31:39.282" v="0"/>
        <pc:sldMkLst>
          <pc:docMk/>
          <pc:sldMk cId="318612580" sldId="266"/>
        </pc:sldMkLst>
        <pc:inkChg chg="del">
          <ac:chgData name="Liviu G. Oniciuc" userId="S::lgoniciuc@cpp.edu::67ff9783-0722-4d35-8e0e-8e7387cc5fb5" providerId="AD" clId="Web-{4A7F6352-31B0-F5B8-8C20-B3A20F34591F}" dt="2021-02-04T01:31:39.282" v="0"/>
          <ac:inkMkLst>
            <pc:docMk/>
            <pc:sldMk cId="318612580" sldId="266"/>
            <ac:inkMk id="21" creationId="{3E23483F-9C8F-49C7-BD86-596ED7421C26}"/>
          </ac:inkMkLst>
        </pc:inkChg>
      </pc:sldChg>
      <pc:sldChg chg="addSp">
        <pc:chgData name="Liviu G. Oniciuc" userId="S::lgoniciuc@cpp.edu::67ff9783-0722-4d35-8e0e-8e7387cc5fb5" providerId="AD" clId="Web-{4A7F6352-31B0-F5B8-8C20-B3A20F34591F}" dt="2021-02-04T01:55:02.624" v="29"/>
        <pc:sldMkLst>
          <pc:docMk/>
          <pc:sldMk cId="2520157334" sldId="269"/>
        </pc:sldMkLst>
        <pc:inkChg chg="add">
          <ac:chgData name="Liviu G. Oniciuc" userId="S::lgoniciuc@cpp.edu::67ff9783-0722-4d35-8e0e-8e7387cc5fb5" providerId="AD" clId="Web-{4A7F6352-31B0-F5B8-8C20-B3A20F34591F}" dt="2021-02-04T01:52:24.183" v="20"/>
          <ac:inkMkLst>
            <pc:docMk/>
            <pc:sldMk cId="2520157334" sldId="269"/>
            <ac:inkMk id="4" creationId="{FA81CAF5-CDBB-419D-9752-22E35AEB73FB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2:26.012" v="21"/>
          <ac:inkMkLst>
            <pc:docMk/>
            <pc:sldMk cId="2520157334" sldId="269"/>
            <ac:inkMk id="5" creationId="{0956B0FE-5734-4DA2-9EB2-F845095917E9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2:26.027" v="22"/>
          <ac:inkMkLst>
            <pc:docMk/>
            <pc:sldMk cId="2520157334" sldId="269"/>
            <ac:inkMk id="6" creationId="{F93B8449-D147-4674-9A4D-F91B635C298B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2:26.027" v="23"/>
          <ac:inkMkLst>
            <pc:docMk/>
            <pc:sldMk cId="2520157334" sldId="269"/>
            <ac:inkMk id="7" creationId="{B7093FC8-B888-47AF-856A-3BE38CFED638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4:40.686" v="24"/>
          <ac:inkMkLst>
            <pc:docMk/>
            <pc:sldMk cId="2520157334" sldId="269"/>
            <ac:inkMk id="13" creationId="{16DA2009-1DD8-4772-A40C-4144D58D8536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4:44.577" v="25"/>
          <ac:inkMkLst>
            <pc:docMk/>
            <pc:sldMk cId="2520157334" sldId="269"/>
            <ac:inkMk id="14" creationId="{871C21C4-987E-4E3C-B109-C9F7D9E8EA1B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4:44.608" v="26"/>
          <ac:inkMkLst>
            <pc:docMk/>
            <pc:sldMk cId="2520157334" sldId="269"/>
            <ac:inkMk id="15" creationId="{E275D046-E693-49AC-B425-310121DF4FEE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4:50.968" v="27"/>
          <ac:inkMkLst>
            <pc:docMk/>
            <pc:sldMk cId="2520157334" sldId="269"/>
            <ac:inkMk id="16" creationId="{9104FA91-66EB-412B-8ED5-366108A024A9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4:50.999" v="28"/>
          <ac:inkMkLst>
            <pc:docMk/>
            <pc:sldMk cId="2520157334" sldId="269"/>
            <ac:inkMk id="17" creationId="{940967BA-9E8E-4637-B7B2-5BE303A363AE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5:02.624" v="29"/>
          <ac:inkMkLst>
            <pc:docMk/>
            <pc:sldMk cId="2520157334" sldId="269"/>
            <ac:inkMk id="18" creationId="{C9262D7F-D8D0-4E0F-B223-3FF5EF8B0CC1}"/>
          </ac:inkMkLst>
        </pc:inkChg>
      </pc:sldChg>
      <pc:sldChg chg="addSp delSp">
        <pc:chgData name="Liviu G. Oniciuc" userId="S::lgoniciuc@cpp.edu::67ff9783-0722-4d35-8e0e-8e7387cc5fb5" providerId="AD" clId="Web-{4A7F6352-31B0-F5B8-8C20-B3A20F34591F}" dt="2021-02-04T02:44:51.940" v="31"/>
        <pc:sldMkLst>
          <pc:docMk/>
          <pc:sldMk cId="3542380590" sldId="273"/>
        </pc:sldMkLst>
        <pc:inkChg chg="add">
          <ac:chgData name="Liviu G. Oniciuc" userId="S::lgoniciuc@cpp.edu::67ff9783-0722-4d35-8e0e-8e7387cc5fb5" providerId="AD" clId="Web-{4A7F6352-31B0-F5B8-8C20-B3A20F34591F}" dt="2021-02-04T01:48:10.866" v="1"/>
          <ac:inkMkLst>
            <pc:docMk/>
            <pc:sldMk cId="3542380590" sldId="273"/>
            <ac:inkMk id="3" creationId="{72FBB951-05F2-4056-BA7F-8C69AC8C1B64}"/>
          </ac:inkMkLst>
        </pc:inkChg>
        <pc:inkChg chg="add">
          <ac:chgData name="Liviu G. Oniciuc" userId="S::lgoniciuc@cpp.edu::67ff9783-0722-4d35-8e0e-8e7387cc5fb5" providerId="AD" clId="Web-{4A7F6352-31B0-F5B8-8C20-B3A20F34591F}" dt="2021-02-04T01:48:14.975" v="2"/>
          <ac:inkMkLst>
            <pc:docMk/>
            <pc:sldMk cId="3542380590" sldId="273"/>
            <ac:inkMk id="14" creationId="{34440664-9295-4780-BD43-329296C2517C}"/>
          </ac:inkMkLst>
        </pc:inkChg>
        <pc:inkChg chg="add">
          <ac:chgData name="Liviu G. Oniciuc" userId="S::lgoniciuc@cpp.edu::67ff9783-0722-4d35-8e0e-8e7387cc5fb5" providerId="AD" clId="Web-{4A7F6352-31B0-F5B8-8C20-B3A20F34591F}" dt="2021-02-04T01:48:29.085" v="3"/>
          <ac:inkMkLst>
            <pc:docMk/>
            <pc:sldMk cId="3542380590" sldId="273"/>
            <ac:inkMk id="16" creationId="{AD4F50E7-00B0-4FD0-941F-6C43358B2D66}"/>
          </ac:inkMkLst>
        </pc:inkChg>
        <pc:inkChg chg="add">
          <ac:chgData name="Liviu G. Oniciuc" userId="S::lgoniciuc@cpp.edu::67ff9783-0722-4d35-8e0e-8e7387cc5fb5" providerId="AD" clId="Web-{4A7F6352-31B0-F5B8-8C20-B3A20F34591F}" dt="2021-02-04T01:49:31.227" v="4"/>
          <ac:inkMkLst>
            <pc:docMk/>
            <pc:sldMk cId="3542380590" sldId="273"/>
            <ac:inkMk id="17" creationId="{A8BC387B-E443-4942-9FFA-DC734D5E181E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55.399" v="16"/>
          <ac:inkMkLst>
            <pc:docMk/>
            <pc:sldMk cId="3542380590" sldId="273"/>
            <ac:inkMk id="18" creationId="{6D7EDC26-AA01-4717-9C9F-ACE87C4D2677}"/>
          </ac:inkMkLst>
        </pc:inkChg>
        <pc:inkChg chg="add">
          <ac:chgData name="Liviu G. Oniciuc" userId="S::lgoniciuc@cpp.edu::67ff9783-0722-4d35-8e0e-8e7387cc5fb5" providerId="AD" clId="Web-{4A7F6352-31B0-F5B8-8C20-B3A20F34591F}" dt="2021-02-04T02:44:49.612" v="30"/>
          <ac:inkMkLst>
            <pc:docMk/>
            <pc:sldMk cId="3542380590" sldId="273"/>
            <ac:inkMk id="18" creationId="{9949E339-D81E-4464-BA85-05FB4260BA87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52.836" v="15"/>
          <ac:inkMkLst>
            <pc:docMk/>
            <pc:sldMk cId="3542380590" sldId="273"/>
            <ac:inkMk id="19" creationId="{21FC59BA-86DB-48B4-BDD5-7334207CA263}"/>
          </ac:inkMkLst>
        </pc:inkChg>
        <pc:inkChg chg="add">
          <ac:chgData name="Liviu G. Oniciuc" userId="S::lgoniciuc@cpp.edu::67ff9783-0722-4d35-8e0e-8e7387cc5fb5" providerId="AD" clId="Web-{4A7F6352-31B0-F5B8-8C20-B3A20F34591F}" dt="2021-02-04T02:44:51.940" v="31"/>
          <ac:inkMkLst>
            <pc:docMk/>
            <pc:sldMk cId="3542380590" sldId="273"/>
            <ac:inkMk id="19" creationId="{3286F75F-BB53-4FDE-AC49-A9530E6ACD74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49.977" v="14"/>
          <ac:inkMkLst>
            <pc:docMk/>
            <pc:sldMk cId="3542380590" sldId="273"/>
            <ac:inkMk id="20" creationId="{EBC25907-894D-4487-AF43-FBCCD90467ED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47.336" v="13"/>
          <ac:inkMkLst>
            <pc:docMk/>
            <pc:sldMk cId="3542380590" sldId="273"/>
            <ac:inkMk id="21" creationId="{F24B0435-6AE9-45E0-A07E-AF30725DB2EB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45.711" v="12"/>
          <ac:inkMkLst>
            <pc:docMk/>
            <pc:sldMk cId="3542380590" sldId="273"/>
            <ac:inkMk id="22" creationId="{0A75F07C-66C0-4CF4-9292-516B459D0602}"/>
          </ac:inkMkLst>
        </pc:inkChg>
        <pc:inkChg chg="add del">
          <ac:chgData name="Liviu G. Oniciuc" userId="S::lgoniciuc@cpp.edu::67ff9783-0722-4d35-8e0e-8e7387cc5fb5" providerId="AD" clId="Web-{4A7F6352-31B0-F5B8-8C20-B3A20F34591F}" dt="2021-02-04T01:49:43.196" v="11"/>
          <ac:inkMkLst>
            <pc:docMk/>
            <pc:sldMk cId="3542380590" sldId="273"/>
            <ac:inkMk id="23" creationId="{8FB5322D-03D9-4B7D-8F82-E5B5A5343CF0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0:04.821" v="17"/>
          <ac:inkMkLst>
            <pc:docMk/>
            <pc:sldMk cId="3542380590" sldId="273"/>
            <ac:inkMk id="24" creationId="{536FF9E3-08A0-406B-B823-AC30DBD704C9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0:07.368" v="18"/>
          <ac:inkMkLst>
            <pc:docMk/>
            <pc:sldMk cId="3542380590" sldId="273"/>
            <ac:inkMk id="25" creationId="{AA0016D5-06BE-493B-88EF-B9D4DE7184CE}"/>
          </ac:inkMkLst>
        </pc:inkChg>
        <pc:inkChg chg="add">
          <ac:chgData name="Liviu G. Oniciuc" userId="S::lgoniciuc@cpp.edu::67ff9783-0722-4d35-8e0e-8e7387cc5fb5" providerId="AD" clId="Web-{4A7F6352-31B0-F5B8-8C20-B3A20F34591F}" dt="2021-02-04T01:50:40.025" v="19"/>
          <ac:inkMkLst>
            <pc:docMk/>
            <pc:sldMk cId="3542380590" sldId="273"/>
            <ac:inkMk id="26" creationId="{7CE6980A-72F7-4858-912B-AA46596BD848}"/>
          </ac:inkMkLst>
        </pc:inkChg>
      </pc:sldChg>
    </pc:docChg>
  </pc:docChgLst>
  <pc:docChgLst>
    <pc:chgData name="Liviu G. Oniciuc" userId="S::lgoniciuc@cpp.edu::67ff9783-0722-4d35-8e0e-8e7387cc5fb5" providerId="AD" clId="Web-{B6F26119-5DE0-1078-F9B9-1398347B53DA}"/>
    <pc:docChg chg="modSld">
      <pc:chgData name="Liviu G. Oniciuc" userId="S::lgoniciuc@cpp.edu::67ff9783-0722-4d35-8e0e-8e7387cc5fb5" providerId="AD" clId="Web-{B6F26119-5DE0-1078-F9B9-1398347B53DA}" dt="2021-09-09T02:49:50.918" v="3" actId="20577"/>
      <pc:docMkLst>
        <pc:docMk/>
      </pc:docMkLst>
      <pc:sldChg chg="modSp">
        <pc:chgData name="Liviu G. Oniciuc" userId="S::lgoniciuc@cpp.edu::67ff9783-0722-4d35-8e0e-8e7387cc5fb5" providerId="AD" clId="Web-{B6F26119-5DE0-1078-F9B9-1398347B53DA}" dt="2021-09-09T02:49:50.918" v="3" actId="20577"/>
        <pc:sldMkLst>
          <pc:docMk/>
          <pc:sldMk cId="3222281356" sldId="291"/>
        </pc:sldMkLst>
        <pc:spChg chg="mod">
          <ac:chgData name="Liviu G. Oniciuc" userId="S::lgoniciuc@cpp.edu::67ff9783-0722-4d35-8e0e-8e7387cc5fb5" providerId="AD" clId="Web-{B6F26119-5DE0-1078-F9B9-1398347B53DA}" dt="2021-09-09T02:49:50.918" v="3" actId="20577"/>
          <ac:spMkLst>
            <pc:docMk/>
            <pc:sldMk cId="3222281356" sldId="291"/>
            <ac:spMk id="6" creationId="{88DE7AB7-F806-4B59-B802-B86ECAE77E3F}"/>
          </ac:spMkLst>
        </pc:spChg>
      </pc:sldChg>
    </pc:docChg>
  </pc:docChgLst>
  <pc:docChgLst>
    <pc:chgData name="Liviu G. Oniciuc" userId="S::lgoniciuc@cpp.edu::67ff9783-0722-4d35-8e0e-8e7387cc5fb5" providerId="AD" clId="Web-{7B738220-445A-1A1B-788F-3CEE506CD2C4}"/>
    <pc:docChg chg="modSld">
      <pc:chgData name="Liviu G. Oniciuc" userId="S::lgoniciuc@cpp.edu::67ff9783-0722-4d35-8e0e-8e7387cc5fb5" providerId="AD" clId="Web-{7B738220-445A-1A1B-788F-3CEE506CD2C4}" dt="2021-01-28T02:44:05.669" v="23"/>
      <pc:docMkLst>
        <pc:docMk/>
      </pc:docMkLst>
      <pc:sldChg chg="addSp delSp">
        <pc:chgData name="Liviu G. Oniciuc" userId="S::lgoniciuc@cpp.edu::67ff9783-0722-4d35-8e0e-8e7387cc5fb5" providerId="AD" clId="Web-{7B738220-445A-1A1B-788F-3CEE506CD2C4}" dt="2021-01-28T02:38:05.456" v="17"/>
        <pc:sldMkLst>
          <pc:docMk/>
          <pc:sldMk cId="1962461942" sldId="258"/>
        </pc:sldMkLst>
        <pc:inkChg chg="add">
          <ac:chgData name="Liviu G. Oniciuc" userId="S::lgoniciuc@cpp.edu::67ff9783-0722-4d35-8e0e-8e7387cc5fb5" providerId="AD" clId="Web-{7B738220-445A-1A1B-788F-3CEE506CD2C4}" dt="2021-01-28T02:37:55.112" v="15"/>
          <ac:inkMkLst>
            <pc:docMk/>
            <pc:sldMk cId="1962461942" sldId="258"/>
            <ac:inkMk id="3" creationId="{2577356C-3088-4878-AEC7-93C6CEBEBC57}"/>
          </ac:inkMkLst>
        </pc:inkChg>
        <pc:inkChg chg="add del">
          <ac:chgData name="Liviu G. Oniciuc" userId="S::lgoniciuc@cpp.edu::67ff9783-0722-4d35-8e0e-8e7387cc5fb5" providerId="AD" clId="Web-{7B738220-445A-1A1B-788F-3CEE506CD2C4}" dt="2021-01-28T02:38:05.456" v="17"/>
          <ac:inkMkLst>
            <pc:docMk/>
            <pc:sldMk cId="1962461942" sldId="258"/>
            <ac:inkMk id="6" creationId="{ECCAE8C2-D313-44B1-A71D-65C61C035D37}"/>
          </ac:inkMkLst>
        </pc:inkChg>
      </pc:sldChg>
      <pc:sldChg chg="addSp delSp modSp">
        <pc:chgData name="Liviu G. Oniciuc" userId="S::lgoniciuc@cpp.edu::67ff9783-0722-4d35-8e0e-8e7387cc5fb5" providerId="AD" clId="Web-{7B738220-445A-1A1B-788F-3CEE506CD2C4}" dt="2021-01-28T02:44:05.669" v="23"/>
        <pc:sldMkLst>
          <pc:docMk/>
          <pc:sldMk cId="1640343672" sldId="259"/>
        </pc:sldMkLst>
        <pc:spChg chg="mod">
          <ac:chgData name="Liviu G. Oniciuc" userId="S::lgoniciuc@cpp.edu::67ff9783-0722-4d35-8e0e-8e7387cc5fb5" providerId="AD" clId="Web-{7B738220-445A-1A1B-788F-3CEE506CD2C4}" dt="2021-01-28T02:22:40.964" v="7" actId="20577"/>
          <ac:spMkLst>
            <pc:docMk/>
            <pc:sldMk cId="1640343672" sldId="259"/>
            <ac:spMk id="24" creationId="{29866AE0-651F-41CA-B66B-0CD816E45A55}"/>
          </ac:spMkLst>
        </pc:spChg>
        <pc:picChg chg="mod">
          <ac:chgData name="Liviu G. Oniciuc" userId="S::lgoniciuc@cpp.edu::67ff9783-0722-4d35-8e0e-8e7387cc5fb5" providerId="AD" clId="Web-{7B738220-445A-1A1B-788F-3CEE506CD2C4}" dt="2021-01-28T02:27:48.956" v="10" actId="1076"/>
          <ac:picMkLst>
            <pc:docMk/>
            <pc:sldMk cId="1640343672" sldId="259"/>
            <ac:picMk id="15" creationId="{6A683CE4-6012-4DD9-9ED7-BD6085DB02B3}"/>
          </ac:picMkLst>
        </pc:picChg>
        <pc:picChg chg="mod">
          <ac:chgData name="Liviu G. Oniciuc" userId="S::lgoniciuc@cpp.edu::67ff9783-0722-4d35-8e0e-8e7387cc5fb5" providerId="AD" clId="Web-{7B738220-445A-1A1B-788F-3CEE506CD2C4}" dt="2021-01-28T02:27:40.549" v="9" actId="1076"/>
          <ac:picMkLst>
            <pc:docMk/>
            <pc:sldMk cId="1640343672" sldId="259"/>
            <ac:picMk id="17" creationId="{0FB25079-388C-42D7-BC8E-D87C6EE61E4E}"/>
          </ac:picMkLst>
        </pc:picChg>
        <pc:picChg chg="mod">
          <ac:chgData name="Liviu G. Oniciuc" userId="S::lgoniciuc@cpp.edu::67ff9783-0722-4d35-8e0e-8e7387cc5fb5" providerId="AD" clId="Web-{7B738220-445A-1A1B-788F-3CEE506CD2C4}" dt="2021-01-28T02:07:30.612" v="1" actId="1076"/>
          <ac:picMkLst>
            <pc:docMk/>
            <pc:sldMk cId="1640343672" sldId="259"/>
            <ac:picMk id="22" creationId="{4AAA41A9-733D-4810-B4A0-A3005BF92429}"/>
          </ac:picMkLst>
        </pc:picChg>
        <pc:picChg chg="mod">
          <ac:chgData name="Liviu G. Oniciuc" userId="S::lgoniciuc@cpp.edu::67ff9783-0722-4d35-8e0e-8e7387cc5fb5" providerId="AD" clId="Web-{7B738220-445A-1A1B-788F-3CEE506CD2C4}" dt="2021-01-28T02:26:47.126" v="8" actId="1076"/>
          <ac:picMkLst>
            <pc:docMk/>
            <pc:sldMk cId="1640343672" sldId="259"/>
            <ac:picMk id="26" creationId="{B57DE26D-2C67-45FD-894B-85EB8D6E5E3A}"/>
          </ac:picMkLst>
        </pc:picChg>
        <pc:inkChg chg="add">
          <ac:chgData name="Liviu G. Oniciuc" userId="S::lgoniciuc@cpp.edu::67ff9783-0722-4d35-8e0e-8e7387cc5fb5" providerId="AD" clId="Web-{7B738220-445A-1A1B-788F-3CEE506CD2C4}" dt="2021-01-28T02:35:36.124" v="11"/>
          <ac:inkMkLst>
            <pc:docMk/>
            <pc:sldMk cId="1640343672" sldId="259"/>
            <ac:inkMk id="3" creationId="{DB66F95D-F62A-4368-83FB-F76C1E982E33}"/>
          </ac:inkMkLst>
        </pc:inkChg>
        <pc:inkChg chg="add">
          <ac:chgData name="Liviu G. Oniciuc" userId="S::lgoniciuc@cpp.edu::67ff9783-0722-4d35-8e0e-8e7387cc5fb5" providerId="AD" clId="Web-{7B738220-445A-1A1B-788F-3CEE506CD2C4}" dt="2021-01-28T02:35:38.078" v="12"/>
          <ac:inkMkLst>
            <pc:docMk/>
            <pc:sldMk cId="1640343672" sldId="259"/>
            <ac:inkMk id="4" creationId="{741F73AF-9FCD-467F-8024-2B8E8E832AFC}"/>
          </ac:inkMkLst>
        </pc:inkChg>
        <pc:inkChg chg="add">
          <ac:chgData name="Liviu G. Oniciuc" userId="S::lgoniciuc@cpp.edu::67ff9783-0722-4d35-8e0e-8e7387cc5fb5" providerId="AD" clId="Web-{7B738220-445A-1A1B-788F-3CEE506CD2C4}" dt="2021-01-28T02:35:40.984" v="13"/>
          <ac:inkMkLst>
            <pc:docMk/>
            <pc:sldMk cId="1640343672" sldId="259"/>
            <ac:inkMk id="5" creationId="{CE58C3D0-6C75-4926-A883-E2FB0E633701}"/>
          </ac:inkMkLst>
        </pc:inkChg>
        <pc:inkChg chg="add">
          <ac:chgData name="Liviu G. Oniciuc" userId="S::lgoniciuc@cpp.edu::67ff9783-0722-4d35-8e0e-8e7387cc5fb5" providerId="AD" clId="Web-{7B738220-445A-1A1B-788F-3CEE506CD2C4}" dt="2021-01-28T02:35:42.187" v="14"/>
          <ac:inkMkLst>
            <pc:docMk/>
            <pc:sldMk cId="1640343672" sldId="259"/>
            <ac:inkMk id="6" creationId="{DBFD0364-D821-4D69-9E1E-C445C185BBA5}"/>
          </ac:inkMkLst>
        </pc:inkChg>
        <pc:inkChg chg="add">
          <ac:chgData name="Liviu G. Oniciuc" userId="S::lgoniciuc@cpp.edu::67ff9783-0722-4d35-8e0e-8e7387cc5fb5" providerId="AD" clId="Web-{7B738220-445A-1A1B-788F-3CEE506CD2C4}" dt="2021-01-28T02:39:46.053" v="18"/>
          <ac:inkMkLst>
            <pc:docMk/>
            <pc:sldMk cId="1640343672" sldId="259"/>
            <ac:inkMk id="7" creationId="{41DC9DAC-3B9D-44E0-A19E-D0CCB50957B2}"/>
          </ac:inkMkLst>
        </pc:inkChg>
        <pc:inkChg chg="add del">
          <ac:chgData name="Liviu G. Oniciuc" userId="S::lgoniciuc@cpp.edu::67ff9783-0722-4d35-8e0e-8e7387cc5fb5" providerId="AD" clId="Web-{7B738220-445A-1A1B-788F-3CEE506CD2C4}" dt="2021-01-28T02:42:56.823" v="22"/>
          <ac:inkMkLst>
            <pc:docMk/>
            <pc:sldMk cId="1640343672" sldId="259"/>
            <ac:inkMk id="9" creationId="{74F12213-0BEF-4C51-827A-1C65AFF94B54}"/>
          </ac:inkMkLst>
        </pc:inkChg>
        <pc:inkChg chg="add del">
          <ac:chgData name="Liviu G. Oniciuc" userId="S::lgoniciuc@cpp.edu::67ff9783-0722-4d35-8e0e-8e7387cc5fb5" providerId="AD" clId="Web-{7B738220-445A-1A1B-788F-3CEE506CD2C4}" dt="2021-01-28T02:42:53.136" v="21"/>
          <ac:inkMkLst>
            <pc:docMk/>
            <pc:sldMk cId="1640343672" sldId="259"/>
            <ac:inkMk id="11" creationId="{E8E5374D-FB01-4E4A-8C51-EC599558BA75}"/>
          </ac:inkMkLst>
        </pc:inkChg>
        <pc:inkChg chg="add">
          <ac:chgData name="Liviu G. Oniciuc" userId="S::lgoniciuc@cpp.edu::67ff9783-0722-4d35-8e0e-8e7387cc5fb5" providerId="AD" clId="Web-{7B738220-445A-1A1B-788F-3CEE506CD2C4}" dt="2021-01-28T02:44:05.669" v="23"/>
          <ac:inkMkLst>
            <pc:docMk/>
            <pc:sldMk cId="1640343672" sldId="259"/>
            <ac:inkMk id="13" creationId="{55FE2C03-9891-4267-A483-E67A80F5AA3F}"/>
          </ac:inkMkLst>
        </pc:inkChg>
      </pc:sldChg>
    </pc:docChg>
  </pc:docChgLst>
  <pc:docChgLst>
    <pc:chgData name="Liviu G. Oniciuc" userId="S::lgoniciuc@cpp.edu::67ff9783-0722-4d35-8e0e-8e7387cc5fb5" providerId="AD" clId="Web-{EB80C2DE-BE2D-D085-FB1E-9197CDCF32B0}"/>
    <pc:docChg chg="modSld">
      <pc:chgData name="Liviu G. Oniciuc" userId="S::lgoniciuc@cpp.edu::67ff9783-0722-4d35-8e0e-8e7387cc5fb5" providerId="AD" clId="Web-{EB80C2DE-BE2D-D085-FB1E-9197CDCF32B0}" dt="2021-08-31T02:17:43.661" v="97" actId="20577"/>
      <pc:docMkLst>
        <pc:docMk/>
      </pc:docMkLst>
      <pc:sldChg chg="addSp modSp">
        <pc:chgData name="Liviu G. Oniciuc" userId="S::lgoniciuc@cpp.edu::67ff9783-0722-4d35-8e0e-8e7387cc5fb5" providerId="AD" clId="Web-{EB80C2DE-BE2D-D085-FB1E-9197CDCF32B0}" dt="2021-08-31T02:17:43.661" v="97" actId="20577"/>
        <pc:sldMkLst>
          <pc:docMk/>
          <pc:sldMk cId="3222281356" sldId="291"/>
        </pc:sldMkLst>
        <pc:spChg chg="mod">
          <ac:chgData name="Liviu G. Oniciuc" userId="S::lgoniciuc@cpp.edu::67ff9783-0722-4d35-8e0e-8e7387cc5fb5" providerId="AD" clId="Web-{EB80C2DE-BE2D-D085-FB1E-9197CDCF32B0}" dt="2021-08-31T02:17:43.661" v="97" actId="20577"/>
          <ac:spMkLst>
            <pc:docMk/>
            <pc:sldMk cId="3222281356" sldId="291"/>
            <ac:spMk id="6" creationId="{88DE7AB7-F806-4B59-B802-B86ECAE77E3F}"/>
          </ac:spMkLst>
        </pc:spChg>
        <pc:spChg chg="mod">
          <ac:chgData name="Liviu G. Oniciuc" userId="S::lgoniciuc@cpp.edu::67ff9783-0722-4d35-8e0e-8e7387cc5fb5" providerId="AD" clId="Web-{EB80C2DE-BE2D-D085-FB1E-9197CDCF32B0}" dt="2021-08-31T02:07:45.194" v="80" actId="20577"/>
          <ac:spMkLst>
            <pc:docMk/>
            <pc:sldMk cId="3222281356" sldId="291"/>
            <ac:spMk id="7" creationId="{893FE326-9AB5-4F7C-9B1F-E91B8D9630A8}"/>
          </ac:spMkLst>
        </pc:spChg>
        <pc:picChg chg="add mod">
          <ac:chgData name="Liviu G. Oniciuc" userId="S::lgoniciuc@cpp.edu::67ff9783-0722-4d35-8e0e-8e7387cc5fb5" providerId="AD" clId="Web-{EB80C2DE-BE2D-D085-FB1E-9197CDCF32B0}" dt="2021-08-31T02:12:21.950" v="92" actId="1076"/>
          <ac:picMkLst>
            <pc:docMk/>
            <pc:sldMk cId="3222281356" sldId="291"/>
            <ac:picMk id="3" creationId="{28381135-D63A-47D4-B0E4-AA1089016078}"/>
          </ac:picMkLst>
        </pc:picChg>
      </pc:sldChg>
    </pc:docChg>
  </pc:docChgLst>
  <pc:docChgLst>
    <pc:chgData name="Liviu G. Oniciuc" userId="S::lgoniciuc@cpp.edu::67ff9783-0722-4d35-8e0e-8e7387cc5fb5" providerId="AD" clId="Web-{DF55603E-93C7-A58B-2250-1D26189D249B}"/>
    <pc:docChg chg="modSld">
      <pc:chgData name="Liviu G. Oniciuc" userId="S::lgoniciuc@cpp.edu::67ff9783-0722-4d35-8e0e-8e7387cc5fb5" providerId="AD" clId="Web-{DF55603E-93C7-A58B-2250-1D26189D249B}" dt="2021-01-26T02:48:37.426" v="172" actId="1076"/>
      <pc:docMkLst>
        <pc:docMk/>
      </pc:docMkLst>
      <pc:sldChg chg="modSp">
        <pc:chgData name="Liviu G. Oniciuc" userId="S::lgoniciuc@cpp.edu::67ff9783-0722-4d35-8e0e-8e7387cc5fb5" providerId="AD" clId="Web-{DF55603E-93C7-A58B-2250-1D26189D249B}" dt="2021-01-26T02:25:18.544" v="108" actId="20577"/>
        <pc:sldMkLst>
          <pc:docMk/>
          <pc:sldMk cId="1962461942" sldId="258"/>
        </pc:sldMkLst>
        <pc:spChg chg="mod">
          <ac:chgData name="Liviu G. Oniciuc" userId="S::lgoniciuc@cpp.edu::67ff9783-0722-4d35-8e0e-8e7387cc5fb5" providerId="AD" clId="Web-{DF55603E-93C7-A58B-2250-1D26189D249B}" dt="2021-01-26T02:25:18.544" v="108" actId="20577"/>
          <ac:spMkLst>
            <pc:docMk/>
            <pc:sldMk cId="1962461942" sldId="258"/>
            <ac:spMk id="9" creationId="{7E531285-DEBF-45DE-BC72-156B8CD1A4D2}"/>
          </ac:spMkLst>
        </pc:spChg>
        <pc:spChg chg="mod">
          <ac:chgData name="Liviu G. Oniciuc" userId="S::lgoniciuc@cpp.edu::67ff9783-0722-4d35-8e0e-8e7387cc5fb5" providerId="AD" clId="Web-{DF55603E-93C7-A58B-2250-1D26189D249B}" dt="2021-01-26T01:55:40.003" v="0" actId="20577"/>
          <ac:spMkLst>
            <pc:docMk/>
            <pc:sldMk cId="1962461942" sldId="258"/>
            <ac:spMk id="14" creationId="{84C6820F-6608-4863-A091-71839DB0ECFB}"/>
          </ac:spMkLst>
        </pc:spChg>
        <pc:graphicFrameChg chg="mod modGraphic">
          <ac:chgData name="Liviu G. Oniciuc" userId="S::lgoniciuc@cpp.edu::67ff9783-0722-4d35-8e0e-8e7387cc5fb5" providerId="AD" clId="Web-{DF55603E-93C7-A58B-2250-1D26189D249B}" dt="2021-01-26T02:23:40.258" v="79"/>
          <ac:graphicFrameMkLst>
            <pc:docMk/>
            <pc:sldMk cId="1962461942" sldId="258"/>
            <ac:graphicFrameMk id="4" creationId="{F6AE457B-8C37-4C05-AD7D-E53BD4CCD78E}"/>
          </ac:graphicFrameMkLst>
        </pc:graphicFrameChg>
      </pc:sldChg>
      <pc:sldChg chg="modSp">
        <pc:chgData name="Liviu G. Oniciuc" userId="S::lgoniciuc@cpp.edu::67ff9783-0722-4d35-8e0e-8e7387cc5fb5" providerId="AD" clId="Web-{DF55603E-93C7-A58B-2250-1D26189D249B}" dt="2021-01-26T02:45:28.698" v="134" actId="14100"/>
        <pc:sldMkLst>
          <pc:docMk/>
          <pc:sldMk cId="1640343672" sldId="259"/>
        </pc:sldMkLst>
        <pc:spChg chg="mod">
          <ac:chgData name="Liviu G. Oniciuc" userId="S::lgoniciuc@cpp.edu::67ff9783-0722-4d35-8e0e-8e7387cc5fb5" providerId="AD" clId="Web-{DF55603E-93C7-A58B-2250-1D26189D249B}" dt="2021-01-26T02:45:28.698" v="134" actId="14100"/>
          <ac:spMkLst>
            <pc:docMk/>
            <pc:sldMk cId="1640343672" sldId="259"/>
            <ac:spMk id="23" creationId="{5310F2B7-2717-4F22-B76B-3608B66C6631}"/>
          </ac:spMkLst>
        </pc:spChg>
        <pc:spChg chg="mod">
          <ac:chgData name="Liviu G. Oniciuc" userId="S::lgoniciuc@cpp.edu::67ff9783-0722-4d35-8e0e-8e7387cc5fb5" providerId="AD" clId="Web-{DF55603E-93C7-A58B-2250-1D26189D249B}" dt="2021-01-26T02:45:25.401" v="133" actId="14100"/>
          <ac:spMkLst>
            <pc:docMk/>
            <pc:sldMk cId="1640343672" sldId="259"/>
            <ac:spMk id="24" creationId="{29866AE0-651F-41CA-B66B-0CD816E45A55}"/>
          </ac:spMkLst>
        </pc:spChg>
        <pc:picChg chg="mod">
          <ac:chgData name="Liviu G. Oniciuc" userId="S::lgoniciuc@cpp.edu::67ff9783-0722-4d35-8e0e-8e7387cc5fb5" providerId="AD" clId="Web-{DF55603E-93C7-A58B-2250-1D26189D249B}" dt="2021-01-26T02:44:47.961" v="131" actId="1076"/>
          <ac:picMkLst>
            <pc:docMk/>
            <pc:sldMk cId="1640343672" sldId="259"/>
            <ac:picMk id="15" creationId="{6A683CE4-6012-4DD9-9ED7-BD6085DB02B3}"/>
          </ac:picMkLst>
        </pc:picChg>
        <pc:picChg chg="mod">
          <ac:chgData name="Liviu G. Oniciuc" userId="S::lgoniciuc@cpp.edu::67ff9783-0722-4d35-8e0e-8e7387cc5fb5" providerId="AD" clId="Web-{DF55603E-93C7-A58B-2250-1D26189D249B}" dt="2021-01-26T02:44:41.242" v="130" actId="1076"/>
          <ac:picMkLst>
            <pc:docMk/>
            <pc:sldMk cId="1640343672" sldId="259"/>
            <ac:picMk id="17" creationId="{0FB25079-388C-42D7-BC8E-D87C6EE61E4E}"/>
          </ac:picMkLst>
        </pc:picChg>
        <pc:picChg chg="mod">
          <ac:chgData name="Liviu G. Oniciuc" userId="S::lgoniciuc@cpp.edu::67ff9783-0722-4d35-8e0e-8e7387cc5fb5" providerId="AD" clId="Web-{DF55603E-93C7-A58B-2250-1D26189D249B}" dt="2021-01-26T02:45:13.509" v="132" actId="1076"/>
          <ac:picMkLst>
            <pc:docMk/>
            <pc:sldMk cId="1640343672" sldId="259"/>
            <ac:picMk id="22" creationId="{4AAA41A9-733D-4810-B4A0-A3005BF92429}"/>
          </ac:picMkLst>
        </pc:picChg>
        <pc:picChg chg="mod">
          <ac:chgData name="Liviu G. Oniciuc" userId="S::lgoniciuc@cpp.edu::67ff9783-0722-4d35-8e0e-8e7387cc5fb5" providerId="AD" clId="Web-{DF55603E-93C7-A58B-2250-1D26189D249B}" dt="2021-01-26T02:44:00.725" v="129" actId="1076"/>
          <ac:picMkLst>
            <pc:docMk/>
            <pc:sldMk cId="1640343672" sldId="259"/>
            <ac:picMk id="26" creationId="{B57DE26D-2C67-45FD-894B-85EB8D6E5E3A}"/>
          </ac:picMkLst>
        </pc:picChg>
      </pc:sldChg>
      <pc:sldChg chg="modSp">
        <pc:chgData name="Liviu G. Oniciuc" userId="S::lgoniciuc@cpp.edu::67ff9783-0722-4d35-8e0e-8e7387cc5fb5" providerId="AD" clId="Web-{DF55603E-93C7-A58B-2250-1D26189D249B}" dt="2021-01-26T02:48:37.426" v="172" actId="1076"/>
        <pc:sldMkLst>
          <pc:docMk/>
          <pc:sldMk cId="2406045223" sldId="262"/>
        </pc:sldMkLst>
        <pc:graphicFrameChg chg="mod modGraphic">
          <ac:chgData name="Liviu G. Oniciuc" userId="S::lgoniciuc@cpp.edu::67ff9783-0722-4d35-8e0e-8e7387cc5fb5" providerId="AD" clId="Web-{DF55603E-93C7-A58B-2250-1D26189D249B}" dt="2021-01-26T02:48:07.893" v="170"/>
          <ac:graphicFrameMkLst>
            <pc:docMk/>
            <pc:sldMk cId="2406045223" sldId="262"/>
            <ac:graphicFrameMk id="11" creationId="{7619D322-8181-4991-B9AC-30A27CEFEB7D}"/>
          </ac:graphicFrameMkLst>
        </pc:graphicFrameChg>
        <pc:picChg chg="mod">
          <ac:chgData name="Liviu G. Oniciuc" userId="S::lgoniciuc@cpp.edu::67ff9783-0722-4d35-8e0e-8e7387cc5fb5" providerId="AD" clId="Web-{DF55603E-93C7-A58B-2250-1D26189D249B}" dt="2021-01-26T02:48:37.426" v="172" actId="1076"/>
          <ac:picMkLst>
            <pc:docMk/>
            <pc:sldMk cId="2406045223" sldId="262"/>
            <ac:picMk id="5" creationId="{89A0358D-AA1D-461D-A5B2-AF09521D51EB}"/>
          </ac:picMkLst>
        </pc:picChg>
        <pc:picChg chg="mod">
          <ac:chgData name="Liviu G. Oniciuc" userId="S::lgoniciuc@cpp.edu::67ff9783-0722-4d35-8e0e-8e7387cc5fb5" providerId="AD" clId="Web-{DF55603E-93C7-A58B-2250-1D26189D249B}" dt="2021-01-26T02:48:35.644" v="171" actId="1076"/>
          <ac:picMkLst>
            <pc:docMk/>
            <pc:sldMk cId="2406045223" sldId="262"/>
            <ac:picMk id="19" creationId="{5CD49A13-40D3-4858-AE62-2EBEA1E23E89}"/>
          </ac:picMkLst>
        </pc:picChg>
      </pc:sldChg>
    </pc:docChg>
  </pc:docChgLst>
  <pc:docChgLst>
    <pc:chgData name="Liviu G. Oniciuc" userId="S::lgoniciuc@cpp.edu::67ff9783-0722-4d35-8e0e-8e7387cc5fb5" providerId="AD" clId="Web-{C04BB59F-C0BF-0000-9E6B-9E45B0FE2934}"/>
    <pc:docChg chg="addSld delSld modSld">
      <pc:chgData name="Liviu G. Oniciuc" userId="S::lgoniciuc@cpp.edu::67ff9783-0722-4d35-8e0e-8e7387cc5fb5" providerId="AD" clId="Web-{C04BB59F-C0BF-0000-9E6B-9E45B0FE2934}" dt="2021-03-17T23:42:12.388" v="2"/>
      <pc:docMkLst>
        <pc:docMk/>
      </pc:docMkLst>
      <pc:sldChg chg="modSp add del replId">
        <pc:chgData name="Liviu G. Oniciuc" userId="S::lgoniciuc@cpp.edu::67ff9783-0722-4d35-8e0e-8e7387cc5fb5" providerId="AD" clId="Web-{C04BB59F-C0BF-0000-9E6B-9E45B0FE2934}" dt="2021-03-17T23:42:12.388" v="2"/>
        <pc:sldMkLst>
          <pc:docMk/>
          <pc:sldMk cId="1287789929" sldId="274"/>
        </pc:sldMkLst>
        <pc:graphicFrameChg chg="modGraphic">
          <ac:chgData name="Liviu G. Oniciuc" userId="S::lgoniciuc@cpp.edu::67ff9783-0722-4d35-8e0e-8e7387cc5fb5" providerId="AD" clId="Web-{C04BB59F-C0BF-0000-9E6B-9E45B0FE2934}" dt="2021-03-17T23:41:03.792" v="1"/>
          <ac:graphicFrameMkLst>
            <pc:docMk/>
            <pc:sldMk cId="1287789929" sldId="274"/>
            <ac:graphicFrameMk id="3" creationId="{FB06D105-DDBC-4AD1-A4EC-92A3BEE500DF}"/>
          </ac:graphicFrameMkLst>
        </pc:graphicFrameChg>
      </pc:sldChg>
    </pc:docChg>
  </pc:docChgLst>
  <pc:docChgLst>
    <pc:chgData name="Liviu" userId="67ff9783-0722-4d35-8e0e-8e7387cc5fb5" providerId="ADAL" clId="{BF49D3DD-40BE-4DCD-9F20-A2D3096DEF57}"/>
    <pc:docChg chg="undo custSel addSld delSld modSld sldOrd">
      <pc:chgData name="Liviu" userId="67ff9783-0722-4d35-8e0e-8e7387cc5fb5" providerId="ADAL" clId="{BF49D3DD-40BE-4DCD-9F20-A2D3096DEF57}" dt="2021-01-24T23:24:31.687" v="3714" actId="20577"/>
      <pc:docMkLst>
        <pc:docMk/>
      </pc:docMkLst>
      <pc:sldChg chg="del">
        <pc:chgData name="Liviu" userId="67ff9783-0722-4d35-8e0e-8e7387cc5fb5" providerId="ADAL" clId="{BF49D3DD-40BE-4DCD-9F20-A2D3096DEF57}" dt="2021-01-24T22:52:55.081" v="2724" actId="47"/>
        <pc:sldMkLst>
          <pc:docMk/>
          <pc:sldMk cId="4006017872" sldId="257"/>
        </pc:sldMkLst>
      </pc:sldChg>
      <pc:sldChg chg="addSp delSp modSp mod">
        <pc:chgData name="Liviu" userId="67ff9783-0722-4d35-8e0e-8e7387cc5fb5" providerId="ADAL" clId="{BF49D3DD-40BE-4DCD-9F20-A2D3096DEF57}" dt="2021-01-24T21:14:25.560" v="1045" actId="1076"/>
        <pc:sldMkLst>
          <pc:docMk/>
          <pc:sldMk cId="1962461942" sldId="258"/>
        </pc:sldMkLst>
        <pc:spChg chg="mod">
          <ac:chgData name="Liviu" userId="67ff9783-0722-4d35-8e0e-8e7387cc5fb5" providerId="ADAL" clId="{BF49D3DD-40BE-4DCD-9F20-A2D3096DEF57}" dt="2021-01-24T19:53:36.974" v="447" actId="20577"/>
          <ac:spMkLst>
            <pc:docMk/>
            <pc:sldMk cId="1962461942" sldId="258"/>
            <ac:spMk id="2" creationId="{ECF2EA39-634F-48F8-B6D8-5BE77DC2BCE4}"/>
          </ac:spMkLst>
        </pc:spChg>
        <pc:spChg chg="mod">
          <ac:chgData name="Liviu" userId="67ff9783-0722-4d35-8e0e-8e7387cc5fb5" providerId="ADAL" clId="{BF49D3DD-40BE-4DCD-9F20-A2D3096DEF57}" dt="2021-01-24T21:14:25.560" v="1045" actId="1076"/>
          <ac:spMkLst>
            <pc:docMk/>
            <pc:sldMk cId="1962461942" sldId="258"/>
            <ac:spMk id="5" creationId="{43213B44-3322-4986-9C79-D2E0F3A1DB41}"/>
          </ac:spMkLst>
        </pc:spChg>
        <pc:spChg chg="add mod">
          <ac:chgData name="Liviu" userId="67ff9783-0722-4d35-8e0e-8e7387cc5fb5" providerId="ADAL" clId="{BF49D3DD-40BE-4DCD-9F20-A2D3096DEF57}" dt="2021-01-24T20:23:55.707" v="846" actId="20577"/>
          <ac:spMkLst>
            <pc:docMk/>
            <pc:sldMk cId="1962461942" sldId="258"/>
            <ac:spMk id="9" creationId="{7E531285-DEBF-45DE-BC72-156B8CD1A4D2}"/>
          </ac:spMkLst>
        </pc:spChg>
        <pc:spChg chg="add del mod">
          <ac:chgData name="Liviu" userId="67ff9783-0722-4d35-8e0e-8e7387cc5fb5" providerId="ADAL" clId="{BF49D3DD-40BE-4DCD-9F20-A2D3096DEF57}" dt="2021-01-24T19:07:32.571" v="68" actId="478"/>
          <ac:spMkLst>
            <pc:docMk/>
            <pc:sldMk cId="1962461942" sldId="258"/>
            <ac:spMk id="11" creationId="{D0E07671-356F-47EB-9EC4-3A528C7CDA27}"/>
          </ac:spMkLst>
        </pc:spChg>
        <pc:spChg chg="add del mod">
          <ac:chgData name="Liviu" userId="67ff9783-0722-4d35-8e0e-8e7387cc5fb5" providerId="ADAL" clId="{BF49D3DD-40BE-4DCD-9F20-A2D3096DEF57}" dt="2021-01-24T19:46:47.405" v="261" actId="478"/>
          <ac:spMkLst>
            <pc:docMk/>
            <pc:sldMk cId="1962461942" sldId="258"/>
            <ac:spMk id="13" creationId="{A02FB860-E84A-4EA9-AF73-6F1B5D2C164D}"/>
          </ac:spMkLst>
        </pc:spChg>
        <pc:spChg chg="add mod">
          <ac:chgData name="Liviu" userId="67ff9783-0722-4d35-8e0e-8e7387cc5fb5" providerId="ADAL" clId="{BF49D3DD-40BE-4DCD-9F20-A2D3096DEF57}" dt="2021-01-24T20:04:20.157" v="649" actId="20577"/>
          <ac:spMkLst>
            <pc:docMk/>
            <pc:sldMk cId="1962461942" sldId="258"/>
            <ac:spMk id="14" creationId="{84C6820F-6608-4863-A091-71839DB0ECFB}"/>
          </ac:spMkLst>
        </pc:spChg>
        <pc:graphicFrameChg chg="mod modGraphic">
          <ac:chgData name="Liviu" userId="67ff9783-0722-4d35-8e0e-8e7387cc5fb5" providerId="ADAL" clId="{BF49D3DD-40BE-4DCD-9F20-A2D3096DEF57}" dt="2021-01-24T21:13:39.171" v="1044" actId="20577"/>
          <ac:graphicFrameMkLst>
            <pc:docMk/>
            <pc:sldMk cId="1962461942" sldId="258"/>
            <ac:graphicFrameMk id="4" creationId="{F6AE457B-8C37-4C05-AD7D-E53BD4CCD78E}"/>
          </ac:graphicFrameMkLst>
        </pc:graphicFrameChg>
        <pc:picChg chg="add del mod">
          <ac:chgData name="Liviu" userId="67ff9783-0722-4d35-8e0e-8e7387cc5fb5" providerId="ADAL" clId="{BF49D3DD-40BE-4DCD-9F20-A2D3096DEF57}" dt="2021-01-24T19:39:33.547" v="212" actId="478"/>
          <ac:picMkLst>
            <pc:docMk/>
            <pc:sldMk cId="1962461942" sldId="258"/>
            <ac:picMk id="6" creationId="{7C4130DD-E029-490B-B206-1574831F2BAA}"/>
          </ac:picMkLst>
        </pc:picChg>
      </pc:sldChg>
      <pc:sldChg chg="addSp delSp modSp add mod ord">
        <pc:chgData name="Liviu" userId="67ff9783-0722-4d35-8e0e-8e7387cc5fb5" providerId="ADAL" clId="{BF49D3DD-40BE-4DCD-9F20-A2D3096DEF57}" dt="2021-01-24T21:21:56.617" v="1096" actId="1076"/>
        <pc:sldMkLst>
          <pc:docMk/>
          <pc:sldMk cId="1640343672" sldId="259"/>
        </pc:sldMkLst>
        <pc:spChg chg="mod">
          <ac:chgData name="Liviu" userId="67ff9783-0722-4d35-8e0e-8e7387cc5fb5" providerId="ADAL" clId="{BF49D3DD-40BE-4DCD-9F20-A2D3096DEF57}" dt="2021-01-24T21:13:04.119" v="1029"/>
          <ac:spMkLst>
            <pc:docMk/>
            <pc:sldMk cId="1640343672" sldId="259"/>
            <ac:spMk id="2" creationId="{ECF2EA39-634F-48F8-B6D8-5BE77DC2BCE4}"/>
          </ac:spMkLst>
        </pc:spChg>
        <pc:spChg chg="del">
          <ac:chgData name="Liviu" userId="67ff9783-0722-4d35-8e0e-8e7387cc5fb5" providerId="ADAL" clId="{BF49D3DD-40BE-4DCD-9F20-A2D3096DEF57}" dt="2021-01-24T19:23:11.979" v="191" actId="478"/>
          <ac:spMkLst>
            <pc:docMk/>
            <pc:sldMk cId="1640343672" sldId="259"/>
            <ac:spMk id="5" creationId="{43213B44-3322-4986-9C79-D2E0F3A1DB41}"/>
          </ac:spMkLst>
        </pc:spChg>
        <pc:spChg chg="add del mod">
          <ac:chgData name="Liviu" userId="67ff9783-0722-4d35-8e0e-8e7387cc5fb5" providerId="ADAL" clId="{BF49D3DD-40BE-4DCD-9F20-A2D3096DEF57}" dt="2021-01-24T19:26:21.857" v="209" actId="478"/>
          <ac:spMkLst>
            <pc:docMk/>
            <pc:sldMk cId="1640343672" sldId="259"/>
            <ac:spMk id="7" creationId="{890C77A6-D92A-4FAE-BFCE-7DBD57C59E7D}"/>
          </ac:spMkLst>
        </pc:spChg>
        <pc:spChg chg="del">
          <ac:chgData name="Liviu" userId="67ff9783-0722-4d35-8e0e-8e7387cc5fb5" providerId="ADAL" clId="{BF49D3DD-40BE-4DCD-9F20-A2D3096DEF57}" dt="2021-01-24T19:23:07.645" v="190" actId="478"/>
          <ac:spMkLst>
            <pc:docMk/>
            <pc:sldMk cId="1640343672" sldId="259"/>
            <ac:spMk id="9" creationId="{7E531285-DEBF-45DE-BC72-156B8CD1A4D2}"/>
          </ac:spMkLst>
        </pc:spChg>
        <pc:spChg chg="add del mod">
          <ac:chgData name="Liviu" userId="67ff9783-0722-4d35-8e0e-8e7387cc5fb5" providerId="ADAL" clId="{BF49D3DD-40BE-4DCD-9F20-A2D3096DEF57}" dt="2021-01-24T21:11:29.716" v="956" actId="478"/>
          <ac:spMkLst>
            <pc:docMk/>
            <pc:sldMk cId="1640343672" sldId="259"/>
            <ac:spMk id="18" creationId="{7203DCBB-F2CF-4C8F-A7A3-DDE9DF60508D}"/>
          </ac:spMkLst>
        </pc:spChg>
        <pc:spChg chg="add mod">
          <ac:chgData name="Liviu" userId="67ff9783-0722-4d35-8e0e-8e7387cc5fb5" providerId="ADAL" clId="{BF49D3DD-40BE-4DCD-9F20-A2D3096DEF57}" dt="2021-01-24T21:12:15.161" v="1021" actId="1076"/>
          <ac:spMkLst>
            <pc:docMk/>
            <pc:sldMk cId="1640343672" sldId="259"/>
            <ac:spMk id="23" creationId="{5310F2B7-2717-4F22-B76B-3608B66C6631}"/>
          </ac:spMkLst>
        </pc:spChg>
        <pc:spChg chg="add mod">
          <ac:chgData name="Liviu" userId="67ff9783-0722-4d35-8e0e-8e7387cc5fb5" providerId="ADAL" clId="{BF49D3DD-40BE-4DCD-9F20-A2D3096DEF57}" dt="2021-01-24T21:12:15.161" v="1021" actId="1076"/>
          <ac:spMkLst>
            <pc:docMk/>
            <pc:sldMk cId="1640343672" sldId="259"/>
            <ac:spMk id="24" creationId="{29866AE0-651F-41CA-B66B-0CD816E45A55}"/>
          </ac:spMkLst>
        </pc:spChg>
        <pc:graphicFrameChg chg="del mod modGraphic">
          <ac:chgData name="Liviu" userId="67ff9783-0722-4d35-8e0e-8e7387cc5fb5" providerId="ADAL" clId="{BF49D3DD-40BE-4DCD-9F20-A2D3096DEF57}" dt="2021-01-24T19:26:19.941" v="208" actId="478"/>
          <ac:graphicFrameMkLst>
            <pc:docMk/>
            <pc:sldMk cId="1640343672" sldId="259"/>
            <ac:graphicFrameMk id="4" creationId="{F6AE457B-8C37-4C05-AD7D-E53BD4CCD78E}"/>
          </ac:graphicFrameMkLst>
        </pc:graphicFrameChg>
        <pc:picChg chg="del">
          <ac:chgData name="Liviu" userId="67ff9783-0722-4d35-8e0e-8e7387cc5fb5" providerId="ADAL" clId="{BF49D3DD-40BE-4DCD-9F20-A2D3096DEF57}" dt="2021-01-24T19:23:06.060" v="189" actId="478"/>
          <ac:picMkLst>
            <pc:docMk/>
            <pc:sldMk cId="1640343672" sldId="259"/>
            <ac:picMk id="6" creationId="{7C4130DD-E029-490B-B206-1574831F2BAA}"/>
          </ac:picMkLst>
        </pc:picChg>
        <pc:picChg chg="add del mod">
          <ac:chgData name="Liviu" userId="67ff9783-0722-4d35-8e0e-8e7387cc5fb5" providerId="ADAL" clId="{BF49D3DD-40BE-4DCD-9F20-A2D3096DEF57}" dt="2021-01-24T21:11:05.492" v="948" actId="478"/>
          <ac:picMkLst>
            <pc:docMk/>
            <pc:sldMk cId="1640343672" sldId="259"/>
            <ac:picMk id="13" creationId="{814BAE40-6146-4D74-9344-69DF2F81B99B}"/>
          </ac:picMkLst>
        </pc:picChg>
        <pc:picChg chg="add mod">
          <ac:chgData name="Liviu" userId="67ff9783-0722-4d35-8e0e-8e7387cc5fb5" providerId="ADAL" clId="{BF49D3DD-40BE-4DCD-9F20-A2D3096DEF57}" dt="2021-01-24T21:12:27.343" v="1026" actId="1076"/>
          <ac:picMkLst>
            <pc:docMk/>
            <pc:sldMk cId="1640343672" sldId="259"/>
            <ac:picMk id="15" creationId="{6A683CE4-6012-4DD9-9ED7-BD6085DB02B3}"/>
          </ac:picMkLst>
        </pc:picChg>
        <pc:picChg chg="add mod">
          <ac:chgData name="Liviu" userId="67ff9783-0722-4d35-8e0e-8e7387cc5fb5" providerId="ADAL" clId="{BF49D3DD-40BE-4DCD-9F20-A2D3096DEF57}" dt="2021-01-24T21:12:22.543" v="1024" actId="1076"/>
          <ac:picMkLst>
            <pc:docMk/>
            <pc:sldMk cId="1640343672" sldId="259"/>
            <ac:picMk id="17" creationId="{0FB25079-388C-42D7-BC8E-D87C6EE61E4E}"/>
          </ac:picMkLst>
        </pc:picChg>
        <pc:picChg chg="add mod">
          <ac:chgData name="Liviu" userId="67ff9783-0722-4d35-8e0e-8e7387cc5fb5" providerId="ADAL" clId="{BF49D3DD-40BE-4DCD-9F20-A2D3096DEF57}" dt="2021-01-24T21:21:54.640" v="1095" actId="1076"/>
          <ac:picMkLst>
            <pc:docMk/>
            <pc:sldMk cId="1640343672" sldId="259"/>
            <ac:picMk id="20" creationId="{7DB8EE33-4485-4CF9-B6CD-C620F2A1714E}"/>
          </ac:picMkLst>
        </pc:picChg>
        <pc:picChg chg="add mod">
          <ac:chgData name="Liviu" userId="67ff9783-0722-4d35-8e0e-8e7387cc5fb5" providerId="ADAL" clId="{BF49D3DD-40BE-4DCD-9F20-A2D3096DEF57}" dt="2021-01-24T21:21:44.720" v="1091" actId="1076"/>
          <ac:picMkLst>
            <pc:docMk/>
            <pc:sldMk cId="1640343672" sldId="259"/>
            <ac:picMk id="22" creationId="{4AAA41A9-733D-4810-B4A0-A3005BF92429}"/>
          </ac:picMkLst>
        </pc:picChg>
        <pc:picChg chg="add mod">
          <ac:chgData name="Liviu" userId="67ff9783-0722-4d35-8e0e-8e7387cc5fb5" providerId="ADAL" clId="{BF49D3DD-40BE-4DCD-9F20-A2D3096DEF57}" dt="2021-01-24T21:21:56.617" v="1096" actId="1076"/>
          <ac:picMkLst>
            <pc:docMk/>
            <pc:sldMk cId="1640343672" sldId="259"/>
            <ac:picMk id="26" creationId="{B57DE26D-2C67-45FD-894B-85EB8D6E5E3A}"/>
          </ac:picMkLst>
        </pc:picChg>
      </pc:sldChg>
      <pc:sldChg chg="new del">
        <pc:chgData name="Liviu" userId="67ff9783-0722-4d35-8e0e-8e7387cc5fb5" providerId="ADAL" clId="{BF49D3DD-40BE-4DCD-9F20-A2D3096DEF57}" dt="2021-01-24T19:23:01.469" v="187" actId="47"/>
        <pc:sldMkLst>
          <pc:docMk/>
          <pc:sldMk cId="1919069246" sldId="259"/>
        </pc:sldMkLst>
      </pc:sldChg>
      <pc:sldChg chg="add del">
        <pc:chgData name="Liviu" userId="67ff9783-0722-4d35-8e0e-8e7387cc5fb5" providerId="ADAL" clId="{BF49D3DD-40BE-4DCD-9F20-A2D3096DEF57}" dt="2021-01-24T19:49:20.101" v="269" actId="47"/>
        <pc:sldMkLst>
          <pc:docMk/>
          <pc:sldMk cId="671117805" sldId="260"/>
        </pc:sldMkLst>
      </pc:sldChg>
      <pc:sldChg chg="delSp modSp add del mod setBg delDesignElem">
        <pc:chgData name="Liviu" userId="67ff9783-0722-4d35-8e0e-8e7387cc5fb5" providerId="ADAL" clId="{BF49D3DD-40BE-4DCD-9F20-A2D3096DEF57}" dt="2021-01-24T19:52:27.752" v="433" actId="47"/>
        <pc:sldMkLst>
          <pc:docMk/>
          <pc:sldMk cId="2486577374" sldId="260"/>
        </pc:sldMkLst>
        <pc:spChg chg="mod">
          <ac:chgData name="Liviu" userId="67ff9783-0722-4d35-8e0e-8e7387cc5fb5" providerId="ADAL" clId="{BF49D3DD-40BE-4DCD-9F20-A2D3096DEF57}" dt="2021-01-24T19:49:49.987" v="317" actId="14100"/>
          <ac:spMkLst>
            <pc:docMk/>
            <pc:sldMk cId="2486577374" sldId="260"/>
            <ac:spMk id="2" creationId="{ECF2EA39-634F-48F8-B6D8-5BE77DC2BCE4}"/>
          </ac:spMkLst>
        </pc:spChg>
        <pc:spChg chg="del">
          <ac:chgData name="Liviu" userId="67ff9783-0722-4d35-8e0e-8e7387cc5fb5" providerId="ADAL" clId="{BF49D3DD-40BE-4DCD-9F20-A2D3096DEF57}" dt="2021-01-24T19:49:22.153" v="271"/>
          <ac:spMkLst>
            <pc:docMk/>
            <pc:sldMk cId="2486577374" sldId="260"/>
            <ac:spMk id="8" creationId="{E80B86A7-A1EC-475B-9166-88902B033A38}"/>
          </ac:spMkLst>
        </pc:spChg>
        <pc:spChg chg="del">
          <ac:chgData name="Liviu" userId="67ff9783-0722-4d35-8e0e-8e7387cc5fb5" providerId="ADAL" clId="{BF49D3DD-40BE-4DCD-9F20-A2D3096DEF57}" dt="2021-01-24T19:49:22.153" v="271"/>
          <ac:spMkLst>
            <pc:docMk/>
            <pc:sldMk cId="2486577374" sldId="260"/>
            <ac:spMk id="10" creationId="{C2C29CB1-9F74-4879-A6AF-AEA67B6F1F4D}"/>
          </ac:spMkLst>
        </pc:spChg>
        <pc:spChg chg="del">
          <ac:chgData name="Liviu" userId="67ff9783-0722-4d35-8e0e-8e7387cc5fb5" providerId="ADAL" clId="{BF49D3DD-40BE-4DCD-9F20-A2D3096DEF57}" dt="2021-01-24T19:49:22.153" v="271"/>
          <ac:spMkLst>
            <pc:docMk/>
            <pc:sldMk cId="2486577374" sldId="260"/>
            <ac:spMk id="12" creationId="{7E2C7115-5336-410C-AD71-0F0952A2E5A7}"/>
          </ac:spMkLst>
        </pc:spChg>
        <pc:spChg chg="mod">
          <ac:chgData name="Liviu" userId="67ff9783-0722-4d35-8e0e-8e7387cc5fb5" providerId="ADAL" clId="{BF49D3DD-40BE-4DCD-9F20-A2D3096DEF57}" dt="2021-01-24T19:49:58.717" v="321" actId="1076"/>
          <ac:spMkLst>
            <pc:docMk/>
            <pc:sldMk cId="2486577374" sldId="260"/>
            <ac:spMk id="18" creationId="{7203DCBB-F2CF-4C8F-A7A3-DDE9DF60508D}"/>
          </ac:spMkLst>
        </pc:spChg>
        <pc:picChg chg="del">
          <ac:chgData name="Liviu" userId="67ff9783-0722-4d35-8e0e-8e7387cc5fb5" providerId="ADAL" clId="{BF49D3DD-40BE-4DCD-9F20-A2D3096DEF57}" dt="2021-01-24T19:49:53.611" v="320" actId="478"/>
          <ac:picMkLst>
            <pc:docMk/>
            <pc:sldMk cId="2486577374" sldId="260"/>
            <ac:picMk id="13" creationId="{814BAE40-6146-4D74-9344-69DF2F81B99B}"/>
          </ac:picMkLst>
        </pc:picChg>
        <pc:picChg chg="del">
          <ac:chgData name="Liviu" userId="67ff9783-0722-4d35-8e0e-8e7387cc5fb5" providerId="ADAL" clId="{BF49D3DD-40BE-4DCD-9F20-A2D3096DEF57}" dt="2021-01-24T19:49:53.084" v="319" actId="478"/>
          <ac:picMkLst>
            <pc:docMk/>
            <pc:sldMk cId="2486577374" sldId="260"/>
            <ac:picMk id="15" creationId="{6A683CE4-6012-4DD9-9ED7-BD6085DB02B3}"/>
          </ac:picMkLst>
        </pc:picChg>
        <pc:picChg chg="del">
          <ac:chgData name="Liviu" userId="67ff9783-0722-4d35-8e0e-8e7387cc5fb5" providerId="ADAL" clId="{BF49D3DD-40BE-4DCD-9F20-A2D3096DEF57}" dt="2021-01-24T19:49:52.607" v="318" actId="478"/>
          <ac:picMkLst>
            <pc:docMk/>
            <pc:sldMk cId="2486577374" sldId="260"/>
            <ac:picMk id="17" creationId="{0FB25079-388C-42D7-BC8E-D87C6EE61E4E}"/>
          </ac:picMkLst>
        </pc:picChg>
      </pc:sldChg>
      <pc:sldChg chg="addSp delSp modSp add del mod">
        <pc:chgData name="Liviu" userId="67ff9783-0722-4d35-8e0e-8e7387cc5fb5" providerId="ADAL" clId="{BF49D3DD-40BE-4DCD-9F20-A2D3096DEF57}" dt="2021-01-24T19:52:55.869" v="438" actId="47"/>
        <pc:sldMkLst>
          <pc:docMk/>
          <pc:sldMk cId="3151903769" sldId="261"/>
        </pc:sldMkLst>
        <pc:spChg chg="mod">
          <ac:chgData name="Liviu" userId="67ff9783-0722-4d35-8e0e-8e7387cc5fb5" providerId="ADAL" clId="{BF49D3DD-40BE-4DCD-9F20-A2D3096DEF57}" dt="2021-01-24T19:50:21.120" v="365" actId="20577"/>
          <ac:spMkLst>
            <pc:docMk/>
            <pc:sldMk cId="3151903769" sldId="261"/>
            <ac:spMk id="2" creationId="{ECF2EA39-634F-48F8-B6D8-5BE77DC2BCE4}"/>
          </ac:spMkLst>
        </pc:spChg>
        <pc:spChg chg="add del mod">
          <ac:chgData name="Liviu" userId="67ff9783-0722-4d35-8e0e-8e7387cc5fb5" providerId="ADAL" clId="{BF49D3DD-40BE-4DCD-9F20-A2D3096DEF57}" dt="2021-01-24T19:51:15.535" v="373" actId="478"/>
          <ac:spMkLst>
            <pc:docMk/>
            <pc:sldMk cId="3151903769" sldId="261"/>
            <ac:spMk id="4" creationId="{1860486F-7166-44EE-B6E1-75A5A61D59F8}"/>
          </ac:spMkLst>
        </pc:spChg>
        <pc:spChg chg="del mod">
          <ac:chgData name="Liviu" userId="67ff9783-0722-4d35-8e0e-8e7387cc5fb5" providerId="ADAL" clId="{BF49D3DD-40BE-4DCD-9F20-A2D3096DEF57}" dt="2021-01-24T19:50:36.044" v="369" actId="478"/>
          <ac:spMkLst>
            <pc:docMk/>
            <pc:sldMk cId="3151903769" sldId="261"/>
            <ac:spMk id="18" creationId="{7203DCBB-F2CF-4C8F-A7A3-DDE9DF60508D}"/>
          </ac:spMkLst>
        </pc:spChg>
        <pc:graphicFrameChg chg="add mod modGraphic">
          <ac:chgData name="Liviu" userId="67ff9783-0722-4d35-8e0e-8e7387cc5fb5" providerId="ADAL" clId="{BF49D3DD-40BE-4DCD-9F20-A2D3096DEF57}" dt="2021-01-24T19:51:40.331" v="417" actId="1076"/>
          <ac:graphicFrameMkLst>
            <pc:docMk/>
            <pc:sldMk cId="3151903769" sldId="261"/>
            <ac:graphicFrameMk id="3" creationId="{7BAB4B3C-2A4A-4067-A110-025A77F5D311}"/>
          </ac:graphicFrameMkLst>
        </pc:graphicFrameChg>
      </pc:sldChg>
      <pc:sldChg chg="new del">
        <pc:chgData name="Liviu" userId="67ff9783-0722-4d35-8e0e-8e7387cc5fb5" providerId="ADAL" clId="{BF49D3DD-40BE-4DCD-9F20-A2D3096DEF57}" dt="2021-01-24T19:51:48.162" v="419" actId="47"/>
        <pc:sldMkLst>
          <pc:docMk/>
          <pc:sldMk cId="1233039174" sldId="262"/>
        </pc:sldMkLst>
      </pc:sldChg>
      <pc:sldChg chg="addSp delSp modSp add mod">
        <pc:chgData name="Liviu" userId="67ff9783-0722-4d35-8e0e-8e7387cc5fb5" providerId="ADAL" clId="{BF49D3DD-40BE-4DCD-9F20-A2D3096DEF57}" dt="2021-01-24T21:15:07.983" v="1087" actId="20577"/>
        <pc:sldMkLst>
          <pc:docMk/>
          <pc:sldMk cId="2406045223" sldId="262"/>
        </pc:sldMkLst>
        <pc:spChg chg="mod">
          <ac:chgData name="Liviu" userId="67ff9783-0722-4d35-8e0e-8e7387cc5fb5" providerId="ADAL" clId="{BF49D3DD-40BE-4DCD-9F20-A2D3096DEF57}" dt="2021-01-24T21:15:07.983" v="1087" actId="20577"/>
          <ac:spMkLst>
            <pc:docMk/>
            <pc:sldMk cId="2406045223" sldId="262"/>
            <ac:spMk id="2" creationId="{ECF2EA39-634F-48F8-B6D8-5BE77DC2BCE4}"/>
          </ac:spMkLst>
        </pc:spChg>
        <pc:spChg chg="add del mod">
          <ac:chgData name="Liviu" userId="67ff9783-0722-4d35-8e0e-8e7387cc5fb5" providerId="ADAL" clId="{BF49D3DD-40BE-4DCD-9F20-A2D3096DEF57}" dt="2021-01-24T20:21:13.758" v="789" actId="478"/>
          <ac:spMkLst>
            <pc:docMk/>
            <pc:sldMk cId="2406045223" sldId="262"/>
            <ac:spMk id="14" creationId="{385844C3-5424-4B79-B2BA-C11223EC1F05}"/>
          </ac:spMkLst>
        </pc:spChg>
        <pc:spChg chg="add del mod">
          <ac:chgData name="Liviu" userId="67ff9783-0722-4d35-8e0e-8e7387cc5fb5" providerId="ADAL" clId="{BF49D3DD-40BE-4DCD-9F20-A2D3096DEF57}" dt="2021-01-24T20:21:27.091" v="794" actId="478"/>
          <ac:spMkLst>
            <pc:docMk/>
            <pc:sldMk cId="2406045223" sldId="262"/>
            <ac:spMk id="16" creationId="{C42EBC73-1DFC-4FB1-BAF5-157D37117102}"/>
          </ac:spMkLst>
        </pc:spChg>
        <pc:spChg chg="del">
          <ac:chgData name="Liviu" userId="67ff9783-0722-4d35-8e0e-8e7387cc5fb5" providerId="ADAL" clId="{BF49D3DD-40BE-4DCD-9F20-A2D3096DEF57}" dt="2021-01-24T19:52:14.957" v="431" actId="478"/>
          <ac:spMkLst>
            <pc:docMk/>
            <pc:sldMk cId="2406045223" sldId="262"/>
            <ac:spMk id="18" creationId="{7203DCBB-F2CF-4C8F-A7A3-DDE9DF60508D}"/>
          </ac:spMkLst>
        </pc:spChg>
        <pc:graphicFrameChg chg="add mod modGraphic">
          <ac:chgData name="Liviu" userId="67ff9783-0722-4d35-8e0e-8e7387cc5fb5" providerId="ADAL" clId="{BF49D3DD-40BE-4DCD-9F20-A2D3096DEF57}" dt="2021-01-24T20:21:24.264" v="793" actId="20577"/>
          <ac:graphicFrameMkLst>
            <pc:docMk/>
            <pc:sldMk cId="2406045223" sldId="262"/>
            <ac:graphicFrameMk id="11" creationId="{7619D322-8181-4991-B9AC-30A27CEFEB7D}"/>
          </ac:graphicFrameMkLst>
        </pc:graphicFrameChg>
        <pc:picChg chg="add mod">
          <ac:chgData name="Liviu" userId="67ff9783-0722-4d35-8e0e-8e7387cc5fb5" providerId="ADAL" clId="{BF49D3DD-40BE-4DCD-9F20-A2D3096DEF57}" dt="2021-01-24T20:19:57.365" v="771" actId="1076"/>
          <ac:picMkLst>
            <pc:docMk/>
            <pc:sldMk cId="2406045223" sldId="262"/>
            <ac:picMk id="5" creationId="{89A0358D-AA1D-461D-A5B2-AF09521D51EB}"/>
          </ac:picMkLst>
        </pc:picChg>
        <pc:picChg chg="add del mod">
          <ac:chgData name="Liviu" userId="67ff9783-0722-4d35-8e0e-8e7387cc5fb5" providerId="ADAL" clId="{BF49D3DD-40BE-4DCD-9F20-A2D3096DEF57}" dt="2021-01-24T20:20:53.997" v="776" actId="22"/>
          <ac:picMkLst>
            <pc:docMk/>
            <pc:sldMk cId="2406045223" sldId="262"/>
            <ac:picMk id="7" creationId="{D3C18618-98AF-4A69-9E62-4748EFB2E2C4}"/>
          </ac:picMkLst>
        </pc:picChg>
        <pc:picChg chg="del">
          <ac:chgData name="Liviu" userId="67ff9783-0722-4d35-8e0e-8e7387cc5fb5" providerId="ADAL" clId="{BF49D3DD-40BE-4DCD-9F20-A2D3096DEF57}" dt="2021-01-24T19:52:12.188" v="428" actId="478"/>
          <ac:picMkLst>
            <pc:docMk/>
            <pc:sldMk cId="2406045223" sldId="262"/>
            <ac:picMk id="13" creationId="{814BAE40-6146-4D74-9344-69DF2F81B99B}"/>
          </ac:picMkLst>
        </pc:picChg>
        <pc:picChg chg="del">
          <ac:chgData name="Liviu" userId="67ff9783-0722-4d35-8e0e-8e7387cc5fb5" providerId="ADAL" clId="{BF49D3DD-40BE-4DCD-9F20-A2D3096DEF57}" dt="2021-01-24T19:52:12.620" v="429" actId="478"/>
          <ac:picMkLst>
            <pc:docMk/>
            <pc:sldMk cId="2406045223" sldId="262"/>
            <ac:picMk id="15" creationId="{6A683CE4-6012-4DD9-9ED7-BD6085DB02B3}"/>
          </ac:picMkLst>
        </pc:picChg>
        <pc:picChg chg="del">
          <ac:chgData name="Liviu" userId="67ff9783-0722-4d35-8e0e-8e7387cc5fb5" providerId="ADAL" clId="{BF49D3DD-40BE-4DCD-9F20-A2D3096DEF57}" dt="2021-01-24T19:52:13.020" v="430" actId="478"/>
          <ac:picMkLst>
            <pc:docMk/>
            <pc:sldMk cId="2406045223" sldId="262"/>
            <ac:picMk id="17" creationId="{0FB25079-388C-42D7-BC8E-D87C6EE61E4E}"/>
          </ac:picMkLst>
        </pc:picChg>
        <pc:picChg chg="add mod">
          <ac:chgData name="Liviu" userId="67ff9783-0722-4d35-8e0e-8e7387cc5fb5" providerId="ADAL" clId="{BF49D3DD-40BE-4DCD-9F20-A2D3096DEF57}" dt="2021-01-24T20:21:34.080" v="796" actId="1076"/>
          <ac:picMkLst>
            <pc:docMk/>
            <pc:sldMk cId="2406045223" sldId="262"/>
            <ac:picMk id="19" creationId="{5CD49A13-40D3-4858-AE62-2EBEA1E23E89}"/>
          </ac:picMkLst>
        </pc:picChg>
      </pc:sldChg>
      <pc:sldChg chg="delSp add del mod setBg delDesignElem">
        <pc:chgData name="Liviu" userId="67ff9783-0722-4d35-8e0e-8e7387cc5fb5" providerId="ADAL" clId="{BF49D3DD-40BE-4DCD-9F20-A2D3096DEF57}" dt="2021-01-24T19:52:03.227" v="426" actId="47"/>
        <pc:sldMkLst>
          <pc:docMk/>
          <pc:sldMk cId="2841215841" sldId="262"/>
        </pc:sldMkLst>
        <pc:spChg chg="del">
          <ac:chgData name="Liviu" userId="67ff9783-0722-4d35-8e0e-8e7387cc5fb5" providerId="ADAL" clId="{BF49D3DD-40BE-4DCD-9F20-A2D3096DEF57}" dt="2021-01-24T19:51:51.677" v="421"/>
          <ac:spMkLst>
            <pc:docMk/>
            <pc:sldMk cId="2841215841" sldId="262"/>
            <ac:spMk id="8" creationId="{E80B86A7-A1EC-475B-9166-88902B033A38}"/>
          </ac:spMkLst>
        </pc:spChg>
        <pc:spChg chg="del">
          <ac:chgData name="Liviu" userId="67ff9783-0722-4d35-8e0e-8e7387cc5fb5" providerId="ADAL" clId="{BF49D3DD-40BE-4DCD-9F20-A2D3096DEF57}" dt="2021-01-24T19:51:51.677" v="421"/>
          <ac:spMkLst>
            <pc:docMk/>
            <pc:sldMk cId="2841215841" sldId="262"/>
            <ac:spMk id="10" creationId="{C2C29CB1-9F74-4879-A6AF-AEA67B6F1F4D}"/>
          </ac:spMkLst>
        </pc:spChg>
        <pc:spChg chg="del">
          <ac:chgData name="Liviu" userId="67ff9783-0722-4d35-8e0e-8e7387cc5fb5" providerId="ADAL" clId="{BF49D3DD-40BE-4DCD-9F20-A2D3096DEF57}" dt="2021-01-24T19:51:51.677" v="421"/>
          <ac:spMkLst>
            <pc:docMk/>
            <pc:sldMk cId="2841215841" sldId="262"/>
            <ac:spMk id="12" creationId="{7E2C7115-5336-410C-AD71-0F0952A2E5A7}"/>
          </ac:spMkLst>
        </pc:spChg>
        <pc:spChg chg="del">
          <ac:chgData name="Liviu" userId="67ff9783-0722-4d35-8e0e-8e7387cc5fb5" providerId="ADAL" clId="{BF49D3DD-40BE-4DCD-9F20-A2D3096DEF57}" dt="2021-01-24T19:52:01.443" v="425" actId="478"/>
          <ac:spMkLst>
            <pc:docMk/>
            <pc:sldMk cId="2841215841" sldId="262"/>
            <ac:spMk id="18" creationId="{7203DCBB-F2CF-4C8F-A7A3-DDE9DF60508D}"/>
          </ac:spMkLst>
        </pc:spChg>
        <pc:picChg chg="del">
          <ac:chgData name="Liviu" userId="67ff9783-0722-4d35-8e0e-8e7387cc5fb5" providerId="ADAL" clId="{BF49D3DD-40BE-4DCD-9F20-A2D3096DEF57}" dt="2021-01-24T19:51:59.324" v="424" actId="478"/>
          <ac:picMkLst>
            <pc:docMk/>
            <pc:sldMk cId="2841215841" sldId="262"/>
            <ac:picMk id="13" creationId="{814BAE40-6146-4D74-9344-69DF2F81B99B}"/>
          </ac:picMkLst>
        </pc:picChg>
        <pc:picChg chg="del">
          <ac:chgData name="Liviu" userId="67ff9783-0722-4d35-8e0e-8e7387cc5fb5" providerId="ADAL" clId="{BF49D3DD-40BE-4DCD-9F20-A2D3096DEF57}" dt="2021-01-24T19:51:58.846" v="423" actId="478"/>
          <ac:picMkLst>
            <pc:docMk/>
            <pc:sldMk cId="2841215841" sldId="262"/>
            <ac:picMk id="15" creationId="{6A683CE4-6012-4DD9-9ED7-BD6085DB02B3}"/>
          </ac:picMkLst>
        </pc:picChg>
        <pc:picChg chg="del">
          <ac:chgData name="Liviu" userId="67ff9783-0722-4d35-8e0e-8e7387cc5fb5" providerId="ADAL" clId="{BF49D3DD-40BE-4DCD-9F20-A2D3096DEF57}" dt="2021-01-24T19:51:54.320" v="422" actId="478"/>
          <ac:picMkLst>
            <pc:docMk/>
            <pc:sldMk cId="2841215841" sldId="262"/>
            <ac:picMk id="17" creationId="{0FB25079-388C-42D7-BC8E-D87C6EE61E4E}"/>
          </ac:picMkLst>
        </pc:picChg>
      </pc:sldChg>
      <pc:sldChg chg="addSp delSp modSp add mod">
        <pc:chgData name="Liviu" userId="67ff9783-0722-4d35-8e0e-8e7387cc5fb5" providerId="ADAL" clId="{BF49D3DD-40BE-4DCD-9F20-A2D3096DEF57}" dt="2021-01-24T22:21:12.402" v="1511" actId="1076"/>
        <pc:sldMkLst>
          <pc:docMk/>
          <pc:sldMk cId="3864557098" sldId="263"/>
        </pc:sldMkLst>
        <pc:spChg chg="mod">
          <ac:chgData name="Liviu" userId="67ff9783-0722-4d35-8e0e-8e7387cc5fb5" providerId="ADAL" clId="{BF49D3DD-40BE-4DCD-9F20-A2D3096DEF57}" dt="2021-01-24T19:53:06.829" v="442" actId="20577"/>
          <ac:spMkLst>
            <pc:docMk/>
            <pc:sldMk cId="3864557098" sldId="263"/>
            <ac:spMk id="2" creationId="{ECF2EA39-634F-48F8-B6D8-5BE77DC2BCE4}"/>
          </ac:spMkLst>
        </pc:spChg>
        <pc:spChg chg="add mod">
          <ac:chgData name="Liviu" userId="67ff9783-0722-4d35-8e0e-8e7387cc5fb5" providerId="ADAL" clId="{BF49D3DD-40BE-4DCD-9F20-A2D3096DEF57}" dt="2021-01-24T22:15:51.467" v="1420" actId="113"/>
          <ac:spMkLst>
            <pc:docMk/>
            <pc:sldMk cId="3864557098" sldId="263"/>
            <ac:spMk id="9" creationId="{8D3A333E-9A96-499F-A8A8-DC417DEAAB45}"/>
          </ac:spMkLst>
        </pc:spChg>
        <pc:spChg chg="add mod">
          <ac:chgData name="Liviu" userId="67ff9783-0722-4d35-8e0e-8e7387cc5fb5" providerId="ADAL" clId="{BF49D3DD-40BE-4DCD-9F20-A2D3096DEF57}" dt="2021-01-24T22:16:12.624" v="1438" actId="20577"/>
          <ac:spMkLst>
            <pc:docMk/>
            <pc:sldMk cId="3864557098" sldId="263"/>
            <ac:spMk id="11" creationId="{80F1C59C-F7CB-4052-BF76-77C80A87F294}"/>
          </ac:spMkLst>
        </pc:spChg>
        <pc:graphicFrameChg chg="add del mod modGraphic">
          <ac:chgData name="Liviu" userId="67ff9783-0722-4d35-8e0e-8e7387cc5fb5" providerId="ADAL" clId="{BF49D3DD-40BE-4DCD-9F20-A2D3096DEF57}" dt="2021-01-24T22:04:17.823" v="1099" actId="478"/>
          <ac:graphicFrameMkLst>
            <pc:docMk/>
            <pc:sldMk cId="3864557098" sldId="263"/>
            <ac:graphicFrameMk id="6" creationId="{611F9E5B-D568-4926-A816-BB6C1F6111C1}"/>
          </ac:graphicFrameMkLst>
        </pc:graphicFrameChg>
        <pc:picChg chg="add del mod">
          <ac:chgData name="Liviu" userId="67ff9783-0722-4d35-8e0e-8e7387cc5fb5" providerId="ADAL" clId="{BF49D3DD-40BE-4DCD-9F20-A2D3096DEF57}" dt="2021-01-24T22:19:24.819" v="1504" actId="478"/>
          <ac:picMkLst>
            <pc:docMk/>
            <pc:sldMk cId="3864557098" sldId="263"/>
            <ac:picMk id="4" creationId="{F52F6764-27F1-4B37-9823-7F6B1AF9D6A5}"/>
          </ac:picMkLst>
        </pc:picChg>
        <pc:picChg chg="add mod">
          <ac:chgData name="Liviu" userId="67ff9783-0722-4d35-8e0e-8e7387cc5fb5" providerId="ADAL" clId="{BF49D3DD-40BE-4DCD-9F20-A2D3096DEF57}" dt="2021-01-24T22:20:33.210" v="1506" actId="1076"/>
          <ac:picMkLst>
            <pc:docMk/>
            <pc:sldMk cId="3864557098" sldId="263"/>
            <ac:picMk id="7" creationId="{20DF6983-952F-47BC-8F7F-5D8BF83E32D1}"/>
          </ac:picMkLst>
        </pc:picChg>
        <pc:picChg chg="add del mod">
          <ac:chgData name="Liviu" userId="67ff9783-0722-4d35-8e0e-8e7387cc5fb5" providerId="ADAL" clId="{BF49D3DD-40BE-4DCD-9F20-A2D3096DEF57}" dt="2021-01-24T22:21:04.709" v="1509" actId="478"/>
          <ac:picMkLst>
            <pc:docMk/>
            <pc:sldMk cId="3864557098" sldId="263"/>
            <ac:picMk id="14" creationId="{8A6A4D68-7D4A-433E-A526-F5FE92247E18}"/>
          </ac:picMkLst>
        </pc:picChg>
        <pc:picChg chg="add mod">
          <ac:chgData name="Liviu" userId="67ff9783-0722-4d35-8e0e-8e7387cc5fb5" providerId="ADAL" clId="{BF49D3DD-40BE-4DCD-9F20-A2D3096DEF57}" dt="2021-01-24T22:21:12.402" v="1511" actId="1076"/>
          <ac:picMkLst>
            <pc:docMk/>
            <pc:sldMk cId="3864557098" sldId="263"/>
            <ac:picMk id="16" creationId="{0C9CD926-3405-456E-A4C8-9D532CE752DA}"/>
          </ac:picMkLst>
        </pc:picChg>
      </pc:sldChg>
      <pc:sldChg chg="addSp delSp modSp add mod">
        <pc:chgData name="Liviu" userId="67ff9783-0722-4d35-8e0e-8e7387cc5fb5" providerId="ADAL" clId="{BF49D3DD-40BE-4DCD-9F20-A2D3096DEF57}" dt="2021-01-24T23:24:31.687" v="3714" actId="20577"/>
        <pc:sldMkLst>
          <pc:docMk/>
          <pc:sldMk cId="1781016745" sldId="264"/>
        </pc:sldMkLst>
        <pc:spChg chg="mod">
          <ac:chgData name="Liviu" userId="67ff9783-0722-4d35-8e0e-8e7387cc5fb5" providerId="ADAL" clId="{BF49D3DD-40BE-4DCD-9F20-A2D3096DEF57}" dt="2021-01-24T19:53:57.932" v="465" actId="20577"/>
          <ac:spMkLst>
            <pc:docMk/>
            <pc:sldMk cId="1781016745" sldId="264"/>
            <ac:spMk id="2" creationId="{ECF2EA39-634F-48F8-B6D8-5BE77DC2BCE4}"/>
          </ac:spMkLst>
        </pc:spChg>
        <pc:spChg chg="add del mod">
          <ac:chgData name="Liviu" userId="67ff9783-0722-4d35-8e0e-8e7387cc5fb5" providerId="ADAL" clId="{BF49D3DD-40BE-4DCD-9F20-A2D3096DEF57}" dt="2021-01-24T23:18:48.612" v="3418" actId="21"/>
          <ac:spMkLst>
            <pc:docMk/>
            <pc:sldMk cId="1781016745" sldId="264"/>
            <ac:spMk id="11" creationId="{B5C26B03-847E-485C-B627-E94544C9F8F0}"/>
          </ac:spMkLst>
        </pc:spChg>
        <pc:graphicFrameChg chg="add mod modGraphic">
          <ac:chgData name="Liviu" userId="67ff9783-0722-4d35-8e0e-8e7387cc5fb5" providerId="ADAL" clId="{BF49D3DD-40BE-4DCD-9F20-A2D3096DEF57}" dt="2021-01-24T23:24:31.687" v="3714" actId="20577"/>
          <ac:graphicFrameMkLst>
            <pc:docMk/>
            <pc:sldMk cId="1781016745" sldId="264"/>
            <ac:graphicFrameMk id="3" creationId="{FB06D105-DDBC-4AD1-A4EC-92A3BEE500DF}"/>
          </ac:graphicFrameMkLst>
        </pc:graphicFrameChg>
        <pc:graphicFrameChg chg="del">
          <ac:chgData name="Liviu" userId="67ff9783-0722-4d35-8e0e-8e7387cc5fb5" providerId="ADAL" clId="{BF49D3DD-40BE-4DCD-9F20-A2D3096DEF57}" dt="2021-01-24T22:53:09.193" v="2725" actId="478"/>
          <ac:graphicFrameMkLst>
            <pc:docMk/>
            <pc:sldMk cId="1781016745" sldId="264"/>
            <ac:graphicFrameMk id="6" creationId="{611F9E5B-D568-4926-A816-BB6C1F6111C1}"/>
          </ac:graphicFrameMkLst>
        </pc:graphicFrameChg>
        <pc:picChg chg="add del mod">
          <ac:chgData name="Liviu" userId="67ff9783-0722-4d35-8e0e-8e7387cc5fb5" providerId="ADAL" clId="{BF49D3DD-40BE-4DCD-9F20-A2D3096DEF57}" dt="2021-01-24T23:18:48.612" v="3418" actId="21"/>
          <ac:picMkLst>
            <pc:docMk/>
            <pc:sldMk cId="1781016745" sldId="264"/>
            <ac:picMk id="5" creationId="{CB07368D-F5E0-4B7B-8065-D5B252A19419}"/>
          </ac:picMkLst>
        </pc:picChg>
      </pc:sldChg>
      <pc:sldChg chg="modSp add del mod">
        <pc:chgData name="Liviu" userId="67ff9783-0722-4d35-8e0e-8e7387cc5fb5" providerId="ADAL" clId="{BF49D3DD-40BE-4DCD-9F20-A2D3096DEF57}" dt="2021-01-24T22:21:20.220" v="1513" actId="47"/>
        <pc:sldMkLst>
          <pc:docMk/>
          <pc:sldMk cId="1446922968" sldId="265"/>
        </pc:sldMkLst>
        <pc:spChg chg="mod">
          <ac:chgData name="Liviu" userId="67ff9783-0722-4d35-8e0e-8e7387cc5fb5" providerId="ADAL" clId="{BF49D3DD-40BE-4DCD-9F20-A2D3096DEF57}" dt="2021-01-24T22:17:18.801" v="1503" actId="20577"/>
          <ac:spMkLst>
            <pc:docMk/>
            <pc:sldMk cId="1446922968" sldId="265"/>
            <ac:spMk id="9" creationId="{8D3A333E-9A96-499F-A8A8-DC417DEAAB45}"/>
          </ac:spMkLst>
        </pc:spChg>
        <pc:spChg chg="mod">
          <ac:chgData name="Liviu" userId="67ff9783-0722-4d35-8e0e-8e7387cc5fb5" providerId="ADAL" clId="{BF49D3DD-40BE-4DCD-9F20-A2D3096DEF57}" dt="2021-01-24T22:16:35.193" v="1449" actId="20577"/>
          <ac:spMkLst>
            <pc:docMk/>
            <pc:sldMk cId="1446922968" sldId="265"/>
            <ac:spMk id="11" creationId="{80F1C59C-F7CB-4052-BF76-77C80A87F294}"/>
          </ac:spMkLst>
        </pc:spChg>
      </pc:sldChg>
      <pc:sldChg chg="delSp modSp add del mod">
        <pc:chgData name="Liviu" userId="67ff9783-0722-4d35-8e0e-8e7387cc5fb5" providerId="ADAL" clId="{BF49D3DD-40BE-4DCD-9F20-A2D3096DEF57}" dt="2021-01-24T20:45:37" v="927" actId="47"/>
        <pc:sldMkLst>
          <pc:docMk/>
          <pc:sldMk cId="3204614542" sldId="265"/>
        </pc:sldMkLst>
        <pc:spChg chg="mod">
          <ac:chgData name="Liviu" userId="67ff9783-0722-4d35-8e0e-8e7387cc5fb5" providerId="ADAL" clId="{BF49D3DD-40BE-4DCD-9F20-A2D3096DEF57}" dt="2021-01-24T20:22:53.581" v="841" actId="20577"/>
          <ac:spMkLst>
            <pc:docMk/>
            <pc:sldMk cId="3204614542" sldId="265"/>
            <ac:spMk id="2" creationId="{ECF2EA39-634F-48F8-B6D8-5BE77DC2BCE4}"/>
          </ac:spMkLst>
        </pc:spChg>
        <pc:graphicFrameChg chg="modGraphic">
          <ac:chgData name="Liviu" userId="67ff9783-0722-4d35-8e0e-8e7387cc5fb5" providerId="ADAL" clId="{BF49D3DD-40BE-4DCD-9F20-A2D3096DEF57}" dt="2021-01-24T20:22:42.636" v="834" actId="6549"/>
          <ac:graphicFrameMkLst>
            <pc:docMk/>
            <pc:sldMk cId="3204614542" sldId="265"/>
            <ac:graphicFrameMk id="11" creationId="{7619D322-8181-4991-B9AC-30A27CEFEB7D}"/>
          </ac:graphicFrameMkLst>
        </pc:graphicFrameChg>
        <pc:picChg chg="del">
          <ac:chgData name="Liviu" userId="67ff9783-0722-4d35-8e0e-8e7387cc5fb5" providerId="ADAL" clId="{BF49D3DD-40BE-4DCD-9F20-A2D3096DEF57}" dt="2021-01-24T20:22:39.411" v="832" actId="478"/>
          <ac:picMkLst>
            <pc:docMk/>
            <pc:sldMk cId="3204614542" sldId="265"/>
            <ac:picMk id="5" creationId="{89A0358D-AA1D-461D-A5B2-AF09521D51EB}"/>
          </ac:picMkLst>
        </pc:picChg>
        <pc:picChg chg="del">
          <ac:chgData name="Liviu" userId="67ff9783-0722-4d35-8e0e-8e7387cc5fb5" providerId="ADAL" clId="{BF49D3DD-40BE-4DCD-9F20-A2D3096DEF57}" dt="2021-01-24T20:22:39.917" v="833" actId="478"/>
          <ac:picMkLst>
            <pc:docMk/>
            <pc:sldMk cId="3204614542" sldId="265"/>
            <ac:picMk id="19" creationId="{5CD49A13-40D3-4858-AE62-2EBEA1E23E89}"/>
          </ac:picMkLst>
        </pc:picChg>
      </pc:sldChg>
      <pc:sldChg chg="addSp delSp modSp add mod">
        <pc:chgData name="Liviu" userId="67ff9783-0722-4d35-8e0e-8e7387cc5fb5" providerId="ADAL" clId="{BF49D3DD-40BE-4DCD-9F20-A2D3096DEF57}" dt="2021-01-24T22:52:44.779" v="2723" actId="6549"/>
        <pc:sldMkLst>
          <pc:docMk/>
          <pc:sldMk cId="318612580" sldId="266"/>
        </pc:sldMkLst>
        <pc:spChg chg="mod">
          <ac:chgData name="Liviu" userId="67ff9783-0722-4d35-8e0e-8e7387cc5fb5" providerId="ADAL" clId="{BF49D3DD-40BE-4DCD-9F20-A2D3096DEF57}" dt="2021-01-24T22:52:44.779" v="2723" actId="6549"/>
          <ac:spMkLst>
            <pc:docMk/>
            <pc:sldMk cId="318612580" sldId="266"/>
            <ac:spMk id="9" creationId="{8D3A333E-9A96-499F-A8A8-DC417DEAAB45}"/>
          </ac:spMkLst>
        </pc:spChg>
        <pc:spChg chg="mod">
          <ac:chgData name="Liviu" userId="67ff9783-0722-4d35-8e0e-8e7387cc5fb5" providerId="ADAL" clId="{BF49D3DD-40BE-4DCD-9F20-A2D3096DEF57}" dt="2021-01-24T22:21:25.448" v="1521" actId="20577"/>
          <ac:spMkLst>
            <pc:docMk/>
            <pc:sldMk cId="318612580" sldId="266"/>
            <ac:spMk id="11" creationId="{80F1C59C-F7CB-4052-BF76-77C80A87F294}"/>
          </ac:spMkLst>
        </pc:spChg>
        <pc:picChg chg="add mod">
          <ac:chgData name="Liviu" userId="67ff9783-0722-4d35-8e0e-8e7387cc5fb5" providerId="ADAL" clId="{BF49D3DD-40BE-4DCD-9F20-A2D3096DEF57}" dt="2021-01-24T22:21:57.586" v="1525" actId="1076"/>
          <ac:picMkLst>
            <pc:docMk/>
            <pc:sldMk cId="318612580" sldId="266"/>
            <ac:picMk id="4" creationId="{0CDAFFA4-E720-411A-A4A4-1186E566056C}"/>
          </ac:picMkLst>
        </pc:picChg>
        <pc:picChg chg="add mod">
          <ac:chgData name="Liviu" userId="67ff9783-0722-4d35-8e0e-8e7387cc5fb5" providerId="ADAL" clId="{BF49D3DD-40BE-4DCD-9F20-A2D3096DEF57}" dt="2021-01-24T22:52:19.218" v="2694" actId="1076"/>
          <ac:picMkLst>
            <pc:docMk/>
            <pc:sldMk cId="318612580" sldId="266"/>
            <ac:picMk id="6" creationId="{8B4B9792-2225-4C6C-9067-BB290A58AB04}"/>
          </ac:picMkLst>
        </pc:picChg>
        <pc:picChg chg="del">
          <ac:chgData name="Liviu" userId="67ff9783-0722-4d35-8e0e-8e7387cc5fb5" providerId="ADAL" clId="{BF49D3DD-40BE-4DCD-9F20-A2D3096DEF57}" dt="2021-01-24T22:21:53.699" v="1524" actId="478"/>
          <ac:picMkLst>
            <pc:docMk/>
            <pc:sldMk cId="318612580" sldId="266"/>
            <ac:picMk id="7" creationId="{20DF6983-952F-47BC-8F7F-5D8BF83E32D1}"/>
          </ac:picMkLst>
        </pc:picChg>
        <pc:picChg chg="del mod">
          <ac:chgData name="Liviu" userId="67ff9783-0722-4d35-8e0e-8e7387cc5fb5" providerId="ADAL" clId="{BF49D3DD-40BE-4DCD-9F20-A2D3096DEF57}" dt="2021-01-24T22:23:53.876" v="1678" actId="478"/>
          <ac:picMkLst>
            <pc:docMk/>
            <pc:sldMk cId="318612580" sldId="266"/>
            <ac:picMk id="16" creationId="{0C9CD926-3405-456E-A4C8-9D532CE752DA}"/>
          </ac:picMkLst>
        </pc:picChg>
      </pc:sldChg>
      <pc:sldChg chg="addSp delSp modSp add mod">
        <pc:chgData name="Liviu" userId="67ff9783-0722-4d35-8e0e-8e7387cc5fb5" providerId="ADAL" clId="{BF49D3DD-40BE-4DCD-9F20-A2D3096DEF57}" dt="2021-01-24T23:07:52.404" v="3108" actId="1076"/>
        <pc:sldMkLst>
          <pc:docMk/>
          <pc:sldMk cId="800109365" sldId="267"/>
        </pc:sldMkLst>
        <pc:spChg chg="mod">
          <ac:chgData name="Liviu" userId="67ff9783-0722-4d35-8e0e-8e7387cc5fb5" providerId="ADAL" clId="{BF49D3DD-40BE-4DCD-9F20-A2D3096DEF57}" dt="2021-01-24T23:05:28.052" v="3071" actId="20577"/>
          <ac:spMkLst>
            <pc:docMk/>
            <pc:sldMk cId="800109365" sldId="267"/>
            <ac:spMk id="2" creationId="{ECF2EA39-634F-48F8-B6D8-5BE77DC2BCE4}"/>
          </ac:spMkLst>
        </pc:spChg>
        <pc:spChg chg="add del mod">
          <ac:chgData name="Liviu" userId="67ff9783-0722-4d35-8e0e-8e7387cc5fb5" providerId="ADAL" clId="{BF49D3DD-40BE-4DCD-9F20-A2D3096DEF57}" dt="2021-01-24T23:07:47.820" v="3107"/>
          <ac:spMkLst>
            <pc:docMk/>
            <pc:sldMk cId="800109365" sldId="267"/>
            <ac:spMk id="11" creationId="{908B9286-8E0C-4EE7-B09F-3746C625A4E4}"/>
          </ac:spMkLst>
        </pc:spChg>
        <pc:graphicFrameChg chg="del">
          <ac:chgData name="Liviu" userId="67ff9783-0722-4d35-8e0e-8e7387cc5fb5" providerId="ADAL" clId="{BF49D3DD-40BE-4DCD-9F20-A2D3096DEF57}" dt="2021-01-24T23:05:22.620" v="3057" actId="478"/>
          <ac:graphicFrameMkLst>
            <pc:docMk/>
            <pc:sldMk cId="800109365" sldId="267"/>
            <ac:graphicFrameMk id="3" creationId="{FB06D105-DDBC-4AD1-A4EC-92A3BEE500DF}"/>
          </ac:graphicFrameMkLst>
        </pc:graphicFrameChg>
        <pc:picChg chg="add mod">
          <ac:chgData name="Liviu" userId="67ff9783-0722-4d35-8e0e-8e7387cc5fb5" providerId="ADAL" clId="{BF49D3DD-40BE-4DCD-9F20-A2D3096DEF57}" dt="2021-01-24T23:07:52.404" v="3108" actId="1076"/>
          <ac:picMkLst>
            <pc:docMk/>
            <pc:sldMk cId="800109365" sldId="267"/>
            <ac:picMk id="5" creationId="{28E90D1F-A780-49C7-81DE-81D55A0B2FE4}"/>
          </ac:picMkLst>
        </pc:picChg>
        <pc:picChg chg="add mod">
          <ac:chgData name="Liviu" userId="67ff9783-0722-4d35-8e0e-8e7387cc5fb5" providerId="ADAL" clId="{BF49D3DD-40BE-4DCD-9F20-A2D3096DEF57}" dt="2021-01-24T23:07:52.404" v="3108" actId="1076"/>
          <ac:picMkLst>
            <pc:docMk/>
            <pc:sldMk cId="800109365" sldId="267"/>
            <ac:picMk id="7" creationId="{4FA69620-CF9B-4DE5-8D9B-2AAB8C898300}"/>
          </ac:picMkLst>
        </pc:picChg>
      </pc:sldChg>
      <pc:sldChg chg="addSp delSp modSp add mod">
        <pc:chgData name="Liviu" userId="67ff9783-0722-4d35-8e0e-8e7387cc5fb5" providerId="ADAL" clId="{BF49D3DD-40BE-4DCD-9F20-A2D3096DEF57}" dt="2021-01-24T23:19:10.036" v="3431" actId="1076"/>
        <pc:sldMkLst>
          <pc:docMk/>
          <pc:sldMk cId="3320935839" sldId="268"/>
        </pc:sldMkLst>
        <pc:spChg chg="mod">
          <ac:chgData name="Liviu" userId="67ff9783-0722-4d35-8e0e-8e7387cc5fb5" providerId="ADAL" clId="{BF49D3DD-40BE-4DCD-9F20-A2D3096DEF57}" dt="2021-01-24T23:19:07.335" v="3430" actId="20577"/>
          <ac:spMkLst>
            <pc:docMk/>
            <pc:sldMk cId="3320935839" sldId="268"/>
            <ac:spMk id="2" creationId="{ECF2EA39-634F-48F8-B6D8-5BE77DC2BCE4}"/>
          </ac:spMkLst>
        </pc:spChg>
        <pc:spChg chg="add mod">
          <ac:chgData name="Liviu" userId="67ff9783-0722-4d35-8e0e-8e7387cc5fb5" providerId="ADAL" clId="{BF49D3DD-40BE-4DCD-9F20-A2D3096DEF57}" dt="2021-01-24T23:18:56.916" v="3422" actId="1076"/>
          <ac:spMkLst>
            <pc:docMk/>
            <pc:sldMk cId="3320935839" sldId="268"/>
            <ac:spMk id="11" creationId="{D470086F-67FD-44B6-9490-4345E2B29C60}"/>
          </ac:spMkLst>
        </pc:spChg>
        <pc:picChg chg="del">
          <ac:chgData name="Liviu" userId="67ff9783-0722-4d35-8e0e-8e7387cc5fb5" providerId="ADAL" clId="{BF49D3DD-40BE-4DCD-9F20-A2D3096DEF57}" dt="2021-01-24T23:18:52.218" v="3420" actId="478"/>
          <ac:picMkLst>
            <pc:docMk/>
            <pc:sldMk cId="3320935839" sldId="268"/>
            <ac:picMk id="5" creationId="{28E90D1F-A780-49C7-81DE-81D55A0B2FE4}"/>
          </ac:picMkLst>
        </pc:picChg>
        <pc:picChg chg="del">
          <ac:chgData name="Liviu" userId="67ff9783-0722-4d35-8e0e-8e7387cc5fb5" providerId="ADAL" clId="{BF49D3DD-40BE-4DCD-9F20-A2D3096DEF57}" dt="2021-01-24T23:18:52.932" v="3421" actId="478"/>
          <ac:picMkLst>
            <pc:docMk/>
            <pc:sldMk cId="3320935839" sldId="268"/>
            <ac:picMk id="7" creationId="{4FA69620-CF9B-4DE5-8D9B-2AAB8C898300}"/>
          </ac:picMkLst>
        </pc:picChg>
        <pc:picChg chg="add mod">
          <ac:chgData name="Liviu" userId="67ff9783-0722-4d35-8e0e-8e7387cc5fb5" providerId="ADAL" clId="{BF49D3DD-40BE-4DCD-9F20-A2D3096DEF57}" dt="2021-01-24T23:19:10.036" v="3431" actId="1076"/>
          <ac:picMkLst>
            <pc:docMk/>
            <pc:sldMk cId="3320935839" sldId="268"/>
            <ac:picMk id="9" creationId="{C6FB0E25-CE8D-4BB8-9A59-D68B1899D021}"/>
          </ac:picMkLst>
        </pc:picChg>
      </pc:sldChg>
    </pc:docChg>
  </pc:docChgLst>
  <pc:docChgLst>
    <pc:chgData name="Liviu G. Oniciuc" userId="67ff9783-0722-4d35-8e0e-8e7387cc5fb5" providerId="ADAL" clId="{A69D89FC-26B4-4D6A-964D-805EECF5FF31}"/>
    <pc:docChg chg="undo custSel addSld delSld modSld">
      <pc:chgData name="Liviu G. Oniciuc" userId="67ff9783-0722-4d35-8e0e-8e7387cc5fb5" providerId="ADAL" clId="{A69D89FC-26B4-4D6A-964D-805EECF5FF31}" dt="2022-01-31T05:39:06.438" v="3056" actId="6549"/>
      <pc:docMkLst>
        <pc:docMk/>
      </pc:docMkLst>
      <pc:sldChg chg="modSp mod">
        <pc:chgData name="Liviu G. Oniciuc" userId="67ff9783-0722-4d35-8e0e-8e7387cc5fb5" providerId="ADAL" clId="{A69D89FC-26B4-4D6A-964D-805EECF5FF31}" dt="2022-01-31T04:39:29.090" v="14" actId="20577"/>
        <pc:sldMkLst>
          <pc:docMk/>
          <pc:sldMk cId="109857222" sldId="256"/>
        </pc:sldMkLst>
        <pc:spChg chg="mod">
          <ac:chgData name="Liviu G. Oniciuc" userId="67ff9783-0722-4d35-8e0e-8e7387cc5fb5" providerId="ADAL" clId="{A69D89FC-26B4-4D6A-964D-805EECF5FF31}" dt="2022-01-31T04:39:29.090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Liviu G. Oniciuc" userId="67ff9783-0722-4d35-8e0e-8e7387cc5fb5" providerId="ADAL" clId="{A69D89FC-26B4-4D6A-964D-805EECF5FF31}" dt="2022-01-31T05:29:49.029" v="2277" actId="20577"/>
        <pc:sldMkLst>
          <pc:docMk/>
          <pc:sldMk cId="3530942312" sldId="272"/>
        </pc:sldMkLst>
        <pc:spChg chg="mod">
          <ac:chgData name="Liviu G. Oniciuc" userId="67ff9783-0722-4d35-8e0e-8e7387cc5fb5" providerId="ADAL" clId="{A69D89FC-26B4-4D6A-964D-805EECF5FF31}" dt="2022-01-31T04:40:37.383" v="94" actId="20577"/>
          <ac:spMkLst>
            <pc:docMk/>
            <pc:sldMk cId="3530942312" sldId="272"/>
            <ac:spMk id="2" creationId="{ECF2EA39-634F-48F8-B6D8-5BE77DC2BCE4}"/>
          </ac:spMkLst>
        </pc:spChg>
        <pc:spChg chg="mod">
          <ac:chgData name="Liviu G. Oniciuc" userId="67ff9783-0722-4d35-8e0e-8e7387cc5fb5" providerId="ADAL" clId="{A69D89FC-26B4-4D6A-964D-805EECF5FF31}" dt="2022-01-31T05:29:49.029" v="2277" actId="20577"/>
          <ac:spMkLst>
            <pc:docMk/>
            <pc:sldMk cId="3530942312" sldId="272"/>
            <ac:spMk id="6" creationId="{88DE7AB7-F806-4B59-B802-B86ECAE77E3F}"/>
          </ac:spMkLst>
        </pc:spChg>
      </pc:sldChg>
      <pc:sldChg chg="modSp add mod">
        <pc:chgData name="Liviu G. Oniciuc" userId="67ff9783-0722-4d35-8e0e-8e7387cc5fb5" providerId="ADAL" clId="{A69D89FC-26B4-4D6A-964D-805EECF5FF31}" dt="2022-01-31T05:22:37.969" v="1597" actId="20577"/>
        <pc:sldMkLst>
          <pc:docMk/>
          <pc:sldMk cId="3975741823" sldId="273"/>
        </pc:sldMkLst>
        <pc:spChg chg="mod">
          <ac:chgData name="Liviu G. Oniciuc" userId="67ff9783-0722-4d35-8e0e-8e7387cc5fb5" providerId="ADAL" clId="{A69D89FC-26B4-4D6A-964D-805EECF5FF31}" dt="2022-01-31T05:22:37.969" v="1597" actId="20577"/>
          <ac:spMkLst>
            <pc:docMk/>
            <pc:sldMk cId="3975741823" sldId="273"/>
            <ac:spMk id="6" creationId="{88DE7AB7-F806-4B59-B802-B86ECAE77E3F}"/>
          </ac:spMkLst>
        </pc:spChg>
      </pc:sldChg>
      <pc:sldChg chg="addSp modSp add mod">
        <pc:chgData name="Liviu G. Oniciuc" userId="67ff9783-0722-4d35-8e0e-8e7387cc5fb5" providerId="ADAL" clId="{A69D89FC-26B4-4D6A-964D-805EECF5FF31}" dt="2022-01-31T05:06:01.053" v="1179" actId="1076"/>
        <pc:sldMkLst>
          <pc:docMk/>
          <pc:sldMk cId="1728003401" sldId="274"/>
        </pc:sldMkLst>
        <pc:spChg chg="mod">
          <ac:chgData name="Liviu G. Oniciuc" userId="67ff9783-0722-4d35-8e0e-8e7387cc5fb5" providerId="ADAL" clId="{A69D89FC-26B4-4D6A-964D-805EECF5FF31}" dt="2022-01-31T04:51:27.211" v="269" actId="20577"/>
          <ac:spMkLst>
            <pc:docMk/>
            <pc:sldMk cId="1728003401" sldId="274"/>
            <ac:spMk id="2" creationId="{ECF2EA39-634F-48F8-B6D8-5BE77DC2BCE4}"/>
          </ac:spMkLst>
        </pc:spChg>
        <pc:spChg chg="mod">
          <ac:chgData name="Liviu G. Oniciuc" userId="67ff9783-0722-4d35-8e0e-8e7387cc5fb5" providerId="ADAL" clId="{A69D89FC-26B4-4D6A-964D-805EECF5FF31}" dt="2022-01-31T05:05:57.813" v="1178" actId="14100"/>
          <ac:spMkLst>
            <pc:docMk/>
            <pc:sldMk cId="1728003401" sldId="274"/>
            <ac:spMk id="6" creationId="{88DE7AB7-F806-4B59-B802-B86ECAE77E3F}"/>
          </ac:spMkLst>
        </pc:spChg>
        <pc:picChg chg="add mod">
          <ac:chgData name="Liviu G. Oniciuc" userId="67ff9783-0722-4d35-8e0e-8e7387cc5fb5" providerId="ADAL" clId="{A69D89FC-26B4-4D6A-964D-805EECF5FF31}" dt="2022-01-31T05:06:01.053" v="1179" actId="1076"/>
          <ac:picMkLst>
            <pc:docMk/>
            <pc:sldMk cId="1728003401" sldId="274"/>
            <ac:picMk id="4" creationId="{7FF0D04C-DE43-47A6-902B-69508EBE7376}"/>
          </ac:picMkLst>
        </pc:picChg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297692303" sldId="274"/>
        </pc:sldMkLst>
      </pc:sldChg>
      <pc:sldChg chg="delSp modSp add mod">
        <pc:chgData name="Liviu G. Oniciuc" userId="67ff9783-0722-4d35-8e0e-8e7387cc5fb5" providerId="ADAL" clId="{A69D89FC-26B4-4D6A-964D-805EECF5FF31}" dt="2022-01-31T05:04:25.451" v="1056" actId="20577"/>
        <pc:sldMkLst>
          <pc:docMk/>
          <pc:sldMk cId="888485295" sldId="275"/>
        </pc:sldMkLst>
        <pc:spChg chg="mod">
          <ac:chgData name="Liviu G. Oniciuc" userId="67ff9783-0722-4d35-8e0e-8e7387cc5fb5" providerId="ADAL" clId="{A69D89FC-26B4-4D6A-964D-805EECF5FF31}" dt="2022-01-31T05:00:48.778" v="679" actId="20577"/>
          <ac:spMkLst>
            <pc:docMk/>
            <pc:sldMk cId="888485295" sldId="275"/>
            <ac:spMk id="2" creationId="{ECF2EA39-634F-48F8-B6D8-5BE77DC2BCE4}"/>
          </ac:spMkLst>
        </pc:spChg>
        <pc:spChg chg="mod">
          <ac:chgData name="Liviu G. Oniciuc" userId="67ff9783-0722-4d35-8e0e-8e7387cc5fb5" providerId="ADAL" clId="{A69D89FC-26B4-4D6A-964D-805EECF5FF31}" dt="2022-01-31T05:04:25.451" v="1056" actId="20577"/>
          <ac:spMkLst>
            <pc:docMk/>
            <pc:sldMk cId="888485295" sldId="275"/>
            <ac:spMk id="6" creationId="{88DE7AB7-F806-4B59-B802-B86ECAE77E3F}"/>
          </ac:spMkLst>
        </pc:spChg>
        <pc:picChg chg="del">
          <ac:chgData name="Liviu G. Oniciuc" userId="67ff9783-0722-4d35-8e0e-8e7387cc5fb5" providerId="ADAL" clId="{A69D89FC-26B4-4D6A-964D-805EECF5FF31}" dt="2022-01-31T05:00:44.981" v="675" actId="478"/>
          <ac:picMkLst>
            <pc:docMk/>
            <pc:sldMk cId="888485295" sldId="275"/>
            <ac:picMk id="4" creationId="{7FF0D04C-DE43-47A6-902B-69508EBE7376}"/>
          </ac:picMkLst>
        </pc:picChg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1537080796" sldId="275"/>
        </pc:sldMkLst>
      </pc:sldChg>
      <pc:sldChg chg="modSp add mod">
        <pc:chgData name="Liviu G. Oniciuc" userId="67ff9783-0722-4d35-8e0e-8e7387cc5fb5" providerId="ADAL" clId="{A69D89FC-26B4-4D6A-964D-805EECF5FF31}" dt="2022-01-31T05:28:49.386" v="2266" actId="20577"/>
        <pc:sldMkLst>
          <pc:docMk/>
          <pc:sldMk cId="851947032" sldId="276"/>
        </pc:sldMkLst>
        <pc:spChg chg="mod">
          <ac:chgData name="Liviu G. Oniciuc" userId="67ff9783-0722-4d35-8e0e-8e7387cc5fb5" providerId="ADAL" clId="{A69D89FC-26B4-4D6A-964D-805EECF5FF31}" dt="2022-01-31T05:23:46.828" v="1673" actId="20577"/>
          <ac:spMkLst>
            <pc:docMk/>
            <pc:sldMk cId="851947032" sldId="276"/>
            <ac:spMk id="2" creationId="{ECF2EA39-634F-48F8-B6D8-5BE77DC2BCE4}"/>
          </ac:spMkLst>
        </pc:spChg>
        <pc:spChg chg="mod">
          <ac:chgData name="Liviu G. Oniciuc" userId="67ff9783-0722-4d35-8e0e-8e7387cc5fb5" providerId="ADAL" clId="{A69D89FC-26B4-4D6A-964D-805EECF5FF31}" dt="2022-01-31T05:28:49.386" v="2266" actId="20577"/>
          <ac:spMkLst>
            <pc:docMk/>
            <pc:sldMk cId="851947032" sldId="276"/>
            <ac:spMk id="6" creationId="{88DE7AB7-F806-4B59-B802-B86ECAE77E3F}"/>
          </ac:spMkLst>
        </pc:spChg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930148324" sldId="276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488758467" sldId="277"/>
        </pc:sldMkLst>
      </pc:sldChg>
      <pc:sldChg chg="addSp modSp add mod">
        <pc:chgData name="Liviu G. Oniciuc" userId="67ff9783-0722-4d35-8e0e-8e7387cc5fb5" providerId="ADAL" clId="{A69D89FC-26B4-4D6A-964D-805EECF5FF31}" dt="2022-01-31T05:37:57.892" v="2969" actId="20577"/>
        <pc:sldMkLst>
          <pc:docMk/>
          <pc:sldMk cId="2548568717" sldId="277"/>
        </pc:sldMkLst>
        <pc:spChg chg="mod">
          <ac:chgData name="Liviu G. Oniciuc" userId="67ff9783-0722-4d35-8e0e-8e7387cc5fb5" providerId="ADAL" clId="{A69D89FC-26B4-4D6A-964D-805EECF5FF31}" dt="2022-01-31T05:30:07.907" v="2289" actId="20577"/>
          <ac:spMkLst>
            <pc:docMk/>
            <pc:sldMk cId="2548568717" sldId="277"/>
            <ac:spMk id="2" creationId="{ECF2EA39-634F-48F8-B6D8-5BE77DC2BCE4}"/>
          </ac:spMkLst>
        </pc:spChg>
        <pc:spChg chg="add mod">
          <ac:chgData name="Liviu G. Oniciuc" userId="67ff9783-0722-4d35-8e0e-8e7387cc5fb5" providerId="ADAL" clId="{A69D89FC-26B4-4D6A-964D-805EECF5FF31}" dt="2022-01-31T05:32:32.947" v="2481" actId="20577"/>
          <ac:spMkLst>
            <pc:docMk/>
            <pc:sldMk cId="2548568717" sldId="277"/>
            <ac:spMk id="3" creationId="{6FAB32B0-15EF-4756-A853-79D50C9CDD93}"/>
          </ac:spMkLst>
        </pc:spChg>
        <pc:spChg chg="mod">
          <ac:chgData name="Liviu G. Oniciuc" userId="67ff9783-0722-4d35-8e0e-8e7387cc5fb5" providerId="ADAL" clId="{A69D89FC-26B4-4D6A-964D-805EECF5FF31}" dt="2022-01-31T05:37:57.892" v="2969" actId="20577"/>
          <ac:spMkLst>
            <pc:docMk/>
            <pc:sldMk cId="2548568717" sldId="277"/>
            <ac:spMk id="6" creationId="{88DE7AB7-F806-4B59-B802-B86ECAE77E3F}"/>
          </ac:spMkLst>
        </pc:spChg>
        <pc:spChg chg="add mod">
          <ac:chgData name="Liviu G. Oniciuc" userId="67ff9783-0722-4d35-8e0e-8e7387cc5fb5" providerId="ADAL" clId="{A69D89FC-26B4-4D6A-964D-805EECF5FF31}" dt="2022-01-31T05:32:49.579" v="2487" actId="13822"/>
          <ac:spMkLst>
            <pc:docMk/>
            <pc:sldMk cId="2548568717" sldId="277"/>
            <ac:spMk id="9" creationId="{AD3D98C1-FB3B-4613-9BF7-10D3688E82EF}"/>
          </ac:spMkLst>
        </pc:spChg>
        <pc:spChg chg="add mod">
          <ac:chgData name="Liviu G. Oniciuc" userId="67ff9783-0722-4d35-8e0e-8e7387cc5fb5" providerId="ADAL" clId="{A69D89FC-26B4-4D6A-964D-805EECF5FF31}" dt="2022-01-31T05:33:01.522" v="2493" actId="13822"/>
          <ac:spMkLst>
            <pc:docMk/>
            <pc:sldMk cId="2548568717" sldId="277"/>
            <ac:spMk id="11" creationId="{F9E5941D-4126-4F0D-A258-4F501D93AD6E}"/>
          </ac:spMkLst>
        </pc:spChg>
        <pc:spChg chg="add mod">
          <ac:chgData name="Liviu G. Oniciuc" userId="67ff9783-0722-4d35-8e0e-8e7387cc5fb5" providerId="ADAL" clId="{A69D89FC-26B4-4D6A-964D-805EECF5FF31}" dt="2022-01-31T05:37:43.212" v="2964" actId="1076"/>
          <ac:spMkLst>
            <pc:docMk/>
            <pc:sldMk cId="2548568717" sldId="277"/>
            <ac:spMk id="13" creationId="{FD08B233-0E3F-4998-BE06-547571E54C59}"/>
          </ac:spMkLst>
        </pc:spChg>
        <pc:spChg chg="add mod">
          <ac:chgData name="Liviu G. Oniciuc" userId="67ff9783-0722-4d35-8e0e-8e7387cc5fb5" providerId="ADAL" clId="{A69D89FC-26B4-4D6A-964D-805EECF5FF31}" dt="2022-01-31T05:37:43.212" v="2964" actId="1076"/>
          <ac:spMkLst>
            <pc:docMk/>
            <pc:sldMk cId="2548568717" sldId="277"/>
            <ac:spMk id="14" creationId="{BF3167D2-E0D7-4350-9868-8EEBF3BFED8B}"/>
          </ac:spMkLst>
        </pc:spChg>
        <pc:spChg chg="add mod">
          <ac:chgData name="Liviu G. Oniciuc" userId="67ff9783-0722-4d35-8e0e-8e7387cc5fb5" providerId="ADAL" clId="{A69D89FC-26B4-4D6A-964D-805EECF5FF31}" dt="2022-01-31T05:37:43.212" v="2964" actId="1076"/>
          <ac:spMkLst>
            <pc:docMk/>
            <pc:sldMk cId="2548568717" sldId="277"/>
            <ac:spMk id="15" creationId="{8474B45F-1662-4742-99DC-9BD43B9CF0BB}"/>
          </ac:spMkLst>
        </pc:spChg>
      </pc:sldChg>
      <pc:sldChg chg="delSp modSp add mod">
        <pc:chgData name="Liviu G. Oniciuc" userId="67ff9783-0722-4d35-8e0e-8e7387cc5fb5" providerId="ADAL" clId="{A69D89FC-26B4-4D6A-964D-805EECF5FF31}" dt="2022-01-31T05:39:06.438" v="3056" actId="6549"/>
        <pc:sldMkLst>
          <pc:docMk/>
          <pc:sldMk cId="1336525658" sldId="278"/>
        </pc:sldMkLst>
        <pc:spChg chg="del">
          <ac:chgData name="Liviu G. Oniciuc" userId="67ff9783-0722-4d35-8e0e-8e7387cc5fb5" providerId="ADAL" clId="{A69D89FC-26B4-4D6A-964D-805EECF5FF31}" dt="2022-01-31T05:38:24.380" v="2971" actId="478"/>
          <ac:spMkLst>
            <pc:docMk/>
            <pc:sldMk cId="1336525658" sldId="278"/>
            <ac:spMk id="3" creationId="{6FAB32B0-15EF-4756-A853-79D50C9CDD93}"/>
          </ac:spMkLst>
        </pc:spChg>
        <pc:spChg chg="mod">
          <ac:chgData name="Liviu G. Oniciuc" userId="67ff9783-0722-4d35-8e0e-8e7387cc5fb5" providerId="ADAL" clId="{A69D89FC-26B4-4D6A-964D-805EECF5FF31}" dt="2022-01-31T05:39:06.438" v="3056" actId="6549"/>
          <ac:spMkLst>
            <pc:docMk/>
            <pc:sldMk cId="1336525658" sldId="278"/>
            <ac:spMk id="6" creationId="{88DE7AB7-F806-4B59-B802-B86ECAE77E3F}"/>
          </ac:spMkLst>
        </pc:spChg>
        <pc:spChg chg="del">
          <ac:chgData name="Liviu G. Oniciuc" userId="67ff9783-0722-4d35-8e0e-8e7387cc5fb5" providerId="ADAL" clId="{A69D89FC-26B4-4D6A-964D-805EECF5FF31}" dt="2022-01-31T05:38:24.992" v="2972" actId="478"/>
          <ac:spMkLst>
            <pc:docMk/>
            <pc:sldMk cId="1336525658" sldId="278"/>
            <ac:spMk id="9" creationId="{AD3D98C1-FB3B-4613-9BF7-10D3688E82EF}"/>
          </ac:spMkLst>
        </pc:spChg>
        <pc:spChg chg="del">
          <ac:chgData name="Liviu G. Oniciuc" userId="67ff9783-0722-4d35-8e0e-8e7387cc5fb5" providerId="ADAL" clId="{A69D89FC-26B4-4D6A-964D-805EECF5FF31}" dt="2022-01-31T05:38:25.707" v="2973" actId="478"/>
          <ac:spMkLst>
            <pc:docMk/>
            <pc:sldMk cId="1336525658" sldId="278"/>
            <ac:spMk id="11" creationId="{F9E5941D-4126-4F0D-A258-4F501D93AD6E}"/>
          </ac:spMkLst>
        </pc:spChg>
        <pc:spChg chg="del">
          <ac:chgData name="Liviu G. Oniciuc" userId="67ff9783-0722-4d35-8e0e-8e7387cc5fb5" providerId="ADAL" clId="{A69D89FC-26B4-4D6A-964D-805EECF5FF31}" dt="2022-01-31T05:38:26.444" v="2974" actId="478"/>
          <ac:spMkLst>
            <pc:docMk/>
            <pc:sldMk cId="1336525658" sldId="278"/>
            <ac:spMk id="13" creationId="{FD08B233-0E3F-4998-BE06-547571E54C59}"/>
          </ac:spMkLst>
        </pc:spChg>
        <pc:spChg chg="del">
          <ac:chgData name="Liviu G. Oniciuc" userId="67ff9783-0722-4d35-8e0e-8e7387cc5fb5" providerId="ADAL" clId="{A69D89FC-26B4-4D6A-964D-805EECF5FF31}" dt="2022-01-31T05:38:26.838" v="2975" actId="478"/>
          <ac:spMkLst>
            <pc:docMk/>
            <pc:sldMk cId="1336525658" sldId="278"/>
            <ac:spMk id="14" creationId="{BF3167D2-E0D7-4350-9868-8EEBF3BFED8B}"/>
          </ac:spMkLst>
        </pc:spChg>
        <pc:spChg chg="del">
          <ac:chgData name="Liviu G. Oniciuc" userId="67ff9783-0722-4d35-8e0e-8e7387cc5fb5" providerId="ADAL" clId="{A69D89FC-26B4-4D6A-964D-805EECF5FF31}" dt="2022-01-31T05:38:27.519" v="2976" actId="478"/>
          <ac:spMkLst>
            <pc:docMk/>
            <pc:sldMk cId="1336525658" sldId="278"/>
            <ac:spMk id="15" creationId="{8474B45F-1662-4742-99DC-9BD43B9CF0BB}"/>
          </ac:spMkLst>
        </pc:spChg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333812470" sldId="278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2602334054" sldId="279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012381018" sldId="280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1955916903" sldId="281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1800638814" sldId="282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716520147" sldId="283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4291308033" sldId="284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543619580" sldId="290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222281356" sldId="291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457275180" sldId="292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3996554186" sldId="293"/>
        </pc:sldMkLst>
      </pc:sldChg>
      <pc:sldChg chg="del">
        <pc:chgData name="Liviu G. Oniciuc" userId="67ff9783-0722-4d35-8e0e-8e7387cc5fb5" providerId="ADAL" clId="{A69D89FC-26B4-4D6A-964D-805EECF5FF31}" dt="2022-01-31T04:40:16.665" v="75" actId="47"/>
        <pc:sldMkLst>
          <pc:docMk/>
          <pc:sldMk cId="1685554802" sldId="294"/>
        </pc:sldMkLst>
      </pc:sldChg>
    </pc:docChg>
  </pc:docChgLst>
  <pc:docChgLst>
    <pc:chgData name="Liviu G. Oniciuc" userId="S::lgoniciuc@cpp.edu::67ff9783-0722-4d35-8e0e-8e7387cc5fb5" providerId="AD" clId="Web-{A292DCFF-F299-F81C-EB90-17F523EEF308}"/>
    <pc:docChg chg="addSld delSld modSld">
      <pc:chgData name="Liviu G. Oniciuc" userId="S::lgoniciuc@cpp.edu::67ff9783-0722-4d35-8e0e-8e7387cc5fb5" providerId="AD" clId="Web-{A292DCFF-F299-F81C-EB90-17F523EEF308}" dt="2021-01-25T22:50:59.147" v="211" actId="20577"/>
      <pc:docMkLst>
        <pc:docMk/>
      </pc:docMkLst>
      <pc:sldChg chg="addSp delSp modSp add replId">
        <pc:chgData name="Liviu G. Oniciuc" userId="S::lgoniciuc@cpp.edu::67ff9783-0722-4d35-8e0e-8e7387cc5fb5" providerId="AD" clId="Web-{A292DCFF-F299-F81C-EB90-17F523EEF308}" dt="2021-01-25T22:50:59.147" v="211" actId="20577"/>
        <pc:sldMkLst>
          <pc:docMk/>
          <pc:sldMk cId="2520157334" sldId="269"/>
        </pc:sldMkLst>
        <pc:spChg chg="mod">
          <ac:chgData name="Liviu G. Oniciuc" userId="S::lgoniciuc@cpp.edu::67ff9783-0722-4d35-8e0e-8e7387cc5fb5" providerId="AD" clId="Web-{A292DCFF-F299-F81C-EB90-17F523EEF308}" dt="2021-01-25T22:50:59.147" v="211" actId="20577"/>
          <ac:spMkLst>
            <pc:docMk/>
            <pc:sldMk cId="2520157334" sldId="269"/>
            <ac:spMk id="9" creationId="{8D3A333E-9A96-499F-A8A8-DC417DEAAB45}"/>
          </ac:spMkLst>
        </pc:spChg>
        <pc:spChg chg="mod">
          <ac:chgData name="Liviu G. Oniciuc" userId="S::lgoniciuc@cpp.edu::67ff9783-0722-4d35-8e0e-8e7387cc5fb5" providerId="AD" clId="Web-{A292DCFF-F299-F81C-EB90-17F523EEF308}" dt="2021-01-25T22:40:50.237" v="19" actId="20577"/>
          <ac:spMkLst>
            <pc:docMk/>
            <pc:sldMk cId="2520157334" sldId="269"/>
            <ac:spMk id="11" creationId="{80F1C59C-F7CB-4052-BF76-77C80A87F294}"/>
          </ac:spMkLst>
        </pc:spChg>
        <pc:picChg chg="add mod">
          <ac:chgData name="Liviu G. Oniciuc" userId="S::lgoniciuc@cpp.edu::67ff9783-0722-4d35-8e0e-8e7387cc5fb5" providerId="AD" clId="Web-{A292DCFF-F299-F81C-EB90-17F523EEF308}" dt="2021-01-25T22:50:26.161" v="201" actId="1076"/>
          <ac:picMkLst>
            <pc:docMk/>
            <pc:sldMk cId="2520157334" sldId="269"/>
            <ac:picMk id="3" creationId="{45B0A78F-AB6B-40A3-8FA6-0E0BB5B686D1}"/>
          </ac:picMkLst>
        </pc:picChg>
        <pc:picChg chg="del">
          <ac:chgData name="Liviu G. Oniciuc" userId="S::lgoniciuc@cpp.edu::67ff9783-0722-4d35-8e0e-8e7387cc5fb5" providerId="AD" clId="Web-{A292DCFF-F299-F81C-EB90-17F523EEF308}" dt="2021-01-25T22:40:27.845" v="4"/>
          <ac:picMkLst>
            <pc:docMk/>
            <pc:sldMk cId="2520157334" sldId="269"/>
            <ac:picMk id="4" creationId="{0CDAFFA4-E720-411A-A4A4-1186E566056C}"/>
          </ac:picMkLst>
        </pc:picChg>
        <pc:picChg chg="del">
          <ac:chgData name="Liviu G. Oniciuc" userId="S::lgoniciuc@cpp.edu::67ff9783-0722-4d35-8e0e-8e7387cc5fb5" providerId="AD" clId="Web-{A292DCFF-F299-F81C-EB90-17F523EEF308}" dt="2021-01-25T22:50:00.535" v="197"/>
          <ac:picMkLst>
            <pc:docMk/>
            <pc:sldMk cId="2520157334" sldId="269"/>
            <ac:picMk id="6" creationId="{8B4B9792-2225-4C6C-9067-BB290A58AB04}"/>
          </ac:picMkLst>
        </pc:picChg>
      </pc:sldChg>
      <pc:sldChg chg="new del">
        <pc:chgData name="Liviu G. Oniciuc" userId="S::lgoniciuc@cpp.edu::67ff9783-0722-4d35-8e0e-8e7387cc5fb5" providerId="AD" clId="Web-{A292DCFF-F299-F81C-EB90-17F523EEF308}" dt="2021-01-25T22:35:17.905" v="1"/>
        <pc:sldMkLst>
          <pc:docMk/>
          <pc:sldMk cId="305113659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2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67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8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6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7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rvalds/linux/blob/master/include/linux/sched.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882" y="2404531"/>
            <a:ext cx="9557886" cy="1646302"/>
          </a:xfrm>
        </p:spPr>
        <p:txBody>
          <a:bodyPr/>
          <a:lstStyle/>
          <a:p>
            <a:r>
              <a:rPr lang="en-US" dirty="0">
                <a:cs typeface="Calibri Light"/>
              </a:rPr>
              <a:t>Op System for Embedded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Unit 2: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Process API</a:t>
            </a:r>
          </a:p>
          <a:p>
            <a:r>
              <a:rPr lang="en-US" dirty="0"/>
              <a:t>CPU Virtualization</a:t>
            </a:r>
          </a:p>
          <a:p>
            <a:pPr lvl="1"/>
            <a:r>
              <a:rPr lang="en-US" dirty="0"/>
              <a:t>Limited Direct Execution</a:t>
            </a:r>
          </a:p>
          <a:p>
            <a:pPr lvl="1"/>
            <a:r>
              <a:rPr lang="en-US" dirty="0"/>
              <a:t>Scheduling</a:t>
            </a:r>
          </a:p>
          <a:p>
            <a:r>
              <a:rPr lang="en-US" dirty="0"/>
              <a:t>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5309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10263716" cy="5666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Originally a computer performs one task</a:t>
            </a:r>
          </a:p>
          <a:p>
            <a:pPr lvl="1"/>
            <a:r>
              <a:rPr lang="en-US" dirty="0"/>
              <a:t>Input 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An operator will wait for the task to complete and load the next task</a:t>
            </a:r>
          </a:p>
          <a:p>
            <a:pPr lvl="1"/>
            <a:r>
              <a:rPr lang="en-US" dirty="0"/>
              <a:t>Operate the System</a:t>
            </a:r>
          </a:p>
          <a:p>
            <a:r>
              <a:rPr lang="en-US" dirty="0"/>
              <a:t>Operating System will replace the manual operator</a:t>
            </a:r>
          </a:p>
          <a:p>
            <a:pPr lvl="1"/>
            <a:r>
              <a:rPr lang="en-US" dirty="0"/>
              <a:t>Improvements made to</a:t>
            </a:r>
          </a:p>
          <a:p>
            <a:pPr lvl="2"/>
            <a:r>
              <a:rPr lang="en-US" dirty="0"/>
              <a:t>run multiple processes </a:t>
            </a:r>
          </a:p>
          <a:p>
            <a:pPr lvl="2"/>
            <a:r>
              <a:rPr lang="en-US" dirty="0"/>
              <a:t>better use all the resources</a:t>
            </a:r>
          </a:p>
          <a:p>
            <a:pPr lvl="2"/>
            <a:r>
              <a:rPr lang="en-US" dirty="0"/>
              <a:t>Save programs and data between runs</a:t>
            </a:r>
          </a:p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Make each process believe it has all the resources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4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Process/Task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771158"/>
            <a:ext cx="7775889" cy="57458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Process = running program</a:t>
            </a:r>
          </a:p>
          <a:p>
            <a:r>
              <a:rPr lang="en-US" dirty="0"/>
              <a:t>Problem: running multiple programs</a:t>
            </a:r>
          </a:p>
          <a:p>
            <a:pPr lvl="1"/>
            <a:r>
              <a:rPr lang="en-US" dirty="0"/>
              <a:t>Time sharing of CPU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Address space</a:t>
            </a:r>
          </a:p>
          <a:p>
            <a:pPr lvl="1"/>
            <a:r>
              <a:rPr lang="en-US" dirty="0"/>
              <a:t>Registers: </a:t>
            </a:r>
          </a:p>
          <a:p>
            <a:pPr lvl="2"/>
            <a:r>
              <a:rPr lang="en-US" dirty="0"/>
              <a:t>program counter (instruction pointer)</a:t>
            </a:r>
          </a:p>
          <a:p>
            <a:pPr lvl="2"/>
            <a:r>
              <a:rPr lang="en-US" dirty="0"/>
              <a:t>Stack pointer </a:t>
            </a:r>
          </a:p>
          <a:p>
            <a:pPr lvl="2"/>
            <a:r>
              <a:rPr lang="en-US" dirty="0"/>
              <a:t>Stack frame pointer</a:t>
            </a:r>
          </a:p>
          <a:p>
            <a:pPr lvl="1"/>
            <a:r>
              <a:rPr lang="en-US" dirty="0"/>
              <a:t>Open files, IO’s</a:t>
            </a:r>
          </a:p>
          <a:p>
            <a:r>
              <a:rPr lang="en-US" dirty="0"/>
              <a:t>To switch between processes: save state, register context, process list for each state</a:t>
            </a:r>
          </a:p>
          <a:p>
            <a:pPr lvl="1"/>
            <a:r>
              <a:rPr lang="en-US" dirty="0"/>
              <a:t>struct </a:t>
            </a:r>
            <a:r>
              <a:rPr lang="en-US" dirty="0" err="1"/>
              <a:t>task_struct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https://github.com/torvalds/linux/blob/master/include/linux/sched.h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0D04C-DE43-47A6-902B-69508EBE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49" y="352872"/>
            <a:ext cx="4976284" cy="49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Process/Task API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717995"/>
            <a:ext cx="10263716" cy="56661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State</a:t>
            </a:r>
            <a:endParaRPr lang="en-US"/>
          </a:p>
          <a:p>
            <a:pPr lvl="1"/>
            <a:r>
              <a:rPr lang="en-US" dirty="0"/>
              <a:t>Running / Ready / Blocked</a:t>
            </a:r>
          </a:p>
          <a:p>
            <a:pPr lvl="1"/>
            <a:r>
              <a:rPr lang="en-US" dirty="0"/>
              <a:t>Init / Final</a:t>
            </a:r>
          </a:p>
          <a:p>
            <a:r>
              <a:rPr lang="en-US" dirty="0">
                <a:ea typeface="+mn-lt"/>
                <a:cs typeface="+mn-lt"/>
              </a:rPr>
              <a:t>Create (fork / exec)</a:t>
            </a:r>
          </a:p>
          <a:p>
            <a:pPr lvl="1"/>
            <a:r>
              <a:rPr lang="en-US" dirty="0">
                <a:ea typeface="+mn-lt"/>
                <a:cs typeface="+mn-lt"/>
              </a:rPr>
              <a:t>Load code + static data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 stack + initiate</a:t>
            </a:r>
          </a:p>
          <a:p>
            <a:pPr lvl="1"/>
            <a:r>
              <a:rPr lang="en-US" dirty="0">
                <a:ea typeface="+mn-lt"/>
                <a:cs typeface="+mn-lt"/>
              </a:rPr>
              <a:t>Allocate heap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 file descriptors and mark open file structure: IN/OUT/ERR</a:t>
            </a:r>
          </a:p>
          <a:p>
            <a:r>
              <a:rPr lang="en-US" dirty="0"/>
              <a:t>Destroy (kill, exit)</a:t>
            </a:r>
          </a:p>
          <a:p>
            <a:r>
              <a:rPr lang="en-US" dirty="0"/>
              <a:t>Wait (wait)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Suspend</a:t>
            </a:r>
          </a:p>
          <a:p>
            <a:pPr lvl="1"/>
            <a:r>
              <a:rPr lang="en-US" dirty="0"/>
              <a:t>Resume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 apt-get install </a:t>
            </a:r>
            <a:r>
              <a:rPr lang="en-US" dirty="0" err="1">
                <a:ea typeface="+mn-lt"/>
                <a:cs typeface="+mn-lt"/>
              </a:rPr>
              <a:t>manpages</a:t>
            </a:r>
            <a:r>
              <a:rPr lang="en-US" dirty="0">
                <a:ea typeface="+mn-lt"/>
                <a:cs typeface="+mn-lt"/>
              </a:rPr>
              <a:t>-dev 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Limited Direct Execution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10263716" cy="5666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 CPU</a:t>
            </a:r>
          </a:p>
          <a:p>
            <a:pPr lvl="1"/>
            <a:r>
              <a:rPr lang="en-US" dirty="0"/>
              <a:t>time sharing </a:t>
            </a:r>
          </a:p>
          <a:p>
            <a:pPr lvl="1"/>
            <a:r>
              <a:rPr lang="en-US" dirty="0"/>
              <a:t>Virtual CPU</a:t>
            </a:r>
          </a:p>
          <a:p>
            <a:r>
              <a:rPr lang="en-US" dirty="0"/>
              <a:t>Direct Execution -&gt; run fast</a:t>
            </a:r>
          </a:p>
          <a:p>
            <a:pPr lvl="1"/>
            <a:r>
              <a:rPr lang="en-US" dirty="0"/>
              <a:t>Run natively on the CPU</a:t>
            </a:r>
          </a:p>
          <a:p>
            <a:r>
              <a:rPr lang="en-US" dirty="0"/>
              <a:t>Restricted Operations: User Mode vs Kernel Mode</a:t>
            </a:r>
          </a:p>
          <a:p>
            <a:pPr lvl="1"/>
            <a:r>
              <a:rPr lang="en-US" dirty="0"/>
              <a:t>System Call/API: </a:t>
            </a:r>
          </a:p>
          <a:p>
            <a:pPr lvl="2"/>
            <a:r>
              <a:rPr lang="en-US" dirty="0"/>
              <a:t>Trap / return from trap</a:t>
            </a:r>
          </a:p>
          <a:p>
            <a:pPr lvl="2"/>
            <a:r>
              <a:rPr lang="en-US" dirty="0"/>
              <a:t>System Call Number</a:t>
            </a:r>
          </a:p>
          <a:p>
            <a:pPr lvl="1"/>
            <a:r>
              <a:rPr lang="en-US" dirty="0"/>
              <a:t>Trap IRQ</a:t>
            </a:r>
          </a:p>
          <a:p>
            <a:pPr lvl="2"/>
            <a:r>
              <a:rPr lang="en-US" dirty="0"/>
              <a:t>table at boot time (high privilege)</a:t>
            </a:r>
          </a:p>
          <a:p>
            <a:pPr lvl="2"/>
            <a:r>
              <a:rPr lang="en-US" dirty="0"/>
              <a:t>Locations/addresses saved in HW</a:t>
            </a:r>
          </a:p>
          <a:p>
            <a:r>
              <a:rPr lang="en-US" dirty="0"/>
              <a:t>Switch Between Processes</a:t>
            </a:r>
          </a:p>
          <a:p>
            <a:pPr lvl="1"/>
            <a:r>
              <a:rPr lang="en-US" dirty="0"/>
              <a:t>Cooperative – wait for </a:t>
            </a:r>
            <a:r>
              <a:rPr lang="en-US" dirty="0" err="1"/>
              <a:t>syscall</a:t>
            </a:r>
            <a:r>
              <a:rPr lang="en-US" dirty="0"/>
              <a:t>, can use “yield” like calls</a:t>
            </a:r>
          </a:p>
          <a:p>
            <a:pPr lvl="1"/>
            <a:r>
              <a:rPr lang="en-US" dirty="0"/>
              <a:t>Non-Cooperative – OS in control, use timer IRQ</a:t>
            </a:r>
          </a:p>
        </p:txBody>
      </p:sp>
    </p:spTree>
    <p:extLst>
      <p:ext uri="{BB962C8B-B14F-4D97-AF65-F5344CB8AC3E}">
        <p14:creationId xmlns:p14="http://schemas.microsoft.com/office/powerpoint/2010/main" val="8519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10263716" cy="58629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FIFO</a:t>
            </a:r>
          </a:p>
          <a:p>
            <a:pPr lvl="1"/>
            <a:endParaRPr lang="en-US" dirty="0"/>
          </a:p>
          <a:p>
            <a:r>
              <a:rPr lang="en-US" dirty="0"/>
              <a:t>SJF: Shorter Job First</a:t>
            </a:r>
          </a:p>
          <a:p>
            <a:endParaRPr lang="en-US" dirty="0"/>
          </a:p>
          <a:p>
            <a:r>
              <a:rPr lang="en-US" dirty="0"/>
              <a:t>STCF: Shorter Job to Completion First</a:t>
            </a:r>
          </a:p>
          <a:p>
            <a:r>
              <a:rPr lang="en-US" dirty="0"/>
              <a:t>RR: Round Robin</a:t>
            </a:r>
          </a:p>
          <a:p>
            <a:pPr lvl="1"/>
            <a:r>
              <a:rPr lang="en-US" dirty="0"/>
              <a:t>Time slice</a:t>
            </a:r>
          </a:p>
          <a:p>
            <a:pPr lvl="1"/>
            <a:r>
              <a:rPr lang="en-US" dirty="0"/>
              <a:t>Timer IRQ every X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MLFQ: Multi Level Feedback Queue</a:t>
            </a:r>
          </a:p>
          <a:p>
            <a:pPr lvl="1"/>
            <a:r>
              <a:rPr lang="en-US" dirty="0"/>
              <a:t>RR on many diff priority queues</a:t>
            </a:r>
          </a:p>
          <a:p>
            <a:pPr lvl="2"/>
            <a:r>
              <a:rPr lang="en-US" dirty="0"/>
              <a:t>R1. P(A) &gt; P(B)    =&gt;    A runs</a:t>
            </a:r>
          </a:p>
          <a:p>
            <a:pPr lvl="2"/>
            <a:r>
              <a:rPr lang="en-US" dirty="0"/>
              <a:t>R2. P(A) = P(B)    =&gt;    RR</a:t>
            </a:r>
          </a:p>
          <a:p>
            <a:pPr lvl="2"/>
            <a:r>
              <a:rPr lang="en-US" dirty="0"/>
              <a:t>R3. start all tasks at highest priority level</a:t>
            </a:r>
          </a:p>
          <a:p>
            <a:pPr lvl="2"/>
            <a:r>
              <a:rPr lang="en-US" dirty="0"/>
              <a:t>R4. if I/O before time slice  =&gt;   keep same priority</a:t>
            </a:r>
          </a:p>
          <a:p>
            <a:pPr lvl="3"/>
            <a:r>
              <a:rPr lang="en-US" dirty="0"/>
              <a:t>Starvation / Gamming (fix: after some time drop priority anyway)</a:t>
            </a:r>
          </a:p>
          <a:p>
            <a:pPr lvl="2"/>
            <a:r>
              <a:rPr lang="en-US" dirty="0"/>
              <a:t>R5. after some time move all jobs to highest priority</a:t>
            </a:r>
          </a:p>
          <a:p>
            <a:pPr lvl="2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B32B0-15EF-4756-A853-79D50C9CDD93}"/>
              </a:ext>
            </a:extLst>
          </p:cNvPr>
          <p:cNvSpPr/>
          <p:nvPr/>
        </p:nvSpPr>
        <p:spPr>
          <a:xfrm>
            <a:off x="1532238" y="1191846"/>
            <a:ext cx="1120346" cy="34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D98C1-FB3B-4613-9BF7-10D3688E82EF}"/>
              </a:ext>
            </a:extLst>
          </p:cNvPr>
          <p:cNvSpPr/>
          <p:nvPr/>
        </p:nvSpPr>
        <p:spPr>
          <a:xfrm>
            <a:off x="2652584" y="1191846"/>
            <a:ext cx="2001794" cy="348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941D-4126-4F0D-A258-4F501D93AD6E}"/>
              </a:ext>
            </a:extLst>
          </p:cNvPr>
          <p:cNvSpPr/>
          <p:nvPr/>
        </p:nvSpPr>
        <p:spPr>
          <a:xfrm>
            <a:off x="4654378" y="1191846"/>
            <a:ext cx="461319" cy="348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8B233-0E3F-4998-BE06-547571E54C59}"/>
              </a:ext>
            </a:extLst>
          </p:cNvPr>
          <p:cNvSpPr/>
          <p:nvPr/>
        </p:nvSpPr>
        <p:spPr>
          <a:xfrm>
            <a:off x="1993557" y="1986621"/>
            <a:ext cx="1120346" cy="34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67D2-E0D7-4350-9868-8EEBF3BFED8B}"/>
              </a:ext>
            </a:extLst>
          </p:cNvPr>
          <p:cNvSpPr/>
          <p:nvPr/>
        </p:nvSpPr>
        <p:spPr>
          <a:xfrm>
            <a:off x="3113903" y="1986621"/>
            <a:ext cx="2001794" cy="348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4B45F-1662-4742-99DC-9BD43B9CF0BB}"/>
              </a:ext>
            </a:extLst>
          </p:cNvPr>
          <p:cNvSpPr/>
          <p:nvPr/>
        </p:nvSpPr>
        <p:spPr>
          <a:xfrm>
            <a:off x="1532238" y="1986621"/>
            <a:ext cx="461319" cy="348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5E8BE3-E71B-4C60-B857-4BC86503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26" y="1193264"/>
            <a:ext cx="6916478" cy="90956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9E0165-B6A5-4009-8B1A-63821091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40" y="2068253"/>
            <a:ext cx="6311751" cy="10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Scheduling – Proportional Share/Fair Share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10263716" cy="4123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 metric: guarantee a percentage</a:t>
            </a:r>
          </a:p>
          <a:p>
            <a:r>
              <a:rPr lang="en-US" dirty="0"/>
              <a:t>Lottery (simple)</a:t>
            </a:r>
          </a:p>
          <a:p>
            <a:pPr lvl="1"/>
            <a:r>
              <a:rPr lang="en-US" dirty="0"/>
              <a:t>Tickets</a:t>
            </a:r>
          </a:p>
          <a:p>
            <a:pPr lvl="2"/>
            <a:r>
              <a:rPr lang="en-US" dirty="0"/>
              <a:t>"currency" per user</a:t>
            </a:r>
          </a:p>
          <a:p>
            <a:pPr lvl="2"/>
            <a:r>
              <a:rPr lang="en-US" dirty="0"/>
              <a:t>temporary transfer</a:t>
            </a:r>
          </a:p>
          <a:p>
            <a:pPr lvl="2"/>
            <a:r>
              <a:rPr lang="en-US" dirty="0"/>
              <a:t>temporary inflation</a:t>
            </a:r>
          </a:p>
          <a:p>
            <a:pPr lvl="1"/>
            <a:r>
              <a:rPr lang="en-US" dirty="0"/>
              <a:t>Stride scheduling</a:t>
            </a:r>
          </a:p>
          <a:p>
            <a:pPr lvl="2"/>
            <a:r>
              <a:rPr lang="en-US" dirty="0" err="1"/>
              <a:t>UserStride</a:t>
            </a:r>
            <a:r>
              <a:rPr lang="en-US" dirty="0"/>
              <a:t> = N/#UserTickets</a:t>
            </a:r>
          </a:p>
          <a:p>
            <a:pPr lvl="2"/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278E4A1-A35B-44DA-8B1A-A3F5F196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05" y="4280420"/>
            <a:ext cx="5782339" cy="8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2EA39-634F-48F8-B6D8-5BE77DC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-3717"/>
            <a:ext cx="11059229" cy="661020"/>
          </a:xfrm>
        </p:spPr>
        <p:txBody>
          <a:bodyPr>
            <a:normAutofit/>
          </a:bodyPr>
          <a:lstStyle/>
          <a:p>
            <a:r>
              <a:rPr lang="en-US" dirty="0"/>
              <a:t>Scheduling – Proportional Share/Fair Share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AB7-F806-4B59-B802-B86ECAE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4" y="850902"/>
            <a:ext cx="10263716" cy="5862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CFS: Completely Fair Scheduler</a:t>
            </a:r>
          </a:p>
          <a:p>
            <a:pPr lvl="1"/>
            <a:r>
              <a:rPr lang="en-US" dirty="0"/>
              <a:t>CPU time evenly divided</a:t>
            </a:r>
          </a:p>
          <a:p>
            <a:pPr lvl="1"/>
            <a:r>
              <a:rPr lang="en-US" dirty="0"/>
              <a:t>Performance vs fairness (</a:t>
            </a:r>
            <a:r>
              <a:rPr lang="en-US" dirty="0" err="1"/>
              <a:t>sched_latency</a:t>
            </a:r>
            <a:r>
              <a:rPr lang="en-US" dirty="0"/>
              <a:t>, </a:t>
            </a:r>
            <a:r>
              <a:rPr lang="en-US" dirty="0" err="1"/>
              <a:t>min_granularity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Time slice = max(</a:t>
            </a:r>
            <a:r>
              <a:rPr lang="en-US" dirty="0" err="1"/>
              <a:t>sched_latency</a:t>
            </a:r>
            <a:r>
              <a:rPr lang="en-US" dirty="0"/>
              <a:t>/#processes, </a:t>
            </a:r>
            <a:r>
              <a:rPr lang="en-US" dirty="0" err="1"/>
              <a:t>min_granularity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 process </a:t>
            </a:r>
            <a:r>
              <a:rPr lang="en-US" dirty="0" err="1"/>
              <a:t>vruntime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Pick the process with the lowest </a:t>
            </a:r>
            <a:r>
              <a:rPr lang="en-US" dirty="0" err="1"/>
              <a:t>vruntime</a:t>
            </a:r>
            <a:endParaRPr lang="en-US"/>
          </a:p>
          <a:p>
            <a:pPr lvl="1"/>
            <a:r>
              <a:rPr lang="en-US" dirty="0"/>
              <a:t>Niceness/weight</a:t>
            </a:r>
          </a:p>
          <a:p>
            <a:pPr lvl="1"/>
            <a:r>
              <a:rPr lang="en-US" dirty="0"/>
              <a:t>Binary tree based on </a:t>
            </a:r>
            <a:r>
              <a:rPr lang="en-US" dirty="0" err="1"/>
              <a:t>vruntime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C0094A-32BB-4034-AFCA-B036F7BC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812800"/>
            <a:ext cx="4864100" cy="1803400"/>
          </a:xfrm>
          <a:prstGeom prst="rect">
            <a:avLst/>
          </a:prstGeom>
        </p:spPr>
      </p:pic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2F5F72F-D25F-4A4C-8DBC-78E80965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57" y="2807681"/>
            <a:ext cx="4482860" cy="625849"/>
          </a:xfrm>
          <a:prstGeom prst="rect">
            <a:avLst/>
          </a:prstGeom>
        </p:spPr>
      </p:pic>
      <p:pic>
        <p:nvPicPr>
          <p:cNvPr id="7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1C5147-3259-4DAB-B890-C5E9473F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035" y="3584791"/>
            <a:ext cx="2743200" cy="3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7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7774</TotalTime>
  <Words>414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Op System for Embedded App</vt:lpstr>
      <vt:lpstr>Content</vt:lpstr>
      <vt:lpstr>Intro</vt:lpstr>
      <vt:lpstr>Process/Task</vt:lpstr>
      <vt:lpstr>Process/Task API</vt:lpstr>
      <vt:lpstr>Limited Direct Execution</vt:lpstr>
      <vt:lpstr>Scheduling</vt:lpstr>
      <vt:lpstr>Scheduling – Proportional Share/Fair Share</vt:lpstr>
      <vt:lpstr>Scheduling – Proportional Share/Fair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Liviu G. Oniciuc</cp:lastModifiedBy>
  <cp:revision>685</cp:revision>
  <dcterms:created xsi:type="dcterms:W3CDTF">2021-01-24T16:12:53Z</dcterms:created>
  <dcterms:modified xsi:type="dcterms:W3CDTF">2022-02-25T03:02:04Z</dcterms:modified>
</cp:coreProperties>
</file>