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7" d="100"/>
          <a:sy n="77" d="100"/>
        </p:scale>
        <p:origin x="980" y="6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err="1" smtClean="0"/>
              <a:t>acustomer</a:t>
            </a:r>
            <a:r>
              <a:rPr lang="en-GB" dirty="0" smtClean="0"/>
              <a:t>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p>
          <a:p>
            <a:pPr>
              <a:lnSpc>
                <a:spcPct val="90000"/>
              </a:lnSpc>
            </a:pPr>
            <a:r>
              <a:rPr lang="en-US" dirty="0" smtClean="0"/>
              <a:t>Interviewers need to be open-minded without pre-conceived ideas of what the system should do</a:t>
            </a:r>
          </a:p>
          <a:p>
            <a:pPr>
              <a:lnSpc>
                <a:spcPct val="90000"/>
              </a:lnSpc>
            </a:pPr>
            <a:r>
              <a:rPr lang="en-US" sz="2400" dirty="0" smtClean="0"/>
              <a:t>You need to prompt the use to talk about the system by suggesting requirements rather than simply asking them what they want.</a:t>
            </a:r>
            <a:endParaRPr lang="en-US" sz="2400"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149296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dirty="0"/>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a:t>
            </a:r>
            <a:r>
              <a:rPr lang="en-GB"/>
              <a:t>way </a:t>
            </a:r>
            <a:r>
              <a:rPr lang="en-GB" smtClean="0"/>
              <a:t>in </a:t>
            </a:r>
            <a:r>
              <a:rPr lang="en-GB" dirty="0"/>
              <a:t>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7112353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sharing in the classroom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a:t>
            </a:r>
            <a:r>
              <a:rPr lang="en-GB" sz="1600" dirty="0" smtClean="0"/>
              <a:t>families.</a:t>
            </a:r>
            <a:br>
              <a:rPr lang="en-GB" sz="1600" dirty="0" smtClean="0"/>
            </a:br>
            <a:r>
              <a:rPr lang="en-GB" sz="1600" dirty="0" smtClean="0"/>
              <a:t/>
            </a:r>
            <a:br>
              <a:rPr lang="en-GB" sz="1600" dirty="0" smtClean="0"/>
            </a:br>
            <a:r>
              <a:rPr lang="en-GB" sz="1600" dirty="0" smtClean="0"/>
              <a:t>Jack </a:t>
            </a:r>
            <a:r>
              <a:rPr lang="en-GB" sz="1600" dirty="0"/>
              <a:t>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smtClean="0"/>
          </a:p>
          <a:p>
            <a:r>
              <a:rPr lang="en-US" sz="1600" dirty="0" smtClean="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smtClean="0"/>
              <a:t>.</a:t>
            </a:r>
            <a:endParaRPr lang="en-US" sz="1600" dirty="0"/>
          </a:p>
          <a:p>
            <a:r>
              <a:rPr lang="en-US" sz="1600" b="1" dirty="0"/>
              <a:t>Other </a:t>
            </a:r>
            <a:r>
              <a:rPr lang="en-US" sz="1600" b="1" dirty="0" smtClean="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a:t>
            </a:r>
            <a:r>
              <a:rPr lang="en-US" dirty="0" err="1" smtClean="0"/>
              <a:t>donw</a:t>
            </a:r>
            <a:r>
              <a:rPr lang="en-US" dirty="0" smtClean="0"/>
              <a:t>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35"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07"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449160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4419</TotalTime>
  <Words>5807</Words>
  <Application>Microsoft Office PowerPoint</Application>
  <PresentationFormat>On-screen Show (4:3)</PresentationFormat>
  <Paragraphs>700</Paragraphs>
  <Slides>88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6" baseType="lpstr">
      <vt:lpstr>ＭＳ Ｐゴシック</vt:lpstr>
      <vt:lpstr>Zapf Dingbats</vt:lpstr>
      <vt:lpstr>Arial</vt:lpstr>
      <vt:lpstr>Calibri</vt:lpstr>
      <vt:lpstr>Times New Roman</vt:lpstr>
      <vt:lpstr>Wingdings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Lin, Hong-Chuan</cp:lastModifiedBy>
  <cp:revision>31</cp:revision>
  <cp:lastPrinted>2010-01-11T10:54:43Z</cp:lastPrinted>
  <dcterms:created xsi:type="dcterms:W3CDTF">2010-01-08T19:43:52Z</dcterms:created>
  <dcterms:modified xsi:type="dcterms:W3CDTF">2020-01-07T01:09:32Z</dcterms:modified>
</cp:coreProperties>
</file>