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4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6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7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5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8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1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9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3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8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A6A3B-AC15-4246-A61C-5F903A619C9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6F80-AA90-4DFC-B172-48AE6B84C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7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1585" y="2009124"/>
            <a:ext cx="10508829" cy="494805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chemeClr val="tx1">
                    <a:lumMod val="95000"/>
                  </a:schemeClr>
                </a:solidFill>
              </a:rPr>
              <a:t>Приложение «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Telegram-bot</a:t>
            </a:r>
            <a:r>
              <a:rPr lang="ru-RU" sz="3200" b="1" dirty="0">
                <a:solidFill>
                  <a:schemeClr val="tx1">
                    <a:lumMod val="95000"/>
                  </a:schemeClr>
                </a:solidFill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0161" y="4096970"/>
            <a:ext cx="3161211" cy="2021746"/>
          </a:xfrm>
        </p:spPr>
        <p:txBody>
          <a:bodyPr>
            <a:noAutofit/>
          </a:bodyPr>
          <a:lstStyle/>
          <a:p>
            <a:endParaRPr lang="ru-RU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Научный руководитель: </a:t>
            </a:r>
            <a:br>
              <a:rPr lang="ru-RU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Нелли Антоновна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Исполнитель:</a:t>
            </a:r>
            <a:br>
              <a:rPr lang="ru-RU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ученик 11а класса</a:t>
            </a:r>
            <a:br>
              <a:rPr lang="ru-RU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err="1">
                <a:solidFill>
                  <a:schemeClr val="tx1">
                    <a:lumMod val="95000"/>
                  </a:schemeClr>
                </a:solidFill>
              </a:rPr>
              <a:t>гбоу</a:t>
            </a: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 ШКОЛЫ №1576</a:t>
            </a:r>
            <a:br>
              <a:rPr lang="ru-RU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Байков Григорий</a:t>
            </a:r>
          </a:p>
          <a:p>
            <a:r>
              <a:rPr lang="ru-RU" sz="1200" dirty="0">
                <a:solidFill>
                  <a:schemeClr val="tx1">
                    <a:lumMod val="95000"/>
                  </a:schemeClr>
                </a:solidFill>
              </a:rPr>
              <a:t>			</a:t>
            </a:r>
            <a:r>
              <a:rPr lang="ru-RU" sz="1000" dirty="0">
                <a:solidFill>
                  <a:schemeClr val="tx1">
                    <a:lumMod val="95000"/>
                  </a:schemeClr>
                </a:solidFill>
              </a:rPr>
              <a:t>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42823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8060"/>
          </a:xfrm>
        </p:spPr>
        <p:txBody>
          <a:bodyPr/>
          <a:lstStyle/>
          <a:p>
            <a:r>
              <a:rPr lang="ru-RU" sz="3000" b="1" dirty="0">
                <a:solidFill>
                  <a:schemeClr val="tx1">
                    <a:lumMod val="95000"/>
                  </a:schemeClr>
                </a:solidFill>
              </a:rPr>
              <a:t>Цель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092" y="2651001"/>
            <a:ext cx="9403742" cy="33220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основе полученных теоретических знаний разработать приложение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Telegram-bot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которое будет полезно для всех социальных групп.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800" dirty="0">
              <a:effectLst/>
              <a:latin typeface="Century Gothic (Заголовки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091" y="2236124"/>
            <a:ext cx="10952725" cy="27598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</a:rPr>
              <a:t>Данный бот предоставляет возможности: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Поиска определений различных понятий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Поднятия настроения дурацкими анекдотами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Прослушать каталог музыкальных шедевров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Сыграть в удивительную, захватывающую, уникальную в своем роде игру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Узнать ответ на вопрос о смысле жизни, Вселенной и всего такого...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2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Гипотеза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551681"/>
            <a:ext cx="9403742" cy="162130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 смогу получить необходимые теоретические знания и на их основе создать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152997"/>
            <a:ext cx="9403743" cy="2310937"/>
          </a:xfrm>
        </p:spPr>
        <p:txBody>
          <a:bodyPr/>
          <a:lstStyle/>
          <a:p>
            <a:pPr lvl="0"/>
            <a:r>
              <a:rPr lang="ru-RU" sz="1800" dirty="0"/>
              <a:t>Изучить необходимый теоретический материал на языке программирования </a:t>
            </a:r>
            <a:r>
              <a:rPr lang="en-US" sz="1800" dirty="0"/>
              <a:t>Python</a:t>
            </a:r>
            <a:r>
              <a:rPr lang="ru-RU" sz="1800" dirty="0"/>
              <a:t>.</a:t>
            </a:r>
          </a:p>
          <a:p>
            <a:pPr lvl="0"/>
            <a:r>
              <a:rPr lang="ru-RU" sz="1800" dirty="0"/>
              <a:t>На основе полученных знаний создать приложение.</a:t>
            </a:r>
          </a:p>
          <a:p>
            <a:pPr lvl="0"/>
            <a:r>
              <a:rPr lang="ru-RU" sz="1800" dirty="0"/>
              <a:t>Протестировать работу приложения.</a:t>
            </a:r>
          </a:p>
          <a:p>
            <a:pPr lvl="0"/>
            <a:r>
              <a:rPr lang="ru-RU" sz="1800" dirty="0"/>
              <a:t>Составить отчет по проделанной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1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758"/>
          </a:xfrm>
        </p:spPr>
        <p:txBody>
          <a:bodyPr/>
          <a:lstStyle/>
          <a:p>
            <a:r>
              <a:rPr lang="ru-RU" sz="3000" b="1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39440"/>
            <a:ext cx="10838416" cy="30358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индивидуального проекта Я: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Получил навыки разработки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приложений с помощью библиотеки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Telebot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Создал приложение, которое может принести пользу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любым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социальным группам.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Закрепил полученные знания о языке программирования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24646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192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Century Gothic (Заголовки)</vt:lpstr>
      <vt:lpstr>Wingdings</vt:lpstr>
      <vt:lpstr>Wingdings 3</vt:lpstr>
      <vt:lpstr>Ион</vt:lpstr>
      <vt:lpstr>Приложение «Telegram-bot»</vt:lpstr>
      <vt:lpstr>Цель проекта </vt:lpstr>
      <vt:lpstr>Введение </vt:lpstr>
      <vt:lpstr>Гипотеза </vt:lpstr>
      <vt:lpstr>Задачи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«НАУЧНЫЕ ОТКРЫТИЯ ЧЕЛОВЕЧЕСТВА»</dc:title>
  <dc:creator>Student</dc:creator>
  <cp:lastModifiedBy>Григорий Байков</cp:lastModifiedBy>
  <cp:revision>25</cp:revision>
  <dcterms:created xsi:type="dcterms:W3CDTF">2021-11-23T08:32:55Z</dcterms:created>
  <dcterms:modified xsi:type="dcterms:W3CDTF">2023-04-25T20:47:15Z</dcterms:modified>
</cp:coreProperties>
</file>