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58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35A74-A5ED-4529-94E2-E3ECE65E4188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0557B-8EA9-44E6-A850-F4548D2E4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0557B-8EA9-44E6-A850-F4548D2E48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3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0557B-8EA9-44E6-A850-F4548D2E481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41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61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4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9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22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52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7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0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7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4664A9-AAAD-492F-8F4F-30B57A0EEB87}" type="datetimeFigureOut">
              <a:rPr lang="ru-RU" smtClean="0"/>
              <a:t>26.02.2021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A68D0BD-14C9-47B2-9081-21948C4453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hyperlink" Target="https://github.com/GroX24/school-project/" TargetMode="Externa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Организатор тегов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0293" y="17585"/>
            <a:ext cx="11119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Департамент образования города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Москвы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Государственное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бюджетное общеобразовательное учреждение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города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Москвы “Школа № 185 имени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Героя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Советского </a:t>
            </a: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Союза, 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Героя Социалистического Труда В.С. Гризодубовой”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64906" y="4332848"/>
            <a:ext cx="2927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Проект подготовил: 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Опарин Григорий, 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ученик 10 И класса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Руководитель: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Галганова Д.А.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0792" y="296688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Заключение</a:t>
            </a:r>
            <a:endParaRPr lang="ru-RU" sz="4000" b="1" dirty="0"/>
          </a:p>
        </p:txBody>
      </p:sp>
      <p:pic>
        <p:nvPicPr>
          <p:cNvPr id="1026" name="Picture 2" descr="https://miro.medium.com/max/1200/1*SSRjtoQ0H2X3SBPOiJ5rZw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6417" r="92750">
                        <a14:foregroundMark x1="42500" y1="54370" x2="42500" y2="54370"/>
                        <a14:foregroundMark x1="52750" y1="54074" x2="52750" y2="54074"/>
                        <a14:foregroundMark x1="52917" y1="41185" x2="52917" y2="41185"/>
                        <a14:foregroundMark x1="58833" y1="48296" x2="58833" y2="48296"/>
                        <a14:foregroundMark x1="65750" y1="47704" x2="65750" y2="47704"/>
                        <a14:foregroundMark x1="75167" y1="49481" x2="75167" y2="49481"/>
                        <a14:foregroundMark x1="84000" y1="45926" x2="84000" y2="4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13" t="24761" r="7882" b="26859"/>
          <a:stretch/>
        </p:blipFill>
        <p:spPr bwMode="auto">
          <a:xfrm>
            <a:off x="3543421" y="1650905"/>
            <a:ext cx="5099538" cy="16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73363" y="3479732"/>
            <a:ext cx="4232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Автоматические обновления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Обратная связь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https://github.com/GroX24/school-project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/</a:t>
            </a:r>
            <a:endParaRPr lang="ru-RU" dirty="0"/>
          </a:p>
        </p:txBody>
      </p:sp>
      <p:pic>
        <p:nvPicPr>
          <p:cNvPr id="1030" name="Picture 6" descr="http://qrcoder.ru/code/?https%3A%2F%2Fgithub.com%2FGroX24%2Fschool-project%2F&amp;4&amp;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41" y="4680061"/>
            <a:ext cx="1993273" cy="19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8324" y="3006969"/>
            <a:ext cx="5732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Спасибо за внимание!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8660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11769" y="228600"/>
            <a:ext cx="5568462" cy="430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Проблемы: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ru-RU" sz="28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ru-RU" sz="28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n-US" sz="28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Папки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быстро заполняются изображениями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удобных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названий;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возможности искать изображения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их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содержимому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Отсутствие возможности поиска изображений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похожим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содержимым.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528" y="2921078"/>
            <a:ext cx="3826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Онлайн-галереи с фильтрацией по тегам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66" y="487421"/>
            <a:ext cx="4680742" cy="2367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7134" y="3569577"/>
            <a:ext cx="627947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 проекта: </a:t>
            </a:r>
          </a:p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создать упрощенную офлайн-версию галереи с тегами</a:t>
            </a: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Задачи: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Просмотр файлов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Быстрый поиск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Добавление и редактирование тегов</a:t>
            </a:r>
          </a:p>
        </p:txBody>
      </p:sp>
    </p:spTree>
    <p:extLst>
      <p:ext uri="{BB962C8B-B14F-4D97-AF65-F5344CB8AC3E}">
        <p14:creationId xmlns:p14="http://schemas.microsoft.com/office/powerpoint/2010/main" val="8192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253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решений</a:t>
            </a:r>
            <a:endParaRPr lang="ru-RU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www.alternatifle.com/wp-content/uploads/2020/01/5e2398c6754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22" y="3392060"/>
            <a:ext cx="2491156" cy="249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yt3.ggpht.com/ytc/AAUvwngRgpU96Zvk_hrnlshCIpzoM6gumZp1kR3t1eMN=s900-c-k-c0x00ffffff-no-r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778" y1="34778" x2="65778" y2="3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67" y="1522475"/>
            <a:ext cx="3115163" cy="31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.informer.com/icons_mac/png/128/324/3240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97" y="18608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22824" y="4406804"/>
            <a:ext cx="145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TagSpaces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4561" y="4406805"/>
            <a:ext cx="215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JetPhoto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Studio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365" y="5883216"/>
            <a:ext cx="187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Adobe Bridge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91149" y="1829297"/>
            <a:ext cx="6409702" cy="3437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Язык программирования -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3.9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Библиотеки: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sys,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sqlite3;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PyQt5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Справочные материалы – официальны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lang="ru-RU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сайты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QLite,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PyQt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09392" y="237392"/>
            <a:ext cx="2573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Ресурсы</a:t>
            </a:r>
            <a:r>
              <a:rPr lang="ru-RU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D:\Games\pyarchive\pycharm progs\proj\ррррр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87" y="1287910"/>
            <a:ext cx="7813626" cy="46205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094892" y="228600"/>
            <a:ext cx="6002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работы</a:t>
            </a:r>
            <a:r>
              <a:rPr lang="ru-RU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795" y="281352"/>
            <a:ext cx="51128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Возможные улучшения:</a:t>
            </a:r>
          </a:p>
          <a:p>
            <a:endParaRPr lang="ru-RU" sz="3200" b="1" dirty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en-US" sz="3200" b="1" dirty="0" smtClean="0"/>
          </a:p>
          <a:p>
            <a:endParaRPr lang="ru-RU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Поиск </a:t>
            </a:r>
            <a:r>
              <a:rPr lang="ru-RU" sz="2000" dirty="0" smtClean="0"/>
              <a:t>похожих изображений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Сортировка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Показ изображений без их открытия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624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26" y="914400"/>
            <a:ext cx="8900748" cy="5269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2103" y="635759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Внешний вид программы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94892" y="119909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</a:t>
            </a:r>
            <a:endParaRPr lang="en-US" sz="4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3183" t="14484" r="16221" b="21789"/>
          <a:stretch/>
        </p:blipFill>
        <p:spPr>
          <a:xfrm>
            <a:off x="1009646" y="180729"/>
            <a:ext cx="10172708" cy="6017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5371" y="634564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тегами</a:t>
            </a:r>
          </a:p>
        </p:txBody>
      </p:sp>
    </p:spTree>
    <p:extLst>
      <p:ext uri="{BB962C8B-B14F-4D97-AF65-F5344CB8AC3E}">
        <p14:creationId xmlns:p14="http://schemas.microsoft.com/office/powerpoint/2010/main" val="36406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1430</TotalTime>
  <Words>110</Words>
  <Application>Microsoft Office PowerPoint</Application>
  <PresentationFormat>Широкоэкранный</PresentationFormat>
  <Paragraphs>54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 2</vt:lpstr>
      <vt:lpstr>Рамка</vt:lpstr>
      <vt:lpstr>Организатор тегов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Организатор тегов</dc:title>
  <dc:creator>Grisha</dc:creator>
  <cp:lastModifiedBy>Grisha</cp:lastModifiedBy>
  <cp:revision>30</cp:revision>
  <dcterms:created xsi:type="dcterms:W3CDTF">2020-11-12T09:50:19Z</dcterms:created>
  <dcterms:modified xsi:type="dcterms:W3CDTF">2021-02-26T12:20:13Z</dcterms:modified>
</cp:coreProperties>
</file>