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70" r:id="rId4"/>
  </p:sldIdLst>
  <p:sldSz cx="9144000" cy="5143500" type="screen16x9"/>
  <p:notesSz cx="6858000" cy="9144000"/>
  <p:embeddedFontLst>
    <p:embeddedFont>
      <p:font typeface="Rajdhani" panose="020B0604020202020204" charset="0"/>
      <p:regular r:id="rId6"/>
      <p:bold r:id="rId7"/>
    </p:embeddedFont>
    <p:embeddedFont>
      <p:font typeface="Fira Sans Condensed Light" panose="020B0604020202020204" charset="0"/>
      <p:regular r:id="rId8"/>
      <p:bold r:id="rId9"/>
      <p:italic r:id="rId10"/>
      <p:boldItalic r:id="rId11"/>
    </p:embeddedFont>
    <p:embeddedFont>
      <p:font typeface="Fira Sans Condensed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25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0B2AAD-54D9-4DD5-8753-B170EC3C97E6}">
  <a:tblStyle styleId="{3F0B2AAD-54D9-4DD5-8753-B170EC3C97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62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03568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303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a87eb8680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a87eb8680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8044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6bcecd75a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6bcecd75a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860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39149" y="928938"/>
            <a:ext cx="4291500" cy="29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39125" y="3848863"/>
            <a:ext cx="42915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2422250" y="1418700"/>
            <a:ext cx="4299600" cy="23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2880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3890606" y="757451"/>
            <a:ext cx="4540043" cy="31324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smtClean="0"/>
              <a:t>Telegram Bot</a:t>
            </a:r>
            <a:br>
              <a:rPr lang="en-US" sz="5400" dirty="0" smtClean="0"/>
            </a:br>
            <a:r>
              <a:rPr lang="ru-RU" sz="5400" dirty="0" smtClean="0"/>
              <a:t>Школа Английского</a:t>
            </a:r>
            <a:endParaRPr sz="5400" dirty="0"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4139125" y="3848862"/>
            <a:ext cx="4291500" cy="601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Байсаев</a:t>
            </a:r>
            <a:r>
              <a:rPr lang="ru-RU" dirty="0"/>
              <a:t> </a:t>
            </a:r>
            <a:r>
              <a:rPr lang="ru-RU" dirty="0" smtClean="0"/>
              <a:t>Магомед-</a:t>
            </a:r>
            <a:r>
              <a:rPr lang="ru-RU" dirty="0" err="1" smtClean="0"/>
              <a:t>Башир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Мациев</a:t>
            </a:r>
            <a:r>
              <a:rPr lang="ru-RU" dirty="0" smtClean="0"/>
              <a:t> </a:t>
            </a:r>
            <a:r>
              <a:rPr lang="ru-RU" dirty="0" smtClean="0"/>
              <a:t>Муслим</a:t>
            </a:r>
            <a:endParaRPr dirty="0"/>
          </a:p>
        </p:txBody>
      </p:sp>
      <p:pic>
        <p:nvPicPr>
          <p:cNvPr id="59" name="Google Shape;59;p15"/>
          <p:cNvPicPr preferRelativeResize="0"/>
          <p:nvPr/>
        </p:nvPicPr>
        <p:blipFill rotWithShape="1">
          <a:blip r:embed="rId4">
            <a:alphaModFix/>
          </a:blip>
          <a:srcRect l="25302" r="25297"/>
          <a:stretch/>
        </p:blipFill>
        <p:spPr>
          <a:xfrm>
            <a:off x="767950" y="978400"/>
            <a:ext cx="3049450" cy="347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Цели Проекта</a:t>
            </a:r>
            <a:endParaRPr dirty="0"/>
          </a:p>
        </p:txBody>
      </p:sp>
      <p:grpSp>
        <p:nvGrpSpPr>
          <p:cNvPr id="71" name="Google Shape;71;p17"/>
          <p:cNvGrpSpPr/>
          <p:nvPr/>
        </p:nvGrpSpPr>
        <p:grpSpPr>
          <a:xfrm>
            <a:off x="5699113" y="1652336"/>
            <a:ext cx="2155203" cy="802139"/>
            <a:chOff x="5699116" y="1672629"/>
            <a:chExt cx="2155203" cy="802139"/>
          </a:xfrm>
        </p:grpSpPr>
        <p:sp>
          <p:nvSpPr>
            <p:cNvPr id="72" name="Google Shape;72;p17"/>
            <p:cNvSpPr txBox="1"/>
            <p:nvPr/>
          </p:nvSpPr>
          <p:spPr>
            <a:xfrm>
              <a:off x="5699116" y="1672629"/>
              <a:ext cx="2155200" cy="45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 b="1" dirty="0" smtClean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РАЗВИТИЕ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73" name="Google Shape;73;p17"/>
            <p:cNvSpPr txBox="1"/>
            <p:nvPr/>
          </p:nvSpPr>
          <p:spPr>
            <a:xfrm>
              <a:off x="5699118" y="1930567"/>
              <a:ext cx="2155200" cy="54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dirty="0" smtClean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Развитие своих навыков </a:t>
              </a:r>
              <a:br>
                <a:rPr lang="ru-RU" dirty="0" smtClean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</a:br>
              <a:r>
                <a:rPr lang="ru-RU" dirty="0" smtClean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в ЯП </a:t>
              </a:r>
              <a:r>
                <a:rPr lang="en-US" dirty="0" smtClean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Python</a:t>
              </a:r>
              <a:endParaRPr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74" name="Google Shape;74;p17"/>
          <p:cNvGrpSpPr/>
          <p:nvPr/>
        </p:nvGrpSpPr>
        <p:grpSpPr>
          <a:xfrm>
            <a:off x="2313750" y="3499044"/>
            <a:ext cx="2155206" cy="802374"/>
            <a:chOff x="2313750" y="3396990"/>
            <a:chExt cx="2155206" cy="802374"/>
          </a:xfrm>
        </p:grpSpPr>
        <p:sp>
          <p:nvSpPr>
            <p:cNvPr id="75" name="Google Shape;75;p17"/>
            <p:cNvSpPr txBox="1"/>
            <p:nvPr/>
          </p:nvSpPr>
          <p:spPr>
            <a:xfrm>
              <a:off x="2313750" y="3396990"/>
              <a:ext cx="21552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О</a:t>
              </a:r>
              <a:r>
                <a:rPr lang="ru-RU" sz="2400" b="1" dirty="0" smtClean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БУЧЕНИЕ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76" name="Google Shape;76;p17"/>
            <p:cNvSpPr txBox="1"/>
            <p:nvPr/>
          </p:nvSpPr>
          <p:spPr>
            <a:xfrm>
              <a:off x="2313756" y="3650664"/>
              <a:ext cx="21552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dirty="0" smtClean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Работе в команде над </a:t>
              </a:r>
              <a:br>
                <a:rPr lang="ru-RU" dirty="0" smtClean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</a:br>
              <a:r>
                <a:rPr lang="ru-RU" dirty="0" smtClean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проектами</a:t>
              </a:r>
              <a:endParaRPr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77" name="Google Shape;77;p17"/>
          <p:cNvGrpSpPr/>
          <p:nvPr/>
        </p:nvGrpSpPr>
        <p:grpSpPr>
          <a:xfrm>
            <a:off x="5699118" y="3475047"/>
            <a:ext cx="3315228" cy="826370"/>
            <a:chOff x="5699118" y="3365937"/>
            <a:chExt cx="2175480" cy="826370"/>
          </a:xfrm>
        </p:grpSpPr>
        <p:sp>
          <p:nvSpPr>
            <p:cNvPr id="78" name="Google Shape;78;p17"/>
            <p:cNvSpPr txBox="1"/>
            <p:nvPr/>
          </p:nvSpPr>
          <p:spPr>
            <a:xfrm>
              <a:off x="5719398" y="3365937"/>
              <a:ext cx="21552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 b="1" dirty="0" smtClean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СИСТЕМАТИЗАЦИЯ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79" name="Google Shape;79;p17"/>
            <p:cNvSpPr txBox="1"/>
            <p:nvPr/>
          </p:nvSpPr>
          <p:spPr>
            <a:xfrm>
              <a:off x="5699118" y="3643607"/>
              <a:ext cx="21552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dirty="0" smtClean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Процесса записи клиентов на пробное занятие</a:t>
              </a:r>
              <a:endParaRPr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80" name="Google Shape;80;p17"/>
          <p:cNvGrpSpPr/>
          <p:nvPr/>
        </p:nvGrpSpPr>
        <p:grpSpPr>
          <a:xfrm>
            <a:off x="2313750" y="1652336"/>
            <a:ext cx="2155200" cy="826253"/>
            <a:chOff x="2313750" y="1543167"/>
            <a:chExt cx="2155200" cy="826253"/>
          </a:xfrm>
        </p:grpSpPr>
        <p:sp>
          <p:nvSpPr>
            <p:cNvPr id="81" name="Google Shape;81;p17"/>
            <p:cNvSpPr txBox="1"/>
            <p:nvPr/>
          </p:nvSpPr>
          <p:spPr>
            <a:xfrm>
              <a:off x="2313750" y="1543167"/>
              <a:ext cx="2155200" cy="45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 b="1" dirty="0" smtClean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УПРОЩЕНИЕ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82" name="Google Shape;82;p17"/>
            <p:cNvSpPr txBox="1"/>
            <p:nvPr/>
          </p:nvSpPr>
          <p:spPr>
            <a:xfrm>
              <a:off x="2313750" y="1825220"/>
              <a:ext cx="2155200" cy="54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dirty="0" smtClean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Изучения английского </a:t>
              </a:r>
              <a:br>
                <a:rPr lang="ru-RU" dirty="0" smtClean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</a:br>
              <a:r>
                <a:rPr lang="ru-RU" dirty="0" smtClean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языка</a:t>
              </a:r>
              <a:endParaRPr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sp>
        <p:nvSpPr>
          <p:cNvPr id="83" name="Google Shape;83;p17"/>
          <p:cNvSpPr/>
          <p:nvPr/>
        </p:nvSpPr>
        <p:spPr>
          <a:xfrm>
            <a:off x="1289677" y="1652336"/>
            <a:ext cx="877800" cy="877800"/>
          </a:xfrm>
          <a:prstGeom prst="roundRect">
            <a:avLst>
              <a:gd name="adj" fmla="val 0"/>
            </a:avLst>
          </a:prstGeom>
          <a:solidFill>
            <a:srgbClr val="F3F3F3">
              <a:alpha val="2372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Y</a:t>
            </a:r>
            <a:endParaRPr sz="40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4672346" y="1652336"/>
            <a:ext cx="877800" cy="877800"/>
          </a:xfrm>
          <a:prstGeom prst="roundRect">
            <a:avLst>
              <a:gd name="adj" fmla="val 0"/>
            </a:avLst>
          </a:prstGeom>
          <a:solidFill>
            <a:srgbClr val="F3F3F3">
              <a:alpha val="2372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P</a:t>
            </a:r>
            <a:endParaRPr sz="40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1289677" y="3475047"/>
            <a:ext cx="877800" cy="877800"/>
          </a:xfrm>
          <a:prstGeom prst="roundRect">
            <a:avLst>
              <a:gd name="adj" fmla="val 0"/>
            </a:avLst>
          </a:prstGeom>
          <a:solidFill>
            <a:srgbClr val="F3F3F3">
              <a:alpha val="2372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O</a:t>
            </a:r>
            <a:endParaRPr sz="40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4672346" y="3475047"/>
            <a:ext cx="877800" cy="877800"/>
          </a:xfrm>
          <a:prstGeom prst="roundRect">
            <a:avLst>
              <a:gd name="adj" fmla="val 0"/>
            </a:avLst>
          </a:prstGeom>
          <a:solidFill>
            <a:srgbClr val="F3F3F3">
              <a:alpha val="2372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C</a:t>
            </a:r>
            <a:endParaRPr sz="40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9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965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ТЕХНОЛОГИИ,</a:t>
            </a:r>
            <a:br>
              <a:rPr lang="ru-RU" dirty="0" smtClean="0"/>
            </a:br>
            <a:r>
              <a:rPr lang="ru-RU" dirty="0" smtClean="0"/>
              <a:t>ИСПОЛЬЗОВАННЫЕ В ПРОЕКТЕ</a:t>
            </a:r>
            <a:endParaRPr dirty="0"/>
          </a:p>
        </p:txBody>
      </p:sp>
      <p:sp>
        <p:nvSpPr>
          <p:cNvPr id="682" name="Google Shape;682;p29"/>
          <p:cNvSpPr txBox="1"/>
          <p:nvPr/>
        </p:nvSpPr>
        <p:spPr>
          <a:xfrm>
            <a:off x="3136009" y="1848120"/>
            <a:ext cx="20181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ЯП </a:t>
            </a:r>
            <a:r>
              <a:rPr lang="en-US" dirty="0" smtClean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PYTHON</a:t>
            </a:r>
            <a:endParaRPr dirty="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686" name="Google Shape;686;p29"/>
          <p:cNvSpPr txBox="1"/>
          <p:nvPr/>
        </p:nvSpPr>
        <p:spPr>
          <a:xfrm>
            <a:off x="3036618" y="2825199"/>
            <a:ext cx="20181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БАЗЫ ДАННЫХ </a:t>
            </a:r>
            <a:r>
              <a:rPr lang="en-US" dirty="0" smtClean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SQL</a:t>
            </a:r>
            <a:endParaRPr dirty="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690" name="Google Shape;690;p29"/>
          <p:cNvSpPr txBox="1"/>
          <p:nvPr/>
        </p:nvSpPr>
        <p:spPr>
          <a:xfrm>
            <a:off x="3136009" y="3802279"/>
            <a:ext cx="20181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Telegram API </a:t>
            </a:r>
            <a:endParaRPr dirty="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635" y="1763750"/>
            <a:ext cx="810270" cy="77373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18" y="2749931"/>
            <a:ext cx="732105" cy="5150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281" y="3689907"/>
            <a:ext cx="1310978" cy="8196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I Tech Agency Infographics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38</Words>
  <Application>Microsoft Office PowerPoint</Application>
  <PresentationFormat>Экран (16:9)</PresentationFormat>
  <Paragraphs>19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Rajdhani</vt:lpstr>
      <vt:lpstr>Fira Sans Condensed Light</vt:lpstr>
      <vt:lpstr>Fira Sans Condensed</vt:lpstr>
      <vt:lpstr>Arial</vt:lpstr>
      <vt:lpstr>AI Tech Agency Infographics by Slidesgo</vt:lpstr>
      <vt:lpstr>Telegram Bot Школа Английского</vt:lpstr>
      <vt:lpstr>Цели Проекта</vt:lpstr>
      <vt:lpstr>ТЕХНОЛОГИИ, ИСПОЛЬЗОВАННЫЕ В ПРОЕКТЕ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 Bot Школа Английского</dc:title>
  <dc:creator>ZUBAIR95</dc:creator>
  <cp:lastModifiedBy>1</cp:lastModifiedBy>
  <cp:revision>6</cp:revision>
  <dcterms:modified xsi:type="dcterms:W3CDTF">2024-04-24T13:50:45Z</dcterms:modified>
</cp:coreProperties>
</file>