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70" r:id="rId4"/>
  </p:sldIdLst>
  <p:sldSz cx="9144000" cy="5143500" type="screen16x9"/>
  <p:notesSz cx="6858000" cy="9144000"/>
  <p:embeddedFontLst>
    <p:embeddedFont>
      <p:font typeface="Rajdhani" panose="020B0604020202020204" charset="0"/>
      <p:regular r:id="rId6"/>
      <p:bold r:id="rId7"/>
    </p:embeddedFont>
    <p:embeddedFont>
      <p:font typeface="Fira Sans Condensed Light" panose="020B0604020202020204" charset="0"/>
      <p:regular r:id="rId8"/>
      <p:bold r:id="rId9"/>
      <p:italic r:id="rId10"/>
      <p:boldItalic r:id="rId11"/>
    </p:embeddedFont>
    <p:embeddedFont>
      <p:font typeface="Fira Sans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B2AAD-54D9-4DD5-8753-B170EC3C97E6}">
  <a:tblStyle styleId="{3F0B2AAD-54D9-4DD5-8753-B170EC3C9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356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0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4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bcecd75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bcecd75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86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890606" y="757451"/>
            <a:ext cx="4540043" cy="313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Telegram Bot</a:t>
            </a:r>
            <a:br>
              <a:rPr lang="en-US" sz="5400" dirty="0" smtClean="0"/>
            </a:br>
            <a:r>
              <a:rPr lang="ru-RU" sz="5400" dirty="0" smtClean="0"/>
              <a:t>Школа Английского</a:t>
            </a:r>
            <a:endParaRPr sz="5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2"/>
            <a:ext cx="4291500" cy="60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Байсаев</a:t>
            </a:r>
            <a:r>
              <a:rPr lang="ru-RU" dirty="0"/>
              <a:t> </a:t>
            </a:r>
            <a:r>
              <a:rPr lang="ru-RU" dirty="0" smtClean="0"/>
              <a:t>Магомед-</a:t>
            </a:r>
            <a:r>
              <a:rPr lang="ru-RU" dirty="0" err="1" smtClean="0"/>
              <a:t>Башир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Мацаев</a:t>
            </a:r>
            <a:r>
              <a:rPr lang="ru-RU" dirty="0" smtClean="0"/>
              <a:t> Муслим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Цели Проекта</a:t>
            </a:r>
            <a:endParaRPr dirty="0"/>
          </a:p>
        </p:txBody>
      </p:sp>
      <p:grpSp>
        <p:nvGrpSpPr>
          <p:cNvPr id="71" name="Google Shape;71;p17"/>
          <p:cNvGrpSpPr/>
          <p:nvPr/>
        </p:nvGrpSpPr>
        <p:grpSpPr>
          <a:xfrm>
            <a:off x="5699113" y="1652336"/>
            <a:ext cx="2155203" cy="802139"/>
            <a:chOff x="5699116" y="1672629"/>
            <a:chExt cx="2155203" cy="802139"/>
          </a:xfrm>
        </p:grpSpPr>
        <p:sp>
          <p:nvSpPr>
            <p:cNvPr id="72" name="Google Shape;72;p17"/>
            <p:cNvSpPr txBox="1"/>
            <p:nvPr/>
          </p:nvSpPr>
          <p:spPr>
            <a:xfrm>
              <a:off x="5699116" y="1672629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РАЗВИТИЕ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699118" y="193056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Развитие своих навыков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в ЯП </a:t>
              </a:r>
              <a:r>
                <a:rPr lang="en-US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Python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2313750" y="3499044"/>
            <a:ext cx="2155206" cy="802374"/>
            <a:chOff x="2313750" y="3396990"/>
            <a:chExt cx="2155206" cy="802374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2313750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О</a:t>
              </a: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БУЧЕНИЕ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2313756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Работе в команде над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проектами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" name="Google Shape;77;p17"/>
          <p:cNvGrpSpPr/>
          <p:nvPr/>
        </p:nvGrpSpPr>
        <p:grpSpPr>
          <a:xfrm>
            <a:off x="5699118" y="3475047"/>
            <a:ext cx="3315228" cy="826370"/>
            <a:chOff x="5699118" y="3365937"/>
            <a:chExt cx="2175480" cy="826370"/>
          </a:xfrm>
        </p:grpSpPr>
        <p:sp>
          <p:nvSpPr>
            <p:cNvPr id="78" name="Google Shape;78;p17"/>
            <p:cNvSpPr txBox="1"/>
            <p:nvPr/>
          </p:nvSpPr>
          <p:spPr>
            <a:xfrm>
              <a:off x="5719398" y="3365937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СИССТИМАТИЗАЦИЯ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5699118" y="3643607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Процесса записи клиентов на пробное занятие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0" name="Google Shape;80;p17"/>
          <p:cNvGrpSpPr/>
          <p:nvPr/>
        </p:nvGrpSpPr>
        <p:grpSpPr>
          <a:xfrm>
            <a:off x="2313750" y="1652336"/>
            <a:ext cx="2155200" cy="826253"/>
            <a:chOff x="2313750" y="1543167"/>
            <a:chExt cx="2155200" cy="826253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2313750" y="1543167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УПРОЩЕНИЕ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313750" y="1825220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Изучения английского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языка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endParaRPr sz="40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96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ТЕХНОЛОГИИ,</a:t>
            </a:r>
            <a:br>
              <a:rPr lang="ru-RU" dirty="0" smtClean="0"/>
            </a:br>
            <a:r>
              <a:rPr lang="ru-RU" dirty="0" smtClean="0"/>
              <a:t>ИСПОЛЬЗОВАННЫЕ В ПРОЕКТЕ</a:t>
            </a:r>
            <a:endParaRPr dirty="0"/>
          </a:p>
        </p:txBody>
      </p:sp>
      <p:grpSp>
        <p:nvGrpSpPr>
          <p:cNvPr id="680" name="Google Shape;680;p29"/>
          <p:cNvGrpSpPr/>
          <p:nvPr/>
        </p:nvGrpSpPr>
        <p:grpSpPr>
          <a:xfrm>
            <a:off x="3136009" y="1733670"/>
            <a:ext cx="2871981" cy="713400"/>
            <a:chOff x="4662557" y="1651470"/>
            <a:chExt cx="2871981" cy="713400"/>
          </a:xfrm>
        </p:grpSpPr>
        <p:sp>
          <p:nvSpPr>
            <p:cNvPr id="682" name="Google Shape;682;p29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ЯП </a:t>
              </a:r>
              <a:r>
                <a:rPr lang="en-US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PYTHON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3136009" y="2675320"/>
            <a:ext cx="2871981" cy="713400"/>
            <a:chOff x="4662557" y="2593120"/>
            <a:chExt cx="2871981" cy="713400"/>
          </a:xfrm>
        </p:grpSpPr>
        <p:sp>
          <p:nvSpPr>
            <p:cNvPr id="686" name="Google Shape;686;p29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БАЗЫ ДАННЫХ </a:t>
              </a:r>
              <a:r>
                <a:rPr lang="en-US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SQL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3136009" y="3624107"/>
            <a:ext cx="2871981" cy="713400"/>
            <a:chOff x="4662557" y="3534770"/>
            <a:chExt cx="2871981" cy="713400"/>
          </a:xfrm>
        </p:grpSpPr>
        <p:sp>
          <p:nvSpPr>
            <p:cNvPr id="690" name="Google Shape;690;p29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Telegram API 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Экран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Rajdhani</vt:lpstr>
      <vt:lpstr>Arial</vt:lpstr>
      <vt:lpstr>Fira Sans Condensed Light</vt:lpstr>
      <vt:lpstr>Fira Sans Condensed</vt:lpstr>
      <vt:lpstr>AI Tech Agency Infographics by Slidesgo</vt:lpstr>
      <vt:lpstr>Telegram Bot Школа Английского</vt:lpstr>
      <vt:lpstr>Цели Проекта</vt:lpstr>
      <vt:lpstr>ТЕХНОЛОГИИ, ИСПОЛЬЗОВАННЫЕ В ПРОЕКТЕ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Школа Английского</dc:title>
  <dc:creator>ZUBAIR95</dc:creator>
  <cp:lastModifiedBy>ZUBAIR95</cp:lastModifiedBy>
  <cp:revision>3</cp:revision>
  <dcterms:modified xsi:type="dcterms:W3CDTF">2024-04-24T12:07:31Z</dcterms:modified>
</cp:coreProperties>
</file>