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38EA1-B8D4-4E87-85B6-CC0126DB775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7025D-116B-4D25-919A-8D2D41E3CB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554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025D-116B-4D25-919A-8D2D41E3CB7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600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GB" dirty="0"/>
              <a:t>C-Sharp Project </a:t>
            </a:r>
            <a:r>
              <a:rPr lang="en-GB" dirty="0" err="1"/>
              <a:t>Fifa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Made by: Group 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045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Moscow C-Sharp</a:t>
            </a:r>
          </a:p>
          <a:p>
            <a:r>
              <a:rPr lang="en-GB" dirty="0"/>
              <a:t>Live demo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490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MoSCoW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7049" y="863600"/>
            <a:ext cx="6798578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7196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1045</TotalTime>
  <Words>15</Words>
  <Application>Microsoft Office PowerPoint</Application>
  <PresentationFormat>Widescreen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Corbel</vt:lpstr>
      <vt:lpstr>Wingdings 2</vt:lpstr>
      <vt:lpstr>Frame</vt:lpstr>
      <vt:lpstr>C-Sharp Project Fifa</vt:lpstr>
      <vt:lpstr>Inleiding</vt:lpstr>
      <vt:lpstr>MoSCoW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C-Sharp Project Fifa</dc:title>
  <dc:creator>Roelen, Jurriaan (student)</dc:creator>
  <cp:lastModifiedBy>Roelen, Jurriaan (student)</cp:lastModifiedBy>
  <cp:revision>4</cp:revision>
  <dcterms:created xsi:type="dcterms:W3CDTF">2017-06-07T13:35:35Z</dcterms:created>
  <dcterms:modified xsi:type="dcterms:W3CDTF">2017-06-08T07:01:26Z</dcterms:modified>
</cp:coreProperties>
</file>