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8EA1-B8D4-4E87-85B6-CC0126DB775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025D-116B-4D25-919A-8D2D41E3CB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54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025D-116B-4D25-919A-8D2D41E3CB7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0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dirty="0"/>
              <a:t>C-Sharp Project </a:t>
            </a:r>
            <a:r>
              <a:rPr lang="en-GB" dirty="0" err="1"/>
              <a:t>Fifa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045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Moscow C-Sharp</a:t>
            </a:r>
          </a:p>
          <a:p>
            <a:r>
              <a:rPr lang="en-GB" dirty="0"/>
              <a:t>login/</a:t>
            </a:r>
            <a:r>
              <a:rPr lang="nl-NL" dirty="0"/>
              <a:t>registratie</a:t>
            </a:r>
            <a:r>
              <a:rPr lang="en-GB" dirty="0"/>
              <a:t> menu</a:t>
            </a:r>
          </a:p>
          <a:p>
            <a:r>
              <a:rPr lang="en-GB" dirty="0" err="1"/>
              <a:t>Gebruiker</a:t>
            </a:r>
            <a:r>
              <a:rPr lang="en-GB" dirty="0"/>
              <a:t> menu</a:t>
            </a:r>
          </a:p>
          <a:p>
            <a:r>
              <a:rPr lang="en-GB" dirty="0"/>
              <a:t>Admin menu</a:t>
            </a:r>
          </a:p>
          <a:p>
            <a:r>
              <a:rPr lang="en-GB" dirty="0"/>
              <a:t>Live 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90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MoSCoW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049" y="863600"/>
            <a:ext cx="679857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Login/Register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met </a:t>
            </a:r>
            <a:r>
              <a:rPr lang="nl-NL" dirty="0"/>
              <a:t>gebruikersnaam en wachtwoord</a:t>
            </a:r>
          </a:p>
          <a:p>
            <a:r>
              <a:rPr lang="nl-NL" dirty="0"/>
              <a:t>Register als gebruiker</a:t>
            </a:r>
          </a:p>
          <a:p>
            <a:r>
              <a:rPr lang="en-US" dirty="0"/>
              <a:t>Show ranking</a:t>
            </a:r>
          </a:p>
          <a:p>
            <a:r>
              <a:rPr lang="en-US" dirty="0"/>
              <a:t>Exit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91" y="2850782"/>
            <a:ext cx="4306554" cy="29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249406" cy="4601183"/>
          </a:xfrm>
        </p:spPr>
        <p:txBody>
          <a:bodyPr/>
          <a:lstStyle/>
          <a:p>
            <a:r>
              <a:rPr lang="nl-NL" dirty="0"/>
              <a:t>Gebruiker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Weddenschappen</a:t>
            </a:r>
          </a:p>
          <a:p>
            <a:r>
              <a:rPr lang="nl-NL" dirty="0"/>
              <a:t>Wedstrijdschema</a:t>
            </a:r>
          </a:p>
          <a:p>
            <a:r>
              <a:rPr lang="en-US" dirty="0"/>
              <a:t>Edit Predictions</a:t>
            </a:r>
          </a:p>
          <a:p>
            <a:r>
              <a:rPr lang="en-US" dirty="0"/>
              <a:t>Clear Predictions</a:t>
            </a:r>
          </a:p>
          <a:p>
            <a:r>
              <a:rPr lang="en-US" dirty="0"/>
              <a:t>Insert Predictions</a:t>
            </a:r>
          </a:p>
          <a:p>
            <a:r>
              <a:rPr lang="nl-NL" dirty="0"/>
              <a:t>Browser</a:t>
            </a:r>
          </a:p>
          <a:p>
            <a:r>
              <a:rPr lang="nl-NL" dirty="0"/>
              <a:t>Log 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64" y="2628172"/>
            <a:ext cx="5698457" cy="40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Teams importeren</a:t>
            </a:r>
          </a:p>
          <a:p>
            <a:r>
              <a:rPr lang="nl-NL" dirty="0"/>
              <a:t>Poule fase importeren</a:t>
            </a:r>
            <a:endParaRPr lang="en-US" dirty="0"/>
          </a:p>
          <a:p>
            <a:r>
              <a:rPr lang="en-US" dirty="0"/>
              <a:t>Playoffs </a:t>
            </a:r>
            <a:r>
              <a:rPr lang="nl-NL" dirty="0"/>
              <a:t>importeren</a:t>
            </a:r>
          </a:p>
          <a:p>
            <a:r>
              <a:rPr lang="nl-NL" dirty="0"/>
              <a:t>Handmatig scores invoeren</a:t>
            </a:r>
          </a:p>
          <a:p>
            <a:r>
              <a:rPr lang="nl-NL" dirty="0"/>
              <a:t>De bug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99" y="3897147"/>
            <a:ext cx="4665936" cy="2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0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63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Frame</vt:lpstr>
      <vt:lpstr>C-Sharp Project Fifa</vt:lpstr>
      <vt:lpstr>Inleiding</vt:lpstr>
      <vt:lpstr>MoSCoW</vt:lpstr>
      <vt:lpstr>Login/Register menu</vt:lpstr>
      <vt:lpstr>Gebruiker menu</vt:lpstr>
      <vt:lpstr>Admin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C-Sharp Project Fifa</dc:title>
  <dc:creator>Roelen, Jurriaan (student)</dc:creator>
  <cp:lastModifiedBy>Youri</cp:lastModifiedBy>
  <cp:revision>10</cp:revision>
  <dcterms:created xsi:type="dcterms:W3CDTF">2017-06-07T13:35:35Z</dcterms:created>
  <dcterms:modified xsi:type="dcterms:W3CDTF">2017-06-08T08:08:25Z</dcterms:modified>
</cp:coreProperties>
</file>