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Ironman" initials="TI" lastIdx="2" clrIdx="0">
    <p:extLst>
      <p:ext uri="{19B8F6BF-5375-455C-9EA6-DF929625EA0E}">
        <p15:presenceInfo xmlns:p15="http://schemas.microsoft.com/office/powerpoint/2012/main" userId="6bd660b12574c2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2" d="100"/>
          <a:sy n="62" d="100"/>
        </p:scale>
        <p:origin x="6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9T19:30:06.184" idx="1">
    <p:pos x="10" y="10"/>
    <p:text>## Waarom design patterns toepassen?
Een design pattern zorgt ervoor om bestaande problemen op te lossen.
Design patterns maakt communicatie tussen andere designs meer efficient.
Design patterns zijn herbruikbaar in meerdere projecten.
Design patterns bieden de oplossingen die helpen bij het definiëren van de systeemarchitectuur.
Het zijn beproefde en geteste oplossingen, omdat ze gebaseerd zijn op de kennis en ervaring van voorgaande softwareontwikkelaars.
Design patterns garanderen geen absolute oplossing voor een probleem. Ze bieden duidelijkheid over de systeemarchitectuur en de mogelijkheid om een beter systeem te bouwen.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9T19:30:32.677" idx="2">
    <p:pos x="10" y="10"/>
    <p:text>**Hoe pas je het design pattern toe?**
Bij niet lineare problemen wordt de Visitor design pattern toegepast. Bijv. in een hierarchy waar verschillende nodes zijn toegepast met daaronder de child nodes.
Een proces toepassen bij iedere node is het handig om een Visitor aan te maken zodat een node en de child nodes zelf de visitor kan toepassen.
Waar het nog meer toegepast kan worden zijn bij programmeer talen die geen multi dispatch ondersteuning hebben zoals Java.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8EFAC-2128-4247-9403-CAF0A954D6B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1AACF63-56A3-4998-AE40-85BC94CE2A34}">
      <dgm:prSet/>
      <dgm:spPr/>
      <dgm:t>
        <a:bodyPr/>
        <a:lstStyle/>
        <a:p>
          <a:pPr>
            <a:defRPr cap="all"/>
          </a:pPr>
          <a:r>
            <a:rPr lang="nl-NL"/>
            <a:t>Creational: Verschillende manieren om objecten te creeren</a:t>
          </a:r>
          <a:endParaRPr lang="en-US"/>
        </a:p>
      </dgm:t>
    </dgm:pt>
    <dgm:pt modelId="{07F32CC1-28CF-4CFE-B125-7D9BAFB9CDC5}" type="parTrans" cxnId="{5C32D7C3-5CD9-43A1-9036-3B1FF115C025}">
      <dgm:prSet/>
      <dgm:spPr/>
      <dgm:t>
        <a:bodyPr/>
        <a:lstStyle/>
        <a:p>
          <a:endParaRPr lang="en-US"/>
        </a:p>
      </dgm:t>
    </dgm:pt>
    <dgm:pt modelId="{3FBD4DE6-33C2-4D5F-A5A2-28E85F11722A}" type="sibTrans" cxnId="{5C32D7C3-5CD9-43A1-9036-3B1FF115C025}">
      <dgm:prSet/>
      <dgm:spPr/>
      <dgm:t>
        <a:bodyPr/>
        <a:lstStyle/>
        <a:p>
          <a:endParaRPr lang="en-US"/>
        </a:p>
      </dgm:t>
    </dgm:pt>
    <dgm:pt modelId="{1BBA66F6-18B6-4FD8-9713-E3312CA7FF57}">
      <dgm:prSet/>
      <dgm:spPr/>
      <dgm:t>
        <a:bodyPr/>
        <a:lstStyle/>
        <a:p>
          <a:pPr>
            <a:defRPr cap="all"/>
          </a:pPr>
          <a:r>
            <a:rPr lang="nl-NL"/>
            <a:t>Structural: Relaties tussen objecten</a:t>
          </a:r>
          <a:endParaRPr lang="en-US"/>
        </a:p>
      </dgm:t>
    </dgm:pt>
    <dgm:pt modelId="{60ADCC02-AA0F-41A5-ABE9-E92669E49F57}" type="parTrans" cxnId="{1CD7A829-A94B-4355-ABD8-11E1644F7CAE}">
      <dgm:prSet/>
      <dgm:spPr/>
      <dgm:t>
        <a:bodyPr/>
        <a:lstStyle/>
        <a:p>
          <a:endParaRPr lang="en-US"/>
        </a:p>
      </dgm:t>
    </dgm:pt>
    <dgm:pt modelId="{80E39A10-939D-4513-A88F-77A3F2E47FA9}" type="sibTrans" cxnId="{1CD7A829-A94B-4355-ABD8-11E1644F7CAE}">
      <dgm:prSet/>
      <dgm:spPr/>
      <dgm:t>
        <a:bodyPr/>
        <a:lstStyle/>
        <a:p>
          <a:endParaRPr lang="en-US"/>
        </a:p>
      </dgm:t>
    </dgm:pt>
    <dgm:pt modelId="{FFCE9DDC-F824-4553-AF6E-BF07C2D060BA}">
      <dgm:prSet/>
      <dgm:spPr/>
      <dgm:t>
        <a:bodyPr/>
        <a:lstStyle/>
        <a:p>
          <a:pPr>
            <a:defRPr cap="all"/>
          </a:pPr>
          <a:r>
            <a:rPr lang="nl-NL"/>
            <a:t>Behavioural: Communicatie tussen verschillende objecten</a:t>
          </a:r>
          <a:endParaRPr lang="en-US"/>
        </a:p>
      </dgm:t>
    </dgm:pt>
    <dgm:pt modelId="{FDF2950B-D715-47D5-9E7D-1287DB19BA0A}" type="parTrans" cxnId="{78F6A1FB-AEED-4877-9EEB-0F5BF16D0F9B}">
      <dgm:prSet/>
      <dgm:spPr/>
      <dgm:t>
        <a:bodyPr/>
        <a:lstStyle/>
        <a:p>
          <a:endParaRPr lang="en-US"/>
        </a:p>
      </dgm:t>
    </dgm:pt>
    <dgm:pt modelId="{96D70D1C-AFF7-4F00-92C8-625BE4EEA720}" type="sibTrans" cxnId="{78F6A1FB-AEED-4877-9EEB-0F5BF16D0F9B}">
      <dgm:prSet/>
      <dgm:spPr/>
      <dgm:t>
        <a:bodyPr/>
        <a:lstStyle/>
        <a:p>
          <a:endParaRPr lang="en-US"/>
        </a:p>
      </dgm:t>
    </dgm:pt>
    <dgm:pt modelId="{DFE3C9EB-DFCD-475D-92A4-F4A9F979269B}" type="pres">
      <dgm:prSet presAssocID="{26B8EFAC-2128-4247-9403-CAF0A954D6BF}" presName="root" presStyleCnt="0">
        <dgm:presLayoutVars>
          <dgm:dir/>
          <dgm:resizeHandles val="exact"/>
        </dgm:presLayoutVars>
      </dgm:prSet>
      <dgm:spPr/>
    </dgm:pt>
    <dgm:pt modelId="{4CB422F9-8849-4C38-B0FB-21C1BA761BBC}" type="pres">
      <dgm:prSet presAssocID="{41AACF63-56A3-4998-AE40-85BC94CE2A34}" presName="compNode" presStyleCnt="0"/>
      <dgm:spPr/>
    </dgm:pt>
    <dgm:pt modelId="{EEA7211E-1CCC-4BA5-85BD-2C972A477CF2}" type="pres">
      <dgm:prSet presAssocID="{41AACF63-56A3-4998-AE40-85BC94CE2A34}" presName="iconBgRect" presStyleLbl="bgShp" presStyleIdx="0" presStyleCnt="3"/>
      <dgm:spPr/>
    </dgm:pt>
    <dgm:pt modelId="{6C88838D-671D-4659-9892-44CDA9676BB7}" type="pres">
      <dgm:prSet presAssocID="{41AACF63-56A3-4998-AE40-85BC94CE2A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raanvogel"/>
        </a:ext>
      </dgm:extLst>
    </dgm:pt>
    <dgm:pt modelId="{8FA6C261-16E9-4D20-A58E-461853526CE6}" type="pres">
      <dgm:prSet presAssocID="{41AACF63-56A3-4998-AE40-85BC94CE2A34}" presName="spaceRect" presStyleCnt="0"/>
      <dgm:spPr/>
    </dgm:pt>
    <dgm:pt modelId="{9D19C5DC-57B3-499A-A6C0-23574676E65A}" type="pres">
      <dgm:prSet presAssocID="{41AACF63-56A3-4998-AE40-85BC94CE2A34}" presName="textRect" presStyleLbl="revTx" presStyleIdx="0" presStyleCnt="3">
        <dgm:presLayoutVars>
          <dgm:chMax val="1"/>
          <dgm:chPref val="1"/>
        </dgm:presLayoutVars>
      </dgm:prSet>
      <dgm:spPr/>
    </dgm:pt>
    <dgm:pt modelId="{EFCBE6F5-CA74-4A99-B8A1-99FF380AE61A}" type="pres">
      <dgm:prSet presAssocID="{3FBD4DE6-33C2-4D5F-A5A2-28E85F11722A}" presName="sibTrans" presStyleCnt="0"/>
      <dgm:spPr/>
    </dgm:pt>
    <dgm:pt modelId="{B78810D4-13BA-4EA2-8391-9F8D2781E707}" type="pres">
      <dgm:prSet presAssocID="{1BBA66F6-18B6-4FD8-9713-E3312CA7FF57}" presName="compNode" presStyleCnt="0"/>
      <dgm:spPr/>
    </dgm:pt>
    <dgm:pt modelId="{AFCA3D71-688B-4779-8418-0C5D579AB3E7}" type="pres">
      <dgm:prSet presAssocID="{1BBA66F6-18B6-4FD8-9713-E3312CA7FF57}" presName="iconBgRect" presStyleLbl="bgShp" presStyleIdx="1" presStyleCnt="3"/>
      <dgm:spPr/>
    </dgm:pt>
    <dgm:pt modelId="{0391AE13-6C1B-4888-ABE1-DA07AAAD3B51}" type="pres">
      <dgm:prSet presAssocID="{1BBA66F6-18B6-4FD8-9713-E3312CA7FF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rbindingen"/>
        </a:ext>
      </dgm:extLst>
    </dgm:pt>
    <dgm:pt modelId="{46A788A3-CF6F-45A1-82C5-B413D03351EF}" type="pres">
      <dgm:prSet presAssocID="{1BBA66F6-18B6-4FD8-9713-E3312CA7FF57}" presName="spaceRect" presStyleCnt="0"/>
      <dgm:spPr/>
    </dgm:pt>
    <dgm:pt modelId="{FD5F957C-BB00-4101-86A7-9DA8154382EE}" type="pres">
      <dgm:prSet presAssocID="{1BBA66F6-18B6-4FD8-9713-E3312CA7FF57}" presName="textRect" presStyleLbl="revTx" presStyleIdx="1" presStyleCnt="3">
        <dgm:presLayoutVars>
          <dgm:chMax val="1"/>
          <dgm:chPref val="1"/>
        </dgm:presLayoutVars>
      </dgm:prSet>
      <dgm:spPr/>
    </dgm:pt>
    <dgm:pt modelId="{BE222350-1CF6-4633-A418-23CD8FC60165}" type="pres">
      <dgm:prSet presAssocID="{80E39A10-939D-4513-A88F-77A3F2E47FA9}" presName="sibTrans" presStyleCnt="0"/>
      <dgm:spPr/>
    </dgm:pt>
    <dgm:pt modelId="{E4B123C2-E780-435F-A1FB-9752B5F0BDE4}" type="pres">
      <dgm:prSet presAssocID="{FFCE9DDC-F824-4553-AF6E-BF07C2D060BA}" presName="compNode" presStyleCnt="0"/>
      <dgm:spPr/>
    </dgm:pt>
    <dgm:pt modelId="{CB213F91-596E-40F9-BB46-0DB79BE1DD36}" type="pres">
      <dgm:prSet presAssocID="{FFCE9DDC-F824-4553-AF6E-BF07C2D060BA}" presName="iconBgRect" presStyleLbl="bgShp" presStyleIdx="2" presStyleCnt="3"/>
      <dgm:spPr/>
    </dgm:pt>
    <dgm:pt modelId="{CC30F744-BE96-4BFC-A453-A770AB9E6842}" type="pres">
      <dgm:prSet presAssocID="{FFCE9DDC-F824-4553-AF6E-BF07C2D060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F464B6C7-F6F1-451F-8B87-1D84379CFC10}" type="pres">
      <dgm:prSet presAssocID="{FFCE9DDC-F824-4553-AF6E-BF07C2D060BA}" presName="spaceRect" presStyleCnt="0"/>
      <dgm:spPr/>
    </dgm:pt>
    <dgm:pt modelId="{FCCE8787-3B94-4B62-914D-2E2EBADEE970}" type="pres">
      <dgm:prSet presAssocID="{FFCE9DDC-F824-4553-AF6E-BF07C2D060BA}" presName="textRect" presStyleLbl="revTx" presStyleIdx="2" presStyleCnt="3">
        <dgm:presLayoutVars>
          <dgm:chMax val="1"/>
          <dgm:chPref val="1"/>
        </dgm:presLayoutVars>
      </dgm:prSet>
      <dgm:spPr/>
    </dgm:pt>
  </dgm:ptLst>
  <dgm:cxnLst>
    <dgm:cxn modelId="{0F9BAC18-000F-496D-A233-CA502A961C57}" type="presOf" srcId="{41AACF63-56A3-4998-AE40-85BC94CE2A34}" destId="{9D19C5DC-57B3-499A-A6C0-23574676E65A}" srcOrd="0" destOrd="0" presId="urn:microsoft.com/office/officeart/2018/5/layout/IconCircleLabelList"/>
    <dgm:cxn modelId="{1CD7A829-A94B-4355-ABD8-11E1644F7CAE}" srcId="{26B8EFAC-2128-4247-9403-CAF0A954D6BF}" destId="{1BBA66F6-18B6-4FD8-9713-E3312CA7FF57}" srcOrd="1" destOrd="0" parTransId="{60ADCC02-AA0F-41A5-ABE9-E92669E49F57}" sibTransId="{80E39A10-939D-4513-A88F-77A3F2E47FA9}"/>
    <dgm:cxn modelId="{32A8956A-813D-4BF4-B40F-CADE5BA6BA3F}" type="presOf" srcId="{FFCE9DDC-F824-4553-AF6E-BF07C2D060BA}" destId="{FCCE8787-3B94-4B62-914D-2E2EBADEE970}" srcOrd="0" destOrd="0" presId="urn:microsoft.com/office/officeart/2018/5/layout/IconCircleLabelList"/>
    <dgm:cxn modelId="{5C32D7C3-5CD9-43A1-9036-3B1FF115C025}" srcId="{26B8EFAC-2128-4247-9403-CAF0A954D6BF}" destId="{41AACF63-56A3-4998-AE40-85BC94CE2A34}" srcOrd="0" destOrd="0" parTransId="{07F32CC1-28CF-4CFE-B125-7D9BAFB9CDC5}" sibTransId="{3FBD4DE6-33C2-4D5F-A5A2-28E85F11722A}"/>
    <dgm:cxn modelId="{5A0EA9CB-FA6D-47A0-8796-B4084092DE57}" type="presOf" srcId="{26B8EFAC-2128-4247-9403-CAF0A954D6BF}" destId="{DFE3C9EB-DFCD-475D-92A4-F4A9F979269B}" srcOrd="0" destOrd="0" presId="urn:microsoft.com/office/officeart/2018/5/layout/IconCircleLabelList"/>
    <dgm:cxn modelId="{B9C2D9FA-9112-4966-8144-39A27CE6CB58}" type="presOf" srcId="{1BBA66F6-18B6-4FD8-9713-E3312CA7FF57}" destId="{FD5F957C-BB00-4101-86A7-9DA8154382EE}" srcOrd="0" destOrd="0" presId="urn:microsoft.com/office/officeart/2018/5/layout/IconCircleLabelList"/>
    <dgm:cxn modelId="{78F6A1FB-AEED-4877-9EEB-0F5BF16D0F9B}" srcId="{26B8EFAC-2128-4247-9403-CAF0A954D6BF}" destId="{FFCE9DDC-F824-4553-AF6E-BF07C2D060BA}" srcOrd="2" destOrd="0" parTransId="{FDF2950B-D715-47D5-9E7D-1287DB19BA0A}" sibTransId="{96D70D1C-AFF7-4F00-92C8-625BE4EEA720}"/>
    <dgm:cxn modelId="{442FEB1E-E56B-4B6F-BF6B-5BD03759F3C2}" type="presParOf" srcId="{DFE3C9EB-DFCD-475D-92A4-F4A9F979269B}" destId="{4CB422F9-8849-4C38-B0FB-21C1BA761BBC}" srcOrd="0" destOrd="0" presId="urn:microsoft.com/office/officeart/2018/5/layout/IconCircleLabelList"/>
    <dgm:cxn modelId="{B94CCF77-437F-42AF-A698-5105F71ECCE8}" type="presParOf" srcId="{4CB422F9-8849-4C38-B0FB-21C1BA761BBC}" destId="{EEA7211E-1CCC-4BA5-85BD-2C972A477CF2}" srcOrd="0" destOrd="0" presId="urn:microsoft.com/office/officeart/2018/5/layout/IconCircleLabelList"/>
    <dgm:cxn modelId="{B3B43FCF-B7A5-4664-8320-A5DB45E2A8BB}" type="presParOf" srcId="{4CB422F9-8849-4C38-B0FB-21C1BA761BBC}" destId="{6C88838D-671D-4659-9892-44CDA9676BB7}" srcOrd="1" destOrd="0" presId="urn:microsoft.com/office/officeart/2018/5/layout/IconCircleLabelList"/>
    <dgm:cxn modelId="{0CF4FDE0-4339-46A9-A7FE-741A46A106CA}" type="presParOf" srcId="{4CB422F9-8849-4C38-B0FB-21C1BA761BBC}" destId="{8FA6C261-16E9-4D20-A58E-461853526CE6}" srcOrd="2" destOrd="0" presId="urn:microsoft.com/office/officeart/2018/5/layout/IconCircleLabelList"/>
    <dgm:cxn modelId="{D933E688-211D-41B4-BCA0-209349B10B77}" type="presParOf" srcId="{4CB422F9-8849-4C38-B0FB-21C1BA761BBC}" destId="{9D19C5DC-57B3-499A-A6C0-23574676E65A}" srcOrd="3" destOrd="0" presId="urn:microsoft.com/office/officeart/2018/5/layout/IconCircleLabelList"/>
    <dgm:cxn modelId="{F53DD158-0396-4978-B510-B76185C49E83}" type="presParOf" srcId="{DFE3C9EB-DFCD-475D-92A4-F4A9F979269B}" destId="{EFCBE6F5-CA74-4A99-B8A1-99FF380AE61A}" srcOrd="1" destOrd="0" presId="urn:microsoft.com/office/officeart/2018/5/layout/IconCircleLabelList"/>
    <dgm:cxn modelId="{68583B91-9B40-47BA-9BC2-8572A1E9C316}" type="presParOf" srcId="{DFE3C9EB-DFCD-475D-92A4-F4A9F979269B}" destId="{B78810D4-13BA-4EA2-8391-9F8D2781E707}" srcOrd="2" destOrd="0" presId="urn:microsoft.com/office/officeart/2018/5/layout/IconCircleLabelList"/>
    <dgm:cxn modelId="{D2DA84B3-9D66-40F3-BE10-7A125F582292}" type="presParOf" srcId="{B78810D4-13BA-4EA2-8391-9F8D2781E707}" destId="{AFCA3D71-688B-4779-8418-0C5D579AB3E7}" srcOrd="0" destOrd="0" presId="urn:microsoft.com/office/officeart/2018/5/layout/IconCircleLabelList"/>
    <dgm:cxn modelId="{F494030C-CC68-4D1E-B254-F7965FCA22EE}" type="presParOf" srcId="{B78810D4-13BA-4EA2-8391-9F8D2781E707}" destId="{0391AE13-6C1B-4888-ABE1-DA07AAAD3B51}" srcOrd="1" destOrd="0" presId="urn:microsoft.com/office/officeart/2018/5/layout/IconCircleLabelList"/>
    <dgm:cxn modelId="{BE541391-A4E2-46DF-A437-CE146C3FD033}" type="presParOf" srcId="{B78810D4-13BA-4EA2-8391-9F8D2781E707}" destId="{46A788A3-CF6F-45A1-82C5-B413D03351EF}" srcOrd="2" destOrd="0" presId="urn:microsoft.com/office/officeart/2018/5/layout/IconCircleLabelList"/>
    <dgm:cxn modelId="{AA787860-6ABD-4317-A139-3E4003BD266F}" type="presParOf" srcId="{B78810D4-13BA-4EA2-8391-9F8D2781E707}" destId="{FD5F957C-BB00-4101-86A7-9DA8154382EE}" srcOrd="3" destOrd="0" presId="urn:microsoft.com/office/officeart/2018/5/layout/IconCircleLabelList"/>
    <dgm:cxn modelId="{562D5775-4C2F-4737-95E2-3AE1E166E4BC}" type="presParOf" srcId="{DFE3C9EB-DFCD-475D-92A4-F4A9F979269B}" destId="{BE222350-1CF6-4633-A418-23CD8FC60165}" srcOrd="3" destOrd="0" presId="urn:microsoft.com/office/officeart/2018/5/layout/IconCircleLabelList"/>
    <dgm:cxn modelId="{30FFB338-BC46-444F-8E76-81555CA90AB4}" type="presParOf" srcId="{DFE3C9EB-DFCD-475D-92A4-F4A9F979269B}" destId="{E4B123C2-E780-435F-A1FB-9752B5F0BDE4}" srcOrd="4" destOrd="0" presId="urn:microsoft.com/office/officeart/2018/5/layout/IconCircleLabelList"/>
    <dgm:cxn modelId="{52AE5885-A014-4BE3-8248-E47CECE795D3}" type="presParOf" srcId="{E4B123C2-E780-435F-A1FB-9752B5F0BDE4}" destId="{CB213F91-596E-40F9-BB46-0DB79BE1DD36}" srcOrd="0" destOrd="0" presId="urn:microsoft.com/office/officeart/2018/5/layout/IconCircleLabelList"/>
    <dgm:cxn modelId="{C479B571-785A-4628-9872-249B8856973F}" type="presParOf" srcId="{E4B123C2-E780-435F-A1FB-9752B5F0BDE4}" destId="{CC30F744-BE96-4BFC-A453-A770AB9E6842}" srcOrd="1" destOrd="0" presId="urn:microsoft.com/office/officeart/2018/5/layout/IconCircleLabelList"/>
    <dgm:cxn modelId="{F62189EC-9EB2-48B9-8587-E7D8F12AA5FC}" type="presParOf" srcId="{E4B123C2-E780-435F-A1FB-9752B5F0BDE4}" destId="{F464B6C7-F6F1-451F-8B87-1D84379CFC10}" srcOrd="2" destOrd="0" presId="urn:microsoft.com/office/officeart/2018/5/layout/IconCircleLabelList"/>
    <dgm:cxn modelId="{232328EB-2F09-418F-94EA-A2354C74B20D}" type="presParOf" srcId="{E4B123C2-E780-435F-A1FB-9752B5F0BDE4}" destId="{FCCE8787-3B94-4B62-914D-2E2EBADEE97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DD21D-F56D-4F1D-BEA3-BDD26CD1D5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6690DE-C5DE-4E50-A75E-E4162D3D6470}">
      <dgm:prSet/>
      <dgm:spPr/>
      <dgm:t>
        <a:bodyPr/>
        <a:lstStyle/>
        <a:p>
          <a:r>
            <a:rPr lang="nl-NL"/>
            <a:t>Zorgt ervoor dat je op een abstract niveau met andere ontwerpers kan communiceren, zo hoef je niet toe te lichten hoe het gehele programma tot stand komt (je benoemd alleen de naam)</a:t>
          </a:r>
          <a:endParaRPr lang="en-US"/>
        </a:p>
      </dgm:t>
    </dgm:pt>
    <dgm:pt modelId="{12C350AE-C237-4322-A2AE-7BE3C52D7DD3}" type="parTrans" cxnId="{6CF8B3E9-F0BE-44B7-9CAB-CB59467AFA57}">
      <dgm:prSet/>
      <dgm:spPr/>
      <dgm:t>
        <a:bodyPr/>
        <a:lstStyle/>
        <a:p>
          <a:endParaRPr lang="en-US"/>
        </a:p>
      </dgm:t>
    </dgm:pt>
    <dgm:pt modelId="{F788EBC2-7BB4-4216-A9F3-85468E1F074C}" type="sibTrans" cxnId="{6CF8B3E9-F0BE-44B7-9CAB-CB59467AFA57}">
      <dgm:prSet/>
      <dgm:spPr/>
      <dgm:t>
        <a:bodyPr/>
        <a:lstStyle/>
        <a:p>
          <a:endParaRPr lang="en-US"/>
        </a:p>
      </dgm:t>
    </dgm:pt>
    <dgm:pt modelId="{C027A785-7062-47F0-A904-CD2390274B9B}">
      <dgm:prSet/>
      <dgm:spPr/>
      <dgm:t>
        <a:bodyPr/>
        <a:lstStyle/>
        <a:p>
          <a:r>
            <a:rPr lang="nl-NL"/>
            <a:t>Je leert om herbruikbare, onhoudbare en goed gestructureerde code te schrijven door het toepassen van design patterns</a:t>
          </a:r>
          <a:endParaRPr lang="en-US"/>
        </a:p>
      </dgm:t>
    </dgm:pt>
    <dgm:pt modelId="{85F121B8-D1D1-452F-BA3F-88647BDEB1F0}" type="parTrans" cxnId="{C2CD2C7A-DD91-4C5C-9F71-25D81132936C}">
      <dgm:prSet/>
      <dgm:spPr/>
      <dgm:t>
        <a:bodyPr/>
        <a:lstStyle/>
        <a:p>
          <a:endParaRPr lang="en-US"/>
        </a:p>
      </dgm:t>
    </dgm:pt>
    <dgm:pt modelId="{99E66F2F-04A0-4EA6-9B71-8B75AEF0B70B}" type="sibTrans" cxnId="{C2CD2C7A-DD91-4C5C-9F71-25D81132936C}">
      <dgm:prSet/>
      <dgm:spPr/>
      <dgm:t>
        <a:bodyPr/>
        <a:lstStyle/>
        <a:p>
          <a:endParaRPr lang="en-US"/>
        </a:p>
      </dgm:t>
    </dgm:pt>
    <dgm:pt modelId="{C63520A5-0C62-42C5-A5E3-445FA136B8AB}">
      <dgm:prSet/>
      <dgm:spPr/>
      <dgm:t>
        <a:bodyPr/>
        <a:lstStyle/>
        <a:p>
          <a:r>
            <a:rPr lang="nl-NL"/>
            <a:t>Ze zijn taal onafhankelijk dus je kan op deze manier makkelijker nieuwe talen leren</a:t>
          </a:r>
          <a:endParaRPr lang="en-US"/>
        </a:p>
      </dgm:t>
    </dgm:pt>
    <dgm:pt modelId="{D44CD3E3-FDAC-457B-A025-159F6718DC5B}" type="parTrans" cxnId="{48FF1ECB-B5EE-4DA8-A4A4-5DD116EE5AF9}">
      <dgm:prSet/>
      <dgm:spPr/>
      <dgm:t>
        <a:bodyPr/>
        <a:lstStyle/>
        <a:p>
          <a:endParaRPr lang="en-US"/>
        </a:p>
      </dgm:t>
    </dgm:pt>
    <dgm:pt modelId="{57954F66-BEC5-4AE5-804D-8B422AFFAF7E}" type="sibTrans" cxnId="{48FF1ECB-B5EE-4DA8-A4A4-5DD116EE5AF9}">
      <dgm:prSet/>
      <dgm:spPr/>
      <dgm:t>
        <a:bodyPr/>
        <a:lstStyle/>
        <a:p>
          <a:endParaRPr lang="en-US"/>
        </a:p>
      </dgm:t>
    </dgm:pt>
    <dgm:pt modelId="{88392E74-47ED-4066-ABA3-BD48F096C907}" type="pres">
      <dgm:prSet presAssocID="{B74DD21D-F56D-4F1D-BEA3-BDD26CD1D539}" presName="root" presStyleCnt="0">
        <dgm:presLayoutVars>
          <dgm:dir/>
          <dgm:resizeHandles val="exact"/>
        </dgm:presLayoutVars>
      </dgm:prSet>
      <dgm:spPr/>
    </dgm:pt>
    <dgm:pt modelId="{D7FA1D89-F428-4F57-A62F-4B623A013917}" type="pres">
      <dgm:prSet presAssocID="{5B6690DE-C5DE-4E50-A75E-E4162D3D6470}" presName="compNode" presStyleCnt="0"/>
      <dgm:spPr/>
    </dgm:pt>
    <dgm:pt modelId="{9154001D-2FCD-472B-8811-77DA88E3E988}" type="pres">
      <dgm:prSet presAssocID="{5B6690DE-C5DE-4E50-A75E-E4162D3D6470}" presName="bgRect" presStyleLbl="bgShp" presStyleIdx="0" presStyleCnt="3"/>
      <dgm:spPr/>
    </dgm:pt>
    <dgm:pt modelId="{A269BB68-208C-4AF7-B41B-00FE08A9B07C}" type="pres">
      <dgm:prSet presAssocID="{5B6690DE-C5DE-4E50-A75E-E4162D3D64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rollen"/>
        </a:ext>
      </dgm:extLst>
    </dgm:pt>
    <dgm:pt modelId="{41B251F7-0B91-4739-9621-197BEB6795BD}" type="pres">
      <dgm:prSet presAssocID="{5B6690DE-C5DE-4E50-A75E-E4162D3D6470}" presName="spaceRect" presStyleCnt="0"/>
      <dgm:spPr/>
    </dgm:pt>
    <dgm:pt modelId="{070F5AE1-91FF-4B19-9C66-8068337FED25}" type="pres">
      <dgm:prSet presAssocID="{5B6690DE-C5DE-4E50-A75E-E4162D3D6470}" presName="parTx" presStyleLbl="revTx" presStyleIdx="0" presStyleCnt="3">
        <dgm:presLayoutVars>
          <dgm:chMax val="0"/>
          <dgm:chPref val="0"/>
        </dgm:presLayoutVars>
      </dgm:prSet>
      <dgm:spPr/>
    </dgm:pt>
    <dgm:pt modelId="{D0FBA214-3086-4C27-BB89-C72A43AE317E}" type="pres">
      <dgm:prSet presAssocID="{F788EBC2-7BB4-4216-A9F3-85468E1F074C}" presName="sibTrans" presStyleCnt="0"/>
      <dgm:spPr/>
    </dgm:pt>
    <dgm:pt modelId="{5ECDADC4-9486-4BF5-A64C-4AAA557CF6EE}" type="pres">
      <dgm:prSet presAssocID="{C027A785-7062-47F0-A904-CD2390274B9B}" presName="compNode" presStyleCnt="0"/>
      <dgm:spPr/>
    </dgm:pt>
    <dgm:pt modelId="{28063245-65C6-4558-AB02-BBB470BB7BEA}" type="pres">
      <dgm:prSet presAssocID="{C027A785-7062-47F0-A904-CD2390274B9B}" presName="bgRect" presStyleLbl="bgShp" presStyleIdx="1" presStyleCnt="3"/>
      <dgm:spPr/>
    </dgm:pt>
    <dgm:pt modelId="{6BD810C0-AF8A-4B53-BEF6-E17D30D86358}" type="pres">
      <dgm:prSet presAssocID="{C027A785-7062-47F0-A904-CD2390274B9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uim omhoog"/>
        </a:ext>
      </dgm:extLst>
    </dgm:pt>
    <dgm:pt modelId="{82E9DB70-5CEB-4049-9C2F-9DC2CDFA422B}" type="pres">
      <dgm:prSet presAssocID="{C027A785-7062-47F0-A904-CD2390274B9B}" presName="spaceRect" presStyleCnt="0"/>
      <dgm:spPr/>
    </dgm:pt>
    <dgm:pt modelId="{B7F55FCB-8FFA-4499-A039-33AD3C876FB7}" type="pres">
      <dgm:prSet presAssocID="{C027A785-7062-47F0-A904-CD2390274B9B}" presName="parTx" presStyleLbl="revTx" presStyleIdx="1" presStyleCnt="3">
        <dgm:presLayoutVars>
          <dgm:chMax val="0"/>
          <dgm:chPref val="0"/>
        </dgm:presLayoutVars>
      </dgm:prSet>
      <dgm:spPr/>
    </dgm:pt>
    <dgm:pt modelId="{76FE2EE1-490D-4FF6-AF95-05436235E633}" type="pres">
      <dgm:prSet presAssocID="{99E66F2F-04A0-4EA6-9B71-8B75AEF0B70B}" presName="sibTrans" presStyleCnt="0"/>
      <dgm:spPr/>
    </dgm:pt>
    <dgm:pt modelId="{FD2A71DC-92CD-4485-A070-F5BE2D445514}" type="pres">
      <dgm:prSet presAssocID="{C63520A5-0C62-42C5-A5E3-445FA136B8AB}" presName="compNode" presStyleCnt="0"/>
      <dgm:spPr/>
    </dgm:pt>
    <dgm:pt modelId="{B29A2882-5BDA-4738-B94A-39F0E91FC044}" type="pres">
      <dgm:prSet presAssocID="{C63520A5-0C62-42C5-A5E3-445FA136B8AB}" presName="bgRect" presStyleLbl="bgShp" presStyleIdx="2" presStyleCnt="3"/>
      <dgm:spPr/>
    </dgm:pt>
    <dgm:pt modelId="{95941339-CBB1-4D63-A467-C9400D5E8CC8}" type="pres">
      <dgm:prSet presAssocID="{C63520A5-0C62-42C5-A5E3-445FA136B8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ED3042B-5520-456E-A911-A39578615049}" type="pres">
      <dgm:prSet presAssocID="{C63520A5-0C62-42C5-A5E3-445FA136B8AB}" presName="spaceRect" presStyleCnt="0"/>
      <dgm:spPr/>
    </dgm:pt>
    <dgm:pt modelId="{AE0B42FF-01F1-4F00-914D-FAFF9FC2B8F8}" type="pres">
      <dgm:prSet presAssocID="{C63520A5-0C62-42C5-A5E3-445FA136B8AB}" presName="parTx" presStyleLbl="revTx" presStyleIdx="2" presStyleCnt="3">
        <dgm:presLayoutVars>
          <dgm:chMax val="0"/>
          <dgm:chPref val="0"/>
        </dgm:presLayoutVars>
      </dgm:prSet>
      <dgm:spPr/>
    </dgm:pt>
  </dgm:ptLst>
  <dgm:cxnLst>
    <dgm:cxn modelId="{117D2B38-5EE1-41A5-BFC6-B55DB41D5F25}" type="presOf" srcId="{5B6690DE-C5DE-4E50-A75E-E4162D3D6470}" destId="{070F5AE1-91FF-4B19-9C66-8068337FED25}" srcOrd="0" destOrd="0" presId="urn:microsoft.com/office/officeart/2018/2/layout/IconVerticalSolidList"/>
    <dgm:cxn modelId="{5883BB3E-6FBC-4BC8-BB4B-24E7C2A587ED}" type="presOf" srcId="{C63520A5-0C62-42C5-A5E3-445FA136B8AB}" destId="{AE0B42FF-01F1-4F00-914D-FAFF9FC2B8F8}" srcOrd="0" destOrd="0" presId="urn:microsoft.com/office/officeart/2018/2/layout/IconVerticalSolidList"/>
    <dgm:cxn modelId="{C2CD2C7A-DD91-4C5C-9F71-25D81132936C}" srcId="{B74DD21D-F56D-4F1D-BEA3-BDD26CD1D539}" destId="{C027A785-7062-47F0-A904-CD2390274B9B}" srcOrd="1" destOrd="0" parTransId="{85F121B8-D1D1-452F-BA3F-88647BDEB1F0}" sibTransId="{99E66F2F-04A0-4EA6-9B71-8B75AEF0B70B}"/>
    <dgm:cxn modelId="{2E89F6BA-0C32-4A63-93AF-4EDA5ACAD4DB}" type="presOf" srcId="{C027A785-7062-47F0-A904-CD2390274B9B}" destId="{B7F55FCB-8FFA-4499-A039-33AD3C876FB7}" srcOrd="0" destOrd="0" presId="urn:microsoft.com/office/officeart/2018/2/layout/IconVerticalSolidList"/>
    <dgm:cxn modelId="{48FF1ECB-B5EE-4DA8-A4A4-5DD116EE5AF9}" srcId="{B74DD21D-F56D-4F1D-BEA3-BDD26CD1D539}" destId="{C63520A5-0C62-42C5-A5E3-445FA136B8AB}" srcOrd="2" destOrd="0" parTransId="{D44CD3E3-FDAC-457B-A025-159F6718DC5B}" sibTransId="{57954F66-BEC5-4AE5-804D-8B422AFFAF7E}"/>
    <dgm:cxn modelId="{6CF8B3E9-F0BE-44B7-9CAB-CB59467AFA57}" srcId="{B74DD21D-F56D-4F1D-BEA3-BDD26CD1D539}" destId="{5B6690DE-C5DE-4E50-A75E-E4162D3D6470}" srcOrd="0" destOrd="0" parTransId="{12C350AE-C237-4322-A2AE-7BE3C52D7DD3}" sibTransId="{F788EBC2-7BB4-4216-A9F3-85468E1F074C}"/>
    <dgm:cxn modelId="{C99202F2-00BF-4B98-88B8-46EA8370D613}" type="presOf" srcId="{B74DD21D-F56D-4F1D-BEA3-BDD26CD1D539}" destId="{88392E74-47ED-4066-ABA3-BD48F096C907}" srcOrd="0" destOrd="0" presId="urn:microsoft.com/office/officeart/2018/2/layout/IconVerticalSolidList"/>
    <dgm:cxn modelId="{2F54E3C5-B26F-4F58-A5C6-35E2D894384E}" type="presParOf" srcId="{88392E74-47ED-4066-ABA3-BD48F096C907}" destId="{D7FA1D89-F428-4F57-A62F-4B623A013917}" srcOrd="0" destOrd="0" presId="urn:microsoft.com/office/officeart/2018/2/layout/IconVerticalSolidList"/>
    <dgm:cxn modelId="{7BE59B39-1AE4-4604-BD94-6C80BE6C03CE}" type="presParOf" srcId="{D7FA1D89-F428-4F57-A62F-4B623A013917}" destId="{9154001D-2FCD-472B-8811-77DA88E3E988}" srcOrd="0" destOrd="0" presId="urn:microsoft.com/office/officeart/2018/2/layout/IconVerticalSolidList"/>
    <dgm:cxn modelId="{1EFF5002-6BD3-4B8E-9E37-B3537C5A7979}" type="presParOf" srcId="{D7FA1D89-F428-4F57-A62F-4B623A013917}" destId="{A269BB68-208C-4AF7-B41B-00FE08A9B07C}" srcOrd="1" destOrd="0" presId="urn:microsoft.com/office/officeart/2018/2/layout/IconVerticalSolidList"/>
    <dgm:cxn modelId="{289BD7B6-0605-4FDD-AA69-2400A3E88DD1}" type="presParOf" srcId="{D7FA1D89-F428-4F57-A62F-4B623A013917}" destId="{41B251F7-0B91-4739-9621-197BEB6795BD}" srcOrd="2" destOrd="0" presId="urn:microsoft.com/office/officeart/2018/2/layout/IconVerticalSolidList"/>
    <dgm:cxn modelId="{14E00CFA-BA87-42A6-BB29-C509C506A7A6}" type="presParOf" srcId="{D7FA1D89-F428-4F57-A62F-4B623A013917}" destId="{070F5AE1-91FF-4B19-9C66-8068337FED25}" srcOrd="3" destOrd="0" presId="urn:microsoft.com/office/officeart/2018/2/layout/IconVerticalSolidList"/>
    <dgm:cxn modelId="{1F7F2641-EC89-4B7A-A447-F511BF0B244F}" type="presParOf" srcId="{88392E74-47ED-4066-ABA3-BD48F096C907}" destId="{D0FBA214-3086-4C27-BB89-C72A43AE317E}" srcOrd="1" destOrd="0" presId="urn:microsoft.com/office/officeart/2018/2/layout/IconVerticalSolidList"/>
    <dgm:cxn modelId="{E7B669E2-C323-4693-828E-6B327C40FCEB}" type="presParOf" srcId="{88392E74-47ED-4066-ABA3-BD48F096C907}" destId="{5ECDADC4-9486-4BF5-A64C-4AAA557CF6EE}" srcOrd="2" destOrd="0" presId="urn:microsoft.com/office/officeart/2018/2/layout/IconVerticalSolidList"/>
    <dgm:cxn modelId="{3EA96105-BCE0-4DF2-A924-9CC4AE63460D}" type="presParOf" srcId="{5ECDADC4-9486-4BF5-A64C-4AAA557CF6EE}" destId="{28063245-65C6-4558-AB02-BBB470BB7BEA}" srcOrd="0" destOrd="0" presId="urn:microsoft.com/office/officeart/2018/2/layout/IconVerticalSolidList"/>
    <dgm:cxn modelId="{B001621F-EF92-4ACF-B226-5230E9E558B6}" type="presParOf" srcId="{5ECDADC4-9486-4BF5-A64C-4AAA557CF6EE}" destId="{6BD810C0-AF8A-4B53-BEF6-E17D30D86358}" srcOrd="1" destOrd="0" presId="urn:microsoft.com/office/officeart/2018/2/layout/IconVerticalSolidList"/>
    <dgm:cxn modelId="{9334FB96-D454-493B-B8B3-52C08C1B83CC}" type="presParOf" srcId="{5ECDADC4-9486-4BF5-A64C-4AAA557CF6EE}" destId="{82E9DB70-5CEB-4049-9C2F-9DC2CDFA422B}" srcOrd="2" destOrd="0" presId="urn:microsoft.com/office/officeart/2018/2/layout/IconVerticalSolidList"/>
    <dgm:cxn modelId="{6AF9A25A-5230-4BBA-81D5-49D703E6D696}" type="presParOf" srcId="{5ECDADC4-9486-4BF5-A64C-4AAA557CF6EE}" destId="{B7F55FCB-8FFA-4499-A039-33AD3C876FB7}" srcOrd="3" destOrd="0" presId="urn:microsoft.com/office/officeart/2018/2/layout/IconVerticalSolidList"/>
    <dgm:cxn modelId="{33E4F226-DF43-488D-98E8-1699678FC268}" type="presParOf" srcId="{88392E74-47ED-4066-ABA3-BD48F096C907}" destId="{76FE2EE1-490D-4FF6-AF95-05436235E633}" srcOrd="3" destOrd="0" presId="urn:microsoft.com/office/officeart/2018/2/layout/IconVerticalSolidList"/>
    <dgm:cxn modelId="{BED2BBD8-5B7F-483C-A6A0-8C312454BA16}" type="presParOf" srcId="{88392E74-47ED-4066-ABA3-BD48F096C907}" destId="{FD2A71DC-92CD-4485-A070-F5BE2D445514}" srcOrd="4" destOrd="0" presId="urn:microsoft.com/office/officeart/2018/2/layout/IconVerticalSolidList"/>
    <dgm:cxn modelId="{DB3619C6-5D02-4C87-91FB-2490320EC33D}" type="presParOf" srcId="{FD2A71DC-92CD-4485-A070-F5BE2D445514}" destId="{B29A2882-5BDA-4738-B94A-39F0E91FC044}" srcOrd="0" destOrd="0" presId="urn:microsoft.com/office/officeart/2018/2/layout/IconVerticalSolidList"/>
    <dgm:cxn modelId="{0F0351FF-69DD-43B9-8BF2-DD7EBAA77D18}" type="presParOf" srcId="{FD2A71DC-92CD-4485-A070-F5BE2D445514}" destId="{95941339-CBB1-4D63-A467-C9400D5E8CC8}" srcOrd="1" destOrd="0" presId="urn:microsoft.com/office/officeart/2018/2/layout/IconVerticalSolidList"/>
    <dgm:cxn modelId="{7EECB402-7A33-4813-8A27-623FEA084E88}" type="presParOf" srcId="{FD2A71DC-92CD-4485-A070-F5BE2D445514}" destId="{FED3042B-5520-456E-A911-A39578615049}" srcOrd="2" destOrd="0" presId="urn:microsoft.com/office/officeart/2018/2/layout/IconVerticalSolidList"/>
    <dgm:cxn modelId="{196AEB8A-2F72-4FB5-8513-959290AB738D}" type="presParOf" srcId="{FD2A71DC-92CD-4485-A070-F5BE2D445514}" destId="{AE0B42FF-01F1-4F00-914D-FAFF9FC2B8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F94C76-76C3-4686-A1BF-B706FDBCBC0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BFA1BBB0-E71C-44C6-9C3E-A04C2E1D8BF9}">
      <dgm:prSet/>
      <dgm:spPr/>
      <dgm:t>
        <a:bodyPr/>
        <a:lstStyle/>
        <a:p>
          <a:pPr>
            <a:defRPr cap="all"/>
          </a:pPr>
          <a:r>
            <a:rPr lang="nl-NL"/>
            <a:t>Probleem beschrijving</a:t>
          </a:r>
          <a:endParaRPr lang="en-US"/>
        </a:p>
      </dgm:t>
    </dgm:pt>
    <dgm:pt modelId="{20D69357-8012-4A6E-A73C-4107A74769F1}" type="parTrans" cxnId="{DE1B9E49-113A-44F2-8923-978D664E35DD}">
      <dgm:prSet/>
      <dgm:spPr/>
      <dgm:t>
        <a:bodyPr/>
        <a:lstStyle/>
        <a:p>
          <a:endParaRPr lang="en-US"/>
        </a:p>
      </dgm:t>
    </dgm:pt>
    <dgm:pt modelId="{24AB1C61-FD4D-403B-9865-664BAEB141EE}" type="sibTrans" cxnId="{DE1B9E49-113A-44F2-8923-978D664E35DD}">
      <dgm:prSet/>
      <dgm:spPr/>
      <dgm:t>
        <a:bodyPr/>
        <a:lstStyle/>
        <a:p>
          <a:endParaRPr lang="en-US"/>
        </a:p>
      </dgm:t>
    </dgm:pt>
    <dgm:pt modelId="{0444CFCA-14CC-441E-B33A-D176AA5E96B7}">
      <dgm:prSet/>
      <dgm:spPr/>
      <dgm:t>
        <a:bodyPr/>
        <a:lstStyle/>
        <a:p>
          <a:pPr>
            <a:defRPr cap="all"/>
          </a:pPr>
          <a:r>
            <a:rPr lang="nl-NL"/>
            <a:t>Oplossing en aanpak</a:t>
          </a:r>
          <a:endParaRPr lang="en-US"/>
        </a:p>
      </dgm:t>
    </dgm:pt>
    <dgm:pt modelId="{1CF5FAAC-3BF9-41A2-9653-9EDDE08A8E99}" type="parTrans" cxnId="{E4DD7156-5A1F-43EA-908F-7E8CDFCE8BD5}">
      <dgm:prSet/>
      <dgm:spPr/>
      <dgm:t>
        <a:bodyPr/>
        <a:lstStyle/>
        <a:p>
          <a:endParaRPr lang="en-US"/>
        </a:p>
      </dgm:t>
    </dgm:pt>
    <dgm:pt modelId="{28AA0524-C51F-4AA4-A18A-EEA06829A501}" type="sibTrans" cxnId="{E4DD7156-5A1F-43EA-908F-7E8CDFCE8BD5}">
      <dgm:prSet/>
      <dgm:spPr/>
      <dgm:t>
        <a:bodyPr/>
        <a:lstStyle/>
        <a:p>
          <a:endParaRPr lang="en-US"/>
        </a:p>
      </dgm:t>
    </dgm:pt>
    <dgm:pt modelId="{69F6F7C4-BEC2-45BC-8AA8-5EC9683CB086}">
      <dgm:prSet/>
      <dgm:spPr/>
      <dgm:t>
        <a:bodyPr/>
        <a:lstStyle/>
        <a:p>
          <a:pPr>
            <a:defRPr cap="all"/>
          </a:pPr>
          <a:r>
            <a:rPr lang="nl-NL"/>
            <a:t>Code</a:t>
          </a:r>
          <a:endParaRPr lang="en-US"/>
        </a:p>
      </dgm:t>
    </dgm:pt>
    <dgm:pt modelId="{C27150E2-C3DF-4204-9BFA-74088F1C7EAE}" type="parTrans" cxnId="{218A481F-6619-4AE5-A3D2-3CCC91E110CB}">
      <dgm:prSet/>
      <dgm:spPr/>
      <dgm:t>
        <a:bodyPr/>
        <a:lstStyle/>
        <a:p>
          <a:endParaRPr lang="en-US"/>
        </a:p>
      </dgm:t>
    </dgm:pt>
    <dgm:pt modelId="{F9DF8F7F-A18E-4466-ABE1-431F4A1F68CB}" type="sibTrans" cxnId="{218A481F-6619-4AE5-A3D2-3CCC91E110CB}">
      <dgm:prSet/>
      <dgm:spPr/>
      <dgm:t>
        <a:bodyPr/>
        <a:lstStyle/>
        <a:p>
          <a:endParaRPr lang="en-US"/>
        </a:p>
      </dgm:t>
    </dgm:pt>
    <dgm:pt modelId="{38148EE3-1E60-48E0-B8EF-C45D67C3BC74}" type="pres">
      <dgm:prSet presAssocID="{3CF94C76-76C3-4686-A1BF-B706FDBCBC01}" presName="root" presStyleCnt="0">
        <dgm:presLayoutVars>
          <dgm:dir/>
          <dgm:resizeHandles val="exact"/>
        </dgm:presLayoutVars>
      </dgm:prSet>
      <dgm:spPr/>
    </dgm:pt>
    <dgm:pt modelId="{52E9491A-4CF1-4E2A-974D-684A317D8EA6}" type="pres">
      <dgm:prSet presAssocID="{BFA1BBB0-E71C-44C6-9C3E-A04C2E1D8BF9}" presName="compNode" presStyleCnt="0"/>
      <dgm:spPr/>
    </dgm:pt>
    <dgm:pt modelId="{AF1C09BB-05F6-4D75-81FB-6A5EF953A9A6}" type="pres">
      <dgm:prSet presAssocID="{BFA1BBB0-E71C-44C6-9C3E-A04C2E1D8BF9}" presName="iconBgRect" presStyleLbl="bgShp" presStyleIdx="0" presStyleCnt="3"/>
      <dgm:spPr/>
    </dgm:pt>
    <dgm:pt modelId="{30C5E23E-2ABF-44A0-9A6C-D29EFCE870E6}" type="pres">
      <dgm:prSet presAssocID="{BFA1BBB0-E71C-44C6-9C3E-A04C2E1D8B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A7C2424-23A9-4064-973A-9B7552E1855F}" type="pres">
      <dgm:prSet presAssocID="{BFA1BBB0-E71C-44C6-9C3E-A04C2E1D8BF9}" presName="spaceRect" presStyleCnt="0"/>
      <dgm:spPr/>
    </dgm:pt>
    <dgm:pt modelId="{60F1F8B3-F5DF-4B71-91F8-5405AC545A0D}" type="pres">
      <dgm:prSet presAssocID="{BFA1BBB0-E71C-44C6-9C3E-A04C2E1D8BF9}" presName="textRect" presStyleLbl="revTx" presStyleIdx="0" presStyleCnt="3">
        <dgm:presLayoutVars>
          <dgm:chMax val="1"/>
          <dgm:chPref val="1"/>
        </dgm:presLayoutVars>
      </dgm:prSet>
      <dgm:spPr/>
    </dgm:pt>
    <dgm:pt modelId="{00A2867E-1DCA-4FBA-805A-06CFFDD1252B}" type="pres">
      <dgm:prSet presAssocID="{24AB1C61-FD4D-403B-9865-664BAEB141EE}" presName="sibTrans" presStyleCnt="0"/>
      <dgm:spPr/>
    </dgm:pt>
    <dgm:pt modelId="{C108BD41-F1A6-4181-8BC0-3131DA682AE2}" type="pres">
      <dgm:prSet presAssocID="{0444CFCA-14CC-441E-B33A-D176AA5E96B7}" presName="compNode" presStyleCnt="0"/>
      <dgm:spPr/>
    </dgm:pt>
    <dgm:pt modelId="{7AA0CBAB-DDC0-4E05-890A-867215FE20C8}" type="pres">
      <dgm:prSet presAssocID="{0444CFCA-14CC-441E-B33A-D176AA5E96B7}" presName="iconBgRect" presStyleLbl="bgShp" presStyleIdx="1" presStyleCnt="3"/>
      <dgm:spPr/>
    </dgm:pt>
    <dgm:pt modelId="{3A63DB12-7D9F-4EDB-9D22-D7F94BBE3F2F}" type="pres">
      <dgm:prSet presAssocID="{0444CFCA-14CC-441E-B33A-D176AA5E96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1E095159-E1FF-4918-9AF7-37182349BD57}" type="pres">
      <dgm:prSet presAssocID="{0444CFCA-14CC-441E-B33A-D176AA5E96B7}" presName="spaceRect" presStyleCnt="0"/>
      <dgm:spPr/>
    </dgm:pt>
    <dgm:pt modelId="{F26FD105-77AF-4EF7-AB04-77D6BC9F2767}" type="pres">
      <dgm:prSet presAssocID="{0444CFCA-14CC-441E-B33A-D176AA5E96B7}" presName="textRect" presStyleLbl="revTx" presStyleIdx="1" presStyleCnt="3">
        <dgm:presLayoutVars>
          <dgm:chMax val="1"/>
          <dgm:chPref val="1"/>
        </dgm:presLayoutVars>
      </dgm:prSet>
      <dgm:spPr/>
    </dgm:pt>
    <dgm:pt modelId="{D7D5641C-2818-4F47-97EF-30277EA7C7D0}" type="pres">
      <dgm:prSet presAssocID="{28AA0524-C51F-4AA4-A18A-EEA06829A501}" presName="sibTrans" presStyleCnt="0"/>
      <dgm:spPr/>
    </dgm:pt>
    <dgm:pt modelId="{D86D9F43-67F9-42C0-8CE1-A393875FFC0C}" type="pres">
      <dgm:prSet presAssocID="{69F6F7C4-BEC2-45BC-8AA8-5EC9683CB086}" presName="compNode" presStyleCnt="0"/>
      <dgm:spPr/>
    </dgm:pt>
    <dgm:pt modelId="{B07BE775-EC42-4F26-A0DD-07AC9915653C}" type="pres">
      <dgm:prSet presAssocID="{69F6F7C4-BEC2-45BC-8AA8-5EC9683CB086}" presName="iconBgRect" presStyleLbl="bgShp" presStyleIdx="2" presStyleCnt="3"/>
      <dgm:spPr/>
    </dgm:pt>
    <dgm:pt modelId="{E76E5C37-38DA-4048-8BA8-FB22803274A0}" type="pres">
      <dgm:prSet presAssocID="{69F6F7C4-BEC2-45BC-8AA8-5EC9683CB0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A1C3A502-C8E5-4F55-9C27-CBDF91900F43}" type="pres">
      <dgm:prSet presAssocID="{69F6F7C4-BEC2-45BC-8AA8-5EC9683CB086}" presName="spaceRect" presStyleCnt="0"/>
      <dgm:spPr/>
    </dgm:pt>
    <dgm:pt modelId="{6BD6ED94-BC40-4C07-9EAA-D59728F41A64}" type="pres">
      <dgm:prSet presAssocID="{69F6F7C4-BEC2-45BC-8AA8-5EC9683CB086}" presName="textRect" presStyleLbl="revTx" presStyleIdx="2" presStyleCnt="3">
        <dgm:presLayoutVars>
          <dgm:chMax val="1"/>
          <dgm:chPref val="1"/>
        </dgm:presLayoutVars>
      </dgm:prSet>
      <dgm:spPr/>
    </dgm:pt>
  </dgm:ptLst>
  <dgm:cxnLst>
    <dgm:cxn modelId="{218A481F-6619-4AE5-A3D2-3CCC91E110CB}" srcId="{3CF94C76-76C3-4686-A1BF-B706FDBCBC01}" destId="{69F6F7C4-BEC2-45BC-8AA8-5EC9683CB086}" srcOrd="2" destOrd="0" parTransId="{C27150E2-C3DF-4204-9BFA-74088F1C7EAE}" sibTransId="{F9DF8F7F-A18E-4466-ABE1-431F4A1F68CB}"/>
    <dgm:cxn modelId="{90846A5E-04D6-49B3-9F84-04B012F3B17F}" type="presOf" srcId="{0444CFCA-14CC-441E-B33A-D176AA5E96B7}" destId="{F26FD105-77AF-4EF7-AB04-77D6BC9F2767}" srcOrd="0" destOrd="0" presId="urn:microsoft.com/office/officeart/2018/5/layout/IconCircleLabelList"/>
    <dgm:cxn modelId="{DE1B9E49-113A-44F2-8923-978D664E35DD}" srcId="{3CF94C76-76C3-4686-A1BF-B706FDBCBC01}" destId="{BFA1BBB0-E71C-44C6-9C3E-A04C2E1D8BF9}" srcOrd="0" destOrd="0" parTransId="{20D69357-8012-4A6E-A73C-4107A74769F1}" sibTransId="{24AB1C61-FD4D-403B-9865-664BAEB141EE}"/>
    <dgm:cxn modelId="{E4DD7156-5A1F-43EA-908F-7E8CDFCE8BD5}" srcId="{3CF94C76-76C3-4686-A1BF-B706FDBCBC01}" destId="{0444CFCA-14CC-441E-B33A-D176AA5E96B7}" srcOrd="1" destOrd="0" parTransId="{1CF5FAAC-3BF9-41A2-9653-9EDDE08A8E99}" sibTransId="{28AA0524-C51F-4AA4-A18A-EEA06829A501}"/>
    <dgm:cxn modelId="{A0085589-3387-405A-8101-5707FD59B56E}" type="presOf" srcId="{BFA1BBB0-E71C-44C6-9C3E-A04C2E1D8BF9}" destId="{60F1F8B3-F5DF-4B71-91F8-5405AC545A0D}" srcOrd="0" destOrd="0" presId="urn:microsoft.com/office/officeart/2018/5/layout/IconCircleLabelList"/>
    <dgm:cxn modelId="{556C8C92-2DF4-4A60-BBA9-5C12D361BFD6}" type="presOf" srcId="{3CF94C76-76C3-4686-A1BF-B706FDBCBC01}" destId="{38148EE3-1E60-48E0-B8EF-C45D67C3BC74}" srcOrd="0" destOrd="0" presId="urn:microsoft.com/office/officeart/2018/5/layout/IconCircleLabelList"/>
    <dgm:cxn modelId="{392D45AC-D0F1-4F2A-A475-2D80EDA4A356}" type="presOf" srcId="{69F6F7C4-BEC2-45BC-8AA8-5EC9683CB086}" destId="{6BD6ED94-BC40-4C07-9EAA-D59728F41A64}" srcOrd="0" destOrd="0" presId="urn:microsoft.com/office/officeart/2018/5/layout/IconCircleLabelList"/>
    <dgm:cxn modelId="{D63D2648-96BF-4476-B6AF-FF923D682062}" type="presParOf" srcId="{38148EE3-1E60-48E0-B8EF-C45D67C3BC74}" destId="{52E9491A-4CF1-4E2A-974D-684A317D8EA6}" srcOrd="0" destOrd="0" presId="urn:microsoft.com/office/officeart/2018/5/layout/IconCircleLabelList"/>
    <dgm:cxn modelId="{E0DBA284-AEDC-4500-8D95-8FF709F02BD9}" type="presParOf" srcId="{52E9491A-4CF1-4E2A-974D-684A317D8EA6}" destId="{AF1C09BB-05F6-4D75-81FB-6A5EF953A9A6}" srcOrd="0" destOrd="0" presId="urn:microsoft.com/office/officeart/2018/5/layout/IconCircleLabelList"/>
    <dgm:cxn modelId="{7D37D461-F3F9-473C-A655-C3941345015C}" type="presParOf" srcId="{52E9491A-4CF1-4E2A-974D-684A317D8EA6}" destId="{30C5E23E-2ABF-44A0-9A6C-D29EFCE870E6}" srcOrd="1" destOrd="0" presId="urn:microsoft.com/office/officeart/2018/5/layout/IconCircleLabelList"/>
    <dgm:cxn modelId="{61BE9B28-FCDA-4AA2-9E13-9417929DA6C4}" type="presParOf" srcId="{52E9491A-4CF1-4E2A-974D-684A317D8EA6}" destId="{8A7C2424-23A9-4064-973A-9B7552E1855F}" srcOrd="2" destOrd="0" presId="urn:microsoft.com/office/officeart/2018/5/layout/IconCircleLabelList"/>
    <dgm:cxn modelId="{EB6872DB-DBAF-4534-902C-759300D7F8A0}" type="presParOf" srcId="{52E9491A-4CF1-4E2A-974D-684A317D8EA6}" destId="{60F1F8B3-F5DF-4B71-91F8-5405AC545A0D}" srcOrd="3" destOrd="0" presId="urn:microsoft.com/office/officeart/2018/5/layout/IconCircleLabelList"/>
    <dgm:cxn modelId="{BF9CBB4A-DC26-4617-ADD7-7EF0965FEFCB}" type="presParOf" srcId="{38148EE3-1E60-48E0-B8EF-C45D67C3BC74}" destId="{00A2867E-1DCA-4FBA-805A-06CFFDD1252B}" srcOrd="1" destOrd="0" presId="urn:microsoft.com/office/officeart/2018/5/layout/IconCircleLabelList"/>
    <dgm:cxn modelId="{70C7BB68-821C-4D80-9E95-CCCD0E4189AF}" type="presParOf" srcId="{38148EE3-1E60-48E0-B8EF-C45D67C3BC74}" destId="{C108BD41-F1A6-4181-8BC0-3131DA682AE2}" srcOrd="2" destOrd="0" presId="urn:microsoft.com/office/officeart/2018/5/layout/IconCircleLabelList"/>
    <dgm:cxn modelId="{D6171CC9-A7D2-4518-A1A2-D5D7ECF1F143}" type="presParOf" srcId="{C108BD41-F1A6-4181-8BC0-3131DA682AE2}" destId="{7AA0CBAB-DDC0-4E05-890A-867215FE20C8}" srcOrd="0" destOrd="0" presId="urn:microsoft.com/office/officeart/2018/5/layout/IconCircleLabelList"/>
    <dgm:cxn modelId="{8D3AFD07-8AD0-4891-9DB7-2EB9F05243F8}" type="presParOf" srcId="{C108BD41-F1A6-4181-8BC0-3131DA682AE2}" destId="{3A63DB12-7D9F-4EDB-9D22-D7F94BBE3F2F}" srcOrd="1" destOrd="0" presId="urn:microsoft.com/office/officeart/2018/5/layout/IconCircleLabelList"/>
    <dgm:cxn modelId="{24D4425E-98A1-44BE-8192-4EDDCCCBD111}" type="presParOf" srcId="{C108BD41-F1A6-4181-8BC0-3131DA682AE2}" destId="{1E095159-E1FF-4918-9AF7-37182349BD57}" srcOrd="2" destOrd="0" presId="urn:microsoft.com/office/officeart/2018/5/layout/IconCircleLabelList"/>
    <dgm:cxn modelId="{6DC387DA-843D-4FA1-96BB-C6D00C1AB1F6}" type="presParOf" srcId="{C108BD41-F1A6-4181-8BC0-3131DA682AE2}" destId="{F26FD105-77AF-4EF7-AB04-77D6BC9F2767}" srcOrd="3" destOrd="0" presId="urn:microsoft.com/office/officeart/2018/5/layout/IconCircleLabelList"/>
    <dgm:cxn modelId="{B503879F-3942-4E1D-8EF6-CC9CB7D82252}" type="presParOf" srcId="{38148EE3-1E60-48E0-B8EF-C45D67C3BC74}" destId="{D7D5641C-2818-4F47-97EF-30277EA7C7D0}" srcOrd="3" destOrd="0" presId="urn:microsoft.com/office/officeart/2018/5/layout/IconCircleLabelList"/>
    <dgm:cxn modelId="{A90EA39F-9107-4388-A80A-EE9E0EB7B611}" type="presParOf" srcId="{38148EE3-1E60-48E0-B8EF-C45D67C3BC74}" destId="{D86D9F43-67F9-42C0-8CE1-A393875FFC0C}" srcOrd="4" destOrd="0" presId="urn:microsoft.com/office/officeart/2018/5/layout/IconCircleLabelList"/>
    <dgm:cxn modelId="{363F393D-4E6A-41C8-826B-2AE11F5B8746}" type="presParOf" srcId="{D86D9F43-67F9-42C0-8CE1-A393875FFC0C}" destId="{B07BE775-EC42-4F26-A0DD-07AC9915653C}" srcOrd="0" destOrd="0" presId="urn:microsoft.com/office/officeart/2018/5/layout/IconCircleLabelList"/>
    <dgm:cxn modelId="{83C07A9E-4A01-423D-A541-320797CFDE21}" type="presParOf" srcId="{D86D9F43-67F9-42C0-8CE1-A393875FFC0C}" destId="{E76E5C37-38DA-4048-8BA8-FB22803274A0}" srcOrd="1" destOrd="0" presId="urn:microsoft.com/office/officeart/2018/5/layout/IconCircleLabelList"/>
    <dgm:cxn modelId="{D3222CD2-4D7B-4ADA-9ED0-5E89E7CCB9B4}" type="presParOf" srcId="{D86D9F43-67F9-42C0-8CE1-A393875FFC0C}" destId="{A1C3A502-C8E5-4F55-9C27-CBDF91900F43}" srcOrd="2" destOrd="0" presId="urn:microsoft.com/office/officeart/2018/5/layout/IconCircleLabelList"/>
    <dgm:cxn modelId="{5978E3B6-3563-4F7E-86D2-E084B586DC98}" type="presParOf" srcId="{D86D9F43-67F9-42C0-8CE1-A393875FFC0C}" destId="{6BD6ED94-BC40-4C07-9EAA-D59728F41A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7211E-1CCC-4BA5-85BD-2C972A477CF2}">
      <dsp:nvSpPr>
        <dsp:cNvPr id="0" name=""/>
        <dsp:cNvSpPr/>
      </dsp:nvSpPr>
      <dsp:spPr>
        <a:xfrm>
          <a:off x="679050" y="58126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8838D-671D-4659-9892-44CDA9676BB7}">
      <dsp:nvSpPr>
        <dsp:cNvPr id="0" name=""/>
        <dsp:cNvSpPr/>
      </dsp:nvSpPr>
      <dsp:spPr>
        <a:xfrm>
          <a:off x="1081237" y="983449"/>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9C5DC-57B3-499A-A6C0-23574676E65A}">
      <dsp:nvSpPr>
        <dsp:cNvPr id="0" name=""/>
        <dsp:cNvSpPr/>
      </dsp:nvSpPr>
      <dsp:spPr>
        <a:xfrm>
          <a:off x="75768"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NL" sz="1700" kern="1200"/>
            <a:t>Creational: Verschillende manieren om objecten te creeren</a:t>
          </a:r>
          <a:endParaRPr lang="en-US" sz="1700" kern="1200"/>
        </a:p>
      </dsp:txBody>
      <dsp:txXfrm>
        <a:off x="75768" y="3056262"/>
        <a:ext cx="3093750" cy="720000"/>
      </dsp:txXfrm>
    </dsp:sp>
    <dsp:sp modelId="{AFCA3D71-688B-4779-8418-0C5D579AB3E7}">
      <dsp:nvSpPr>
        <dsp:cNvPr id="0" name=""/>
        <dsp:cNvSpPr/>
      </dsp:nvSpPr>
      <dsp:spPr>
        <a:xfrm>
          <a:off x="4314206" y="581261"/>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1AE13-6C1B-4888-ABE1-DA07AAAD3B51}">
      <dsp:nvSpPr>
        <dsp:cNvPr id="0" name=""/>
        <dsp:cNvSpPr/>
      </dsp:nvSpPr>
      <dsp:spPr>
        <a:xfrm>
          <a:off x="4716393" y="9834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5F957C-BB00-4101-86A7-9DA8154382EE}">
      <dsp:nvSpPr>
        <dsp:cNvPr id="0" name=""/>
        <dsp:cNvSpPr/>
      </dsp:nvSpPr>
      <dsp:spPr>
        <a:xfrm>
          <a:off x="3710925"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NL" sz="1700" kern="1200"/>
            <a:t>Structural: Relaties tussen objecten</a:t>
          </a:r>
          <a:endParaRPr lang="en-US" sz="1700" kern="1200"/>
        </a:p>
      </dsp:txBody>
      <dsp:txXfrm>
        <a:off x="3710925" y="3056262"/>
        <a:ext cx="3093750" cy="720000"/>
      </dsp:txXfrm>
    </dsp:sp>
    <dsp:sp modelId="{CB213F91-596E-40F9-BB46-0DB79BE1DD36}">
      <dsp:nvSpPr>
        <dsp:cNvPr id="0" name=""/>
        <dsp:cNvSpPr/>
      </dsp:nvSpPr>
      <dsp:spPr>
        <a:xfrm>
          <a:off x="7949362" y="581261"/>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0F744-BE96-4BFC-A453-A770AB9E6842}">
      <dsp:nvSpPr>
        <dsp:cNvPr id="0" name=""/>
        <dsp:cNvSpPr/>
      </dsp:nvSpPr>
      <dsp:spPr>
        <a:xfrm>
          <a:off x="8351550" y="9834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CE8787-3B94-4B62-914D-2E2EBADEE970}">
      <dsp:nvSpPr>
        <dsp:cNvPr id="0" name=""/>
        <dsp:cNvSpPr/>
      </dsp:nvSpPr>
      <dsp:spPr>
        <a:xfrm>
          <a:off x="7346081"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NL" sz="1700" kern="1200"/>
            <a:t>Behavioural: Communicatie tussen verschillende objecten</a:t>
          </a:r>
          <a:endParaRPr lang="en-US" sz="1700" kern="1200"/>
        </a:p>
      </dsp:txBody>
      <dsp:txXfrm>
        <a:off x="7346081" y="3056262"/>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4001D-2FCD-472B-8811-77DA88E3E988}">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9BB68-208C-4AF7-B41B-00FE08A9B07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0F5AE1-91FF-4B19-9C66-8068337FED2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nl-NL" sz="2300" kern="1200"/>
            <a:t>Zorgt ervoor dat je op een abstract niveau met andere ontwerpers kan communiceren, zo hoef je niet toe te lichten hoe het gehele programma tot stand komt (je benoemd alleen de naam)</a:t>
          </a:r>
          <a:endParaRPr lang="en-US" sz="2300" kern="1200"/>
        </a:p>
      </dsp:txBody>
      <dsp:txXfrm>
        <a:off x="1435590" y="531"/>
        <a:ext cx="9080009" cy="1242935"/>
      </dsp:txXfrm>
    </dsp:sp>
    <dsp:sp modelId="{28063245-65C6-4558-AB02-BBB470BB7BE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810C0-AF8A-4B53-BEF6-E17D30D86358}">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55FCB-8FFA-4499-A039-33AD3C876FB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nl-NL" sz="2300" kern="1200"/>
            <a:t>Je leert om herbruikbare, onhoudbare en goed gestructureerde code te schrijven door het toepassen van design patterns</a:t>
          </a:r>
          <a:endParaRPr lang="en-US" sz="2300" kern="1200"/>
        </a:p>
      </dsp:txBody>
      <dsp:txXfrm>
        <a:off x="1435590" y="1554201"/>
        <a:ext cx="9080009" cy="1242935"/>
      </dsp:txXfrm>
    </dsp:sp>
    <dsp:sp modelId="{B29A2882-5BDA-4738-B94A-39F0E91FC044}">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41339-CBB1-4D63-A467-C9400D5E8CC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0B42FF-01F1-4F00-914D-FAFF9FC2B8F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nl-NL" sz="2300" kern="1200"/>
            <a:t>Ze zijn taal onafhankelijk dus je kan op deze manier makkelijker nieuwe talen leren</a:t>
          </a:r>
          <a:endParaRPr lang="en-US" sz="2300" kern="120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C09BB-05F6-4D75-81FB-6A5EF953A9A6}">
      <dsp:nvSpPr>
        <dsp:cNvPr id="0" name=""/>
        <dsp:cNvSpPr/>
      </dsp:nvSpPr>
      <dsp:spPr>
        <a:xfrm>
          <a:off x="679050" y="57877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5E23E-2ABF-44A0-9A6C-D29EFCE870E6}">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F8B3-F5DF-4B71-91F8-5405AC545A0D}">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Probleem beschrijving</a:t>
          </a:r>
          <a:endParaRPr lang="en-US" sz="2500" kern="1200"/>
        </a:p>
      </dsp:txBody>
      <dsp:txXfrm>
        <a:off x="75768" y="3053772"/>
        <a:ext cx="3093750" cy="720000"/>
      </dsp:txXfrm>
    </dsp:sp>
    <dsp:sp modelId="{7AA0CBAB-DDC0-4E05-890A-867215FE20C8}">
      <dsp:nvSpPr>
        <dsp:cNvPr id="0" name=""/>
        <dsp:cNvSpPr/>
      </dsp:nvSpPr>
      <dsp:spPr>
        <a:xfrm>
          <a:off x="4314206" y="57877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3DB12-7D9F-4EDB-9D22-D7F94BBE3F2F}">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6FD105-77AF-4EF7-AB04-77D6BC9F2767}">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Oplossing en aanpak</a:t>
          </a:r>
          <a:endParaRPr lang="en-US" sz="2500" kern="1200"/>
        </a:p>
      </dsp:txBody>
      <dsp:txXfrm>
        <a:off x="3710925" y="3053772"/>
        <a:ext cx="3093750" cy="720000"/>
      </dsp:txXfrm>
    </dsp:sp>
    <dsp:sp modelId="{B07BE775-EC42-4F26-A0DD-07AC9915653C}">
      <dsp:nvSpPr>
        <dsp:cNvPr id="0" name=""/>
        <dsp:cNvSpPr/>
      </dsp:nvSpPr>
      <dsp:spPr>
        <a:xfrm>
          <a:off x="7949362" y="57877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E5C37-38DA-4048-8BA8-FB22803274A0}">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D6ED94-BC40-4C07-9EAA-D59728F41A64}">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Code</a:t>
          </a:r>
          <a:endParaRPr lang="en-US" sz="2500" kern="1200"/>
        </a:p>
      </dsp:txBody>
      <dsp:txXfrm>
        <a:off x="7346081" y="305377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55099-4AA7-4883-84DD-F756868AA52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F244EC0F-4FB1-466C-BCF9-F4FEA4A64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C889B16D-ECA8-4DCB-9324-19F4A48CF1D8}"/>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48FAB207-8886-4A0D-A8D2-177482182189}"/>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29F40AF-4EEA-4BFE-9FE2-AECAE5742838}"/>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15470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1BFE14-C778-4427-AE97-9C22AC1F3511}"/>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27E45E99-DAD9-43E6-9A20-687928DF6D21}"/>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F123DEEB-BCE8-400A-8F6A-6A4933BA41C6}"/>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0525A3F4-C57A-46DB-B6AB-22979692418E}"/>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7D4F0CF9-E72A-4618-A9AE-6B4B4811ACDA}"/>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277234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685C2C6-1C64-4878-88E4-F3681B5CB44D}"/>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0949C07A-687D-47A8-B90C-E0CB42F28F7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FA868367-A6B3-4DAE-8C32-87298190E79C}"/>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0182B86F-0A37-4718-BCD4-BB8BDAC085E2}"/>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64635CA-DAF0-4143-93B0-568A97F4C6A9}"/>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343594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79DD5-7930-4F7E-BA78-D289FE1C0FA2}"/>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0BA2FB7F-0FA9-41AE-9A09-BA341E4F41DA}"/>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07B4F49-6476-4BB1-B7DF-9B09374CE156}"/>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02477DC7-CBEE-4DA8-97A6-5728F5C92D09}"/>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0E0F3F6E-B824-4340-9920-DD042CBA6BAE}"/>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369075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5C5C5-EB3D-4F62-ACA8-EA14459E7FF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E26C2F2-301E-48F5-9F53-6B5B74E2E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CE96C5F-F600-4610-85F5-BF634633A96B}"/>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B08DDE44-7387-452C-85E8-C6AC90FFD657}"/>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510B3FA7-EA6F-4D90-84CA-55F9AA12174B}"/>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129074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CBA589-D5F3-4A7F-834D-625DE779DEA7}"/>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779CA5E-520F-4E16-AECA-28760CA5AD67}"/>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360AE8A1-BE40-4AC4-9ED5-00F153243D16}"/>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AF88DB8F-F5DB-42C1-A67C-16C0D5C30EC8}"/>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6" name="Tijdelijke aanduiding voor voettekst 5">
            <a:extLst>
              <a:ext uri="{FF2B5EF4-FFF2-40B4-BE49-F238E27FC236}">
                <a16:creationId xmlns:a16="http://schemas.microsoft.com/office/drawing/2014/main" id="{AABADEDF-66CE-40D1-9530-8C39E1E56074}"/>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416256CB-DD77-4C2D-8CFB-B3AB6F98DF6D}"/>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423328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C646F-5E43-48A5-A296-D16259AE1CAD}"/>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A79D255-6A7D-48E4-8758-E16AA1CDA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6D46CC5-6F8A-4634-AEAA-F3192A57738D}"/>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AA393FEA-5C3C-4CA8-9AA5-DAF50D067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3F4020F6-F9EC-4131-8476-453E9D219F5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B5F787DE-7AF9-4220-97BA-20A98853E4DD}"/>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8" name="Tijdelijke aanduiding voor voettekst 7">
            <a:extLst>
              <a:ext uri="{FF2B5EF4-FFF2-40B4-BE49-F238E27FC236}">
                <a16:creationId xmlns:a16="http://schemas.microsoft.com/office/drawing/2014/main" id="{076513E3-352B-45CC-ACE1-9A9C4A54EB9C}"/>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795212BC-256B-425C-8550-6A7D6D10779B}"/>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38213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5A5829-D391-422B-BE27-C88E191040C3}"/>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F345D2EA-E8F3-46D8-AC10-0C716402FA42}"/>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4" name="Tijdelijke aanduiding voor voettekst 3">
            <a:extLst>
              <a:ext uri="{FF2B5EF4-FFF2-40B4-BE49-F238E27FC236}">
                <a16:creationId xmlns:a16="http://schemas.microsoft.com/office/drawing/2014/main" id="{513A6065-5FC2-4747-8D4E-4B639770F011}"/>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87EEEC8C-257C-4225-ACFA-AC58A7004B63}"/>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409809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7A46EB3-FF5C-44AA-BD10-41D29386D99D}"/>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3" name="Tijdelijke aanduiding voor voettekst 2">
            <a:extLst>
              <a:ext uri="{FF2B5EF4-FFF2-40B4-BE49-F238E27FC236}">
                <a16:creationId xmlns:a16="http://schemas.microsoft.com/office/drawing/2014/main" id="{F41D16E4-5318-40F8-9EDA-02C35796099D}"/>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2C23035D-FC1F-40A5-BB47-26CED420941F}"/>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200840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B7A23-5097-418E-BB49-9B86026CCC9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3C112917-CF53-4646-AF9E-361E707F3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DB3882C6-0306-4FCA-ADAC-16460029D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1D5AD31-8D87-469F-83E8-589C1DCF052C}"/>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6" name="Tijdelijke aanduiding voor voettekst 5">
            <a:extLst>
              <a:ext uri="{FF2B5EF4-FFF2-40B4-BE49-F238E27FC236}">
                <a16:creationId xmlns:a16="http://schemas.microsoft.com/office/drawing/2014/main" id="{F56FE70B-48B1-4E81-9B26-25885A73E2FB}"/>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E16E15AA-166E-40DF-BC4A-971880E445A1}"/>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249915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42B9C-AF96-42E7-BF6E-40D8C5CF927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A00BD4E0-7F91-4680-AB49-5648E00E1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A0FE5414-2483-49AD-9622-7F40BAD90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56804DE-903A-4EB3-9E93-C39A0644175F}"/>
              </a:ext>
            </a:extLst>
          </p:cNvPr>
          <p:cNvSpPr>
            <a:spLocks noGrp="1"/>
          </p:cNvSpPr>
          <p:nvPr>
            <p:ph type="dt" sz="half" idx="10"/>
          </p:nvPr>
        </p:nvSpPr>
        <p:spPr/>
        <p:txBody>
          <a:bodyPr/>
          <a:lstStyle/>
          <a:p>
            <a:fld id="{B6A1B891-49AB-435C-B9A1-DB9FAB1251D1}" type="datetimeFigureOut">
              <a:rPr lang="LID4096" smtClean="0"/>
              <a:t>05/29/2020</a:t>
            </a:fld>
            <a:endParaRPr lang="LID4096"/>
          </a:p>
        </p:txBody>
      </p:sp>
      <p:sp>
        <p:nvSpPr>
          <p:cNvPr id="6" name="Tijdelijke aanduiding voor voettekst 5">
            <a:extLst>
              <a:ext uri="{FF2B5EF4-FFF2-40B4-BE49-F238E27FC236}">
                <a16:creationId xmlns:a16="http://schemas.microsoft.com/office/drawing/2014/main" id="{004CDBC7-444E-4F03-8586-13128528128E}"/>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60A58EA9-BD07-47F4-A76A-012FCA84BACD}"/>
              </a:ext>
            </a:extLst>
          </p:cNvPr>
          <p:cNvSpPr>
            <a:spLocks noGrp="1"/>
          </p:cNvSpPr>
          <p:nvPr>
            <p:ph type="sldNum" sz="quarter" idx="12"/>
          </p:nvPr>
        </p:nvSpPr>
        <p:spPr/>
        <p:txBody>
          <a:bodyPr/>
          <a:lstStyle/>
          <a:p>
            <a:fld id="{71A7845B-850C-4F9D-868D-C5071FA89E3A}" type="slidenum">
              <a:rPr lang="LID4096" smtClean="0"/>
              <a:t>‹nr.›</a:t>
            </a:fld>
            <a:endParaRPr lang="LID4096"/>
          </a:p>
        </p:txBody>
      </p:sp>
    </p:spTree>
    <p:extLst>
      <p:ext uri="{BB962C8B-B14F-4D97-AF65-F5344CB8AC3E}">
        <p14:creationId xmlns:p14="http://schemas.microsoft.com/office/powerpoint/2010/main" val="103279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F7E3687-7592-4DD6-9662-DD8D9EE23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435191C6-62C2-4E5E-B679-26F2FE23C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AB7D3CF0-4081-4AA2-A09E-27667561E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1B891-49AB-435C-B9A1-DB9FAB1251D1}" type="datetimeFigureOut">
              <a:rPr lang="LID4096" smtClean="0"/>
              <a:t>05/29/2020</a:t>
            </a:fld>
            <a:endParaRPr lang="LID4096"/>
          </a:p>
        </p:txBody>
      </p:sp>
      <p:sp>
        <p:nvSpPr>
          <p:cNvPr id="5" name="Tijdelijke aanduiding voor voettekst 4">
            <a:extLst>
              <a:ext uri="{FF2B5EF4-FFF2-40B4-BE49-F238E27FC236}">
                <a16:creationId xmlns:a16="http://schemas.microsoft.com/office/drawing/2014/main" id="{F5B366B4-77D4-497D-9C33-604EF3574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91D2D823-4024-46CC-A87E-55EA45123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7845B-850C-4F9D-868D-C5071FA89E3A}" type="slidenum">
              <a:rPr lang="LID4096" smtClean="0"/>
              <a:t>‹nr.›</a:t>
            </a:fld>
            <a:endParaRPr lang="LID4096"/>
          </a:p>
        </p:txBody>
      </p:sp>
    </p:spTree>
    <p:extLst>
      <p:ext uri="{BB962C8B-B14F-4D97-AF65-F5344CB8AC3E}">
        <p14:creationId xmlns:p14="http://schemas.microsoft.com/office/powerpoint/2010/main" val="3516502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33C4DD-5DDA-4BAC-BA8B-9A7ECB7CE39D}"/>
              </a:ext>
            </a:extLst>
          </p:cNvPr>
          <p:cNvSpPr>
            <a:spLocks noGrp="1"/>
          </p:cNvSpPr>
          <p:nvPr>
            <p:ph type="ctrTitle"/>
          </p:nvPr>
        </p:nvSpPr>
        <p:spPr>
          <a:xfrm>
            <a:off x="2370667" y="2187743"/>
            <a:ext cx="5293449" cy="2482515"/>
          </a:xfrm>
        </p:spPr>
        <p:txBody>
          <a:bodyPr anchor="ctr">
            <a:normAutofit/>
          </a:bodyPr>
          <a:lstStyle/>
          <a:p>
            <a:pPr algn="l"/>
            <a:r>
              <a:rPr lang="nl-NL" dirty="0"/>
              <a:t>Design </a:t>
            </a:r>
            <a:r>
              <a:rPr lang="nl-NL" dirty="0" err="1"/>
              <a:t>patterns</a:t>
            </a:r>
            <a:endParaRPr lang="LID4096"/>
          </a:p>
        </p:txBody>
      </p:sp>
      <p:sp>
        <p:nvSpPr>
          <p:cNvPr id="3" name="Ondertitel 2">
            <a:extLst>
              <a:ext uri="{FF2B5EF4-FFF2-40B4-BE49-F238E27FC236}">
                <a16:creationId xmlns:a16="http://schemas.microsoft.com/office/drawing/2014/main" id="{200905E6-2607-4885-A2CF-357F54F9C830}"/>
              </a:ext>
            </a:extLst>
          </p:cNvPr>
          <p:cNvSpPr>
            <a:spLocks noGrp="1"/>
          </p:cNvSpPr>
          <p:nvPr>
            <p:ph type="subTitle" idx="1"/>
          </p:nvPr>
        </p:nvSpPr>
        <p:spPr>
          <a:xfrm>
            <a:off x="2370667" y="4670258"/>
            <a:ext cx="5293449" cy="1371405"/>
          </a:xfrm>
        </p:spPr>
        <p:txBody>
          <a:bodyPr>
            <a:normAutofit/>
          </a:bodyPr>
          <a:lstStyle/>
          <a:p>
            <a:pPr algn="l"/>
            <a:endParaRPr lang="LID4096"/>
          </a:p>
        </p:txBody>
      </p:sp>
      <p:pic>
        <p:nvPicPr>
          <p:cNvPr id="7" name="Graphic 6">
            <a:extLst>
              <a:ext uri="{FF2B5EF4-FFF2-40B4-BE49-F238E27FC236}">
                <a16:creationId xmlns:a16="http://schemas.microsoft.com/office/drawing/2014/main" id="{571BA14C-F41D-4528-8BFD-55AC793AE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45EA7443-C24A-4656-B6B8-72AEF847E1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27510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el 1">
            <a:extLst>
              <a:ext uri="{FF2B5EF4-FFF2-40B4-BE49-F238E27FC236}">
                <a16:creationId xmlns:a16="http://schemas.microsoft.com/office/drawing/2014/main" id="{40D99764-F919-4F78-B700-467B87AFA905}"/>
              </a:ext>
            </a:extLst>
          </p:cNvPr>
          <p:cNvSpPr>
            <a:spLocks noGrp="1"/>
          </p:cNvSpPr>
          <p:nvPr>
            <p:ph type="title"/>
          </p:nvPr>
        </p:nvSpPr>
        <p:spPr>
          <a:xfrm>
            <a:off x="838200" y="365125"/>
            <a:ext cx="10515599" cy="1325563"/>
          </a:xfrm>
        </p:spPr>
        <p:txBody>
          <a:bodyPr>
            <a:normAutofit/>
          </a:bodyPr>
          <a:lstStyle/>
          <a:p>
            <a:r>
              <a:rPr lang="nl-NL"/>
              <a:t>Wat zijn design patterns?</a:t>
            </a:r>
            <a:endParaRPr lang="LID4096" dirty="0"/>
          </a:p>
        </p:txBody>
      </p:sp>
      <p:sp>
        <p:nvSpPr>
          <p:cNvPr id="3" name="Tijdelijke aanduiding voor inhoud 2">
            <a:extLst>
              <a:ext uri="{FF2B5EF4-FFF2-40B4-BE49-F238E27FC236}">
                <a16:creationId xmlns:a16="http://schemas.microsoft.com/office/drawing/2014/main" id="{DEC20990-2142-48DE-8506-CC641579EB1A}"/>
              </a:ext>
            </a:extLst>
          </p:cNvPr>
          <p:cNvSpPr>
            <a:spLocks noGrp="1"/>
          </p:cNvSpPr>
          <p:nvPr>
            <p:ph idx="1"/>
          </p:nvPr>
        </p:nvSpPr>
        <p:spPr>
          <a:xfrm>
            <a:off x="838200" y="1825625"/>
            <a:ext cx="6271762" cy="4351338"/>
          </a:xfrm>
        </p:spPr>
        <p:txBody>
          <a:bodyPr>
            <a:normAutofit/>
          </a:bodyPr>
          <a:lstStyle/>
          <a:p>
            <a:pPr marL="0" indent="0">
              <a:buNone/>
            </a:pPr>
            <a:r>
              <a:rPr lang="nl-NL" dirty="0"/>
              <a:t>Design </a:t>
            </a:r>
            <a:r>
              <a:rPr lang="nl-NL" dirty="0" err="1"/>
              <a:t>patterns</a:t>
            </a:r>
            <a:r>
              <a:rPr lang="nl-NL" dirty="0"/>
              <a:t> beschrijven veel voorkomende problemen, die gedurende software ontwikkeling voorkomen. Ze vormen samen blauwdrukken, die oplossingen beschrijven op problemen, die gedurende het ontwerpproces kunnen voorkomen.</a:t>
            </a:r>
          </a:p>
          <a:p>
            <a:pPr marL="0" indent="0">
              <a:buNone/>
            </a:pPr>
            <a:endParaRPr lang="nl-NL" dirty="0"/>
          </a:p>
          <a:p>
            <a:pPr marL="0" indent="0">
              <a:buNone/>
            </a:pPr>
            <a:r>
              <a:rPr lang="nl-NL" dirty="0">
                <a:solidFill>
                  <a:srgbClr val="FF0000"/>
                </a:solidFill>
              </a:rPr>
              <a:t>Algemene oplossingen op veel voorkomende softwareproblemen</a:t>
            </a:r>
            <a:endParaRPr lang="LID4096" dirty="0">
              <a:solidFill>
                <a:srgbClr val="FF0000"/>
              </a:solidFill>
            </a:endParaRPr>
          </a:p>
        </p:txBody>
      </p:sp>
      <p:sp>
        <p:nvSpPr>
          <p:cNvPr id="18"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9" name="Graphic 6">
            <a:extLst>
              <a:ext uri="{FF2B5EF4-FFF2-40B4-BE49-F238E27FC236}">
                <a16:creationId xmlns:a16="http://schemas.microsoft.com/office/drawing/2014/main" id="{29A017C3-66A4-4D58-8516-991E407F21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37205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57FB34E-E291-4C9F-BD68-A0C32949FA9F}"/>
              </a:ext>
            </a:extLst>
          </p:cNvPr>
          <p:cNvSpPr>
            <a:spLocks noGrp="1"/>
          </p:cNvSpPr>
          <p:nvPr>
            <p:ph type="title"/>
          </p:nvPr>
        </p:nvSpPr>
        <p:spPr>
          <a:xfrm>
            <a:off x="841248" y="256032"/>
            <a:ext cx="10506456" cy="1014984"/>
          </a:xfrm>
        </p:spPr>
        <p:txBody>
          <a:bodyPr anchor="b">
            <a:normAutofit/>
          </a:bodyPr>
          <a:lstStyle/>
          <a:p>
            <a:r>
              <a:rPr lang="nl-NL" dirty="0"/>
              <a:t>Welke design </a:t>
            </a:r>
            <a:r>
              <a:rPr lang="nl-NL" dirty="0" err="1"/>
              <a:t>pattern</a:t>
            </a:r>
            <a:r>
              <a:rPr lang="nl-NL" dirty="0"/>
              <a:t> categorieën zijn er?</a:t>
            </a:r>
            <a:endParaRPr lang="LID4096"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ijdelijke aanduiding voor inhoud 2">
            <a:extLst>
              <a:ext uri="{FF2B5EF4-FFF2-40B4-BE49-F238E27FC236}">
                <a16:creationId xmlns:a16="http://schemas.microsoft.com/office/drawing/2014/main" id="{592DF0E0-6532-4C02-ADA1-B5A2B005F27B}"/>
              </a:ext>
            </a:extLst>
          </p:cNvPr>
          <p:cNvGraphicFramePr>
            <a:graphicFrameLocks noGrp="1"/>
          </p:cNvGraphicFramePr>
          <p:nvPr>
            <p:ph idx="1"/>
            <p:extLst>
              <p:ext uri="{D42A27DB-BD31-4B8C-83A1-F6EECF244321}">
                <p14:modId xmlns:p14="http://schemas.microsoft.com/office/powerpoint/2010/main" val="402920712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67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6C02EC3D-E015-4C8C-A9E7-E36B195E0056}"/>
              </a:ext>
            </a:extLst>
          </p:cNvPr>
          <p:cNvSpPr>
            <a:spLocks noGrp="1"/>
          </p:cNvSpPr>
          <p:nvPr>
            <p:ph type="title"/>
          </p:nvPr>
        </p:nvSpPr>
        <p:spPr>
          <a:xfrm>
            <a:off x="838200" y="365125"/>
            <a:ext cx="10515600" cy="1325563"/>
          </a:xfrm>
        </p:spPr>
        <p:txBody>
          <a:bodyPr>
            <a:normAutofit/>
          </a:bodyPr>
          <a:lstStyle/>
          <a:p>
            <a:pPr algn="ctr"/>
            <a:r>
              <a:rPr lang="nl-NL" dirty="0"/>
              <a:t>Waarom pas je design </a:t>
            </a:r>
            <a:r>
              <a:rPr lang="nl-NL" dirty="0" err="1"/>
              <a:t>patterns</a:t>
            </a:r>
            <a:r>
              <a:rPr lang="nl-NL" dirty="0"/>
              <a:t> toe?</a:t>
            </a:r>
            <a:endParaRPr lang="LID4096"/>
          </a:p>
        </p:txBody>
      </p:sp>
      <p:graphicFrame>
        <p:nvGraphicFramePr>
          <p:cNvPr id="5" name="Tijdelijke aanduiding voor inhoud 2">
            <a:extLst>
              <a:ext uri="{FF2B5EF4-FFF2-40B4-BE49-F238E27FC236}">
                <a16:creationId xmlns:a16="http://schemas.microsoft.com/office/drawing/2014/main" id="{30D87940-2510-4D6B-9810-49020249158D}"/>
              </a:ext>
            </a:extLst>
          </p:cNvPr>
          <p:cNvGraphicFramePr>
            <a:graphicFrameLocks noGrp="1"/>
          </p:cNvGraphicFramePr>
          <p:nvPr>
            <p:ph idx="1"/>
            <p:extLst>
              <p:ext uri="{D42A27DB-BD31-4B8C-83A1-F6EECF244321}">
                <p14:modId xmlns:p14="http://schemas.microsoft.com/office/powerpoint/2010/main" val="33552351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4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70A8C-C5F6-4C64-87D8-2488D5865AE1}"/>
              </a:ext>
            </a:extLst>
          </p:cNvPr>
          <p:cNvSpPr>
            <a:spLocks noGrp="1"/>
          </p:cNvSpPr>
          <p:nvPr>
            <p:ph type="title"/>
          </p:nvPr>
        </p:nvSpPr>
        <p:spPr>
          <a:xfrm>
            <a:off x="838200" y="365125"/>
            <a:ext cx="10515600" cy="1325563"/>
          </a:xfrm>
        </p:spPr>
        <p:txBody>
          <a:bodyPr>
            <a:normAutofit/>
          </a:bodyPr>
          <a:lstStyle/>
          <a:p>
            <a:pPr algn="ctr"/>
            <a:r>
              <a:rPr lang="nl-NL" dirty="0"/>
              <a:t>Design </a:t>
            </a:r>
            <a:r>
              <a:rPr lang="nl-NL" dirty="0" err="1"/>
              <a:t>pattern</a:t>
            </a:r>
            <a:r>
              <a:rPr lang="nl-NL" dirty="0"/>
              <a:t>: Visitor</a:t>
            </a:r>
            <a:endParaRPr lang="LID4096"/>
          </a:p>
        </p:txBody>
      </p:sp>
      <p:graphicFrame>
        <p:nvGraphicFramePr>
          <p:cNvPr id="5" name="Tijdelijke aanduiding voor inhoud 2">
            <a:extLst>
              <a:ext uri="{FF2B5EF4-FFF2-40B4-BE49-F238E27FC236}">
                <a16:creationId xmlns:a16="http://schemas.microsoft.com/office/drawing/2014/main" id="{80473962-037F-4593-BC63-7E8E467759D7}"/>
              </a:ext>
            </a:extLst>
          </p:cNvPr>
          <p:cNvGraphicFramePr>
            <a:graphicFrameLocks noGrp="1"/>
          </p:cNvGraphicFramePr>
          <p:nvPr>
            <p:ph idx="1"/>
            <p:extLst>
              <p:ext uri="{D42A27DB-BD31-4B8C-83A1-F6EECF244321}">
                <p14:modId xmlns:p14="http://schemas.microsoft.com/office/powerpoint/2010/main" val="5523126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49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18AFF-E16D-4C44-BEAB-F1D9147D5F3E}"/>
              </a:ext>
            </a:extLst>
          </p:cNvPr>
          <p:cNvSpPr>
            <a:spLocks noGrp="1"/>
          </p:cNvSpPr>
          <p:nvPr>
            <p:ph type="title"/>
          </p:nvPr>
        </p:nvSpPr>
        <p:spPr/>
        <p:txBody>
          <a:bodyPr/>
          <a:lstStyle/>
          <a:p>
            <a:r>
              <a:rPr lang="nl-NL" dirty="0"/>
              <a:t>Probleem omschrijving</a:t>
            </a:r>
            <a:endParaRPr lang="LID4096" dirty="0"/>
          </a:p>
        </p:txBody>
      </p:sp>
      <p:sp>
        <p:nvSpPr>
          <p:cNvPr id="3" name="Tijdelijke aanduiding voor inhoud 2">
            <a:extLst>
              <a:ext uri="{FF2B5EF4-FFF2-40B4-BE49-F238E27FC236}">
                <a16:creationId xmlns:a16="http://schemas.microsoft.com/office/drawing/2014/main" id="{AF865CC1-97DE-4B66-AD08-2AECD33535C3}"/>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41250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ADBE7-D2ED-4503-9227-DCCB015110E1}"/>
              </a:ext>
            </a:extLst>
          </p:cNvPr>
          <p:cNvSpPr>
            <a:spLocks noGrp="1"/>
          </p:cNvSpPr>
          <p:nvPr>
            <p:ph type="title"/>
          </p:nvPr>
        </p:nvSpPr>
        <p:spPr/>
        <p:txBody>
          <a:bodyPr/>
          <a:lstStyle/>
          <a:p>
            <a:r>
              <a:rPr lang="nl-NL" dirty="0"/>
              <a:t>Oplossing en aanpak</a:t>
            </a:r>
            <a:endParaRPr lang="LID4096" dirty="0"/>
          </a:p>
        </p:txBody>
      </p:sp>
      <p:sp>
        <p:nvSpPr>
          <p:cNvPr id="3" name="Tijdelijke aanduiding voor inhoud 2">
            <a:extLst>
              <a:ext uri="{FF2B5EF4-FFF2-40B4-BE49-F238E27FC236}">
                <a16:creationId xmlns:a16="http://schemas.microsoft.com/office/drawing/2014/main" id="{C7D5744C-C411-4129-A24C-A9D414BDFD0F}"/>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401026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873FEB-094A-4F11-9DE8-E3F75EA7A39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Code (Java)</a:t>
            </a:r>
          </a:p>
        </p:txBody>
      </p:sp>
      <p:pic>
        <p:nvPicPr>
          <p:cNvPr id="5" name="Afbeelding 4">
            <a:extLst>
              <a:ext uri="{FF2B5EF4-FFF2-40B4-BE49-F238E27FC236}">
                <a16:creationId xmlns:a16="http://schemas.microsoft.com/office/drawing/2014/main" id="{8483658E-342F-41C5-963B-F6B9CA61271E}"/>
              </a:ext>
            </a:extLst>
          </p:cNvPr>
          <p:cNvPicPr>
            <a:picLocks noChangeAspect="1"/>
          </p:cNvPicPr>
          <p:nvPr/>
        </p:nvPicPr>
        <p:blipFill>
          <a:blip r:embed="rId2"/>
          <a:stretch>
            <a:fillRect/>
          </a:stretch>
        </p:blipFill>
        <p:spPr>
          <a:xfrm>
            <a:off x="4722400" y="961812"/>
            <a:ext cx="5820598" cy="4930987"/>
          </a:xfrm>
          <a:prstGeom prst="rect">
            <a:avLst/>
          </a:prstGeom>
        </p:spPr>
      </p:pic>
    </p:spTree>
    <p:extLst>
      <p:ext uri="{BB962C8B-B14F-4D97-AF65-F5344CB8AC3E}">
        <p14:creationId xmlns:p14="http://schemas.microsoft.com/office/powerpoint/2010/main" val="158619540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Breedbeeld</PresentationFormat>
  <Paragraphs>20</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Calibri Light</vt:lpstr>
      <vt:lpstr>Kantoorthema</vt:lpstr>
      <vt:lpstr>Design patterns</vt:lpstr>
      <vt:lpstr>Wat zijn design patterns?</vt:lpstr>
      <vt:lpstr>Welke design pattern categorieën zijn er?</vt:lpstr>
      <vt:lpstr>Waarom pas je design patterns toe?</vt:lpstr>
      <vt:lpstr>Design pattern: Visitor</vt:lpstr>
      <vt:lpstr>Probleem omschrijving</vt:lpstr>
      <vt:lpstr>Oplossing en aanpak</vt:lpstr>
      <vt:lpstr>Code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Tom Ironman</dc:creator>
  <cp:lastModifiedBy>Tom Ironman</cp:lastModifiedBy>
  <cp:revision>3</cp:revision>
  <dcterms:created xsi:type="dcterms:W3CDTF">2020-05-29T17:28:04Z</dcterms:created>
  <dcterms:modified xsi:type="dcterms:W3CDTF">2020-05-29T18:13:49Z</dcterms:modified>
</cp:coreProperties>
</file>