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8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5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31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2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1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3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9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3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45DB-5BAA-46FC-8245-9C10AD44D578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9FC4-CDDF-4EF9-A77E-7A5457FC5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1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9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8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6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2021-12-28T06:21:03Z</dcterms:created>
  <dcterms:modified xsi:type="dcterms:W3CDTF">2021-12-28T06:22:43Z</dcterms:modified>
</cp:coreProperties>
</file>