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56155-FD83-4713-9AF9-E4718D3AA99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72888-8A20-4028-9CA2-0B8F5DB31481}">
      <dgm:prSet phldrT="[Text]"/>
      <dgm:spPr/>
      <dgm:t>
        <a:bodyPr/>
        <a:lstStyle/>
        <a:p>
          <a:r>
            <a:rPr lang="en-US" dirty="0" smtClean="0"/>
            <a:t>'q' validated or not</a:t>
          </a:r>
          <a:endParaRPr lang="en-US" dirty="0"/>
        </a:p>
      </dgm:t>
    </dgm:pt>
    <dgm:pt modelId="{32BD52D1-1E37-420B-BB4D-6D6851BC4CC2}" type="parTrans" cxnId="{B42B4717-4061-4B4F-A450-B8E32B283404}">
      <dgm:prSet/>
      <dgm:spPr/>
      <dgm:t>
        <a:bodyPr/>
        <a:lstStyle/>
        <a:p>
          <a:endParaRPr lang="en-US"/>
        </a:p>
      </dgm:t>
    </dgm:pt>
    <dgm:pt modelId="{436D76AA-D018-40C7-B2B6-C2E37535B278}" type="sibTrans" cxnId="{B42B4717-4061-4B4F-A450-B8E32B283404}">
      <dgm:prSet/>
      <dgm:spPr/>
      <dgm:t>
        <a:bodyPr/>
        <a:lstStyle/>
        <a:p>
          <a:endParaRPr lang="en-US"/>
        </a:p>
      </dgm:t>
    </dgm:pt>
    <dgm:pt modelId="{EDA8B896-F0FD-4978-B6A1-EC50209721D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Run allowed or not</a:t>
          </a:r>
          <a:endParaRPr lang="en-US" dirty="0"/>
        </a:p>
      </dgm:t>
    </dgm:pt>
    <dgm:pt modelId="{FFDC1CE0-200D-4C23-9609-5031C0FBA976}" type="parTrans" cxnId="{4B4AA789-A0E4-47E3-B2B1-649283FADACD}">
      <dgm:prSet/>
      <dgm:spPr/>
      <dgm:t>
        <a:bodyPr/>
        <a:lstStyle/>
        <a:p>
          <a:endParaRPr lang="en-US"/>
        </a:p>
      </dgm:t>
    </dgm:pt>
    <dgm:pt modelId="{BF1C2905-CE93-4516-B70C-189AD7005E7C}" type="sibTrans" cxnId="{4B4AA789-A0E4-47E3-B2B1-649283FADACD}">
      <dgm:prSet/>
      <dgm:spPr/>
      <dgm:t>
        <a:bodyPr/>
        <a:lstStyle/>
        <a:p>
          <a:endParaRPr lang="en-US"/>
        </a:p>
      </dgm:t>
    </dgm:pt>
    <dgm:pt modelId="{B6B769E9-E02F-4898-AB69-3BA0407E0A85}">
      <dgm:prSet phldrT="[Text]"/>
      <dgm:spPr/>
      <dgm:t>
        <a:bodyPr/>
        <a:lstStyle/>
        <a:p>
          <a:r>
            <a:rPr lang="en-US" dirty="0" smtClean="0"/>
            <a:t>'q' -&gt; </a:t>
          </a:r>
          <a:r>
            <a:rPr lang="en-US" dirty="0" err="1" smtClean="0"/>
            <a:t>acceptedParams</a:t>
          </a:r>
          <a:endParaRPr lang="en-US" dirty="0"/>
        </a:p>
      </dgm:t>
    </dgm:pt>
    <dgm:pt modelId="{5F25B11C-3796-4095-A817-D4BBAA4D479A}" type="parTrans" cxnId="{E3527DCA-9112-4174-B161-4A619E910D59}">
      <dgm:prSet/>
      <dgm:spPr/>
      <dgm:t>
        <a:bodyPr/>
        <a:lstStyle/>
        <a:p>
          <a:endParaRPr lang="en-US"/>
        </a:p>
      </dgm:t>
    </dgm:pt>
    <dgm:pt modelId="{21AEB157-FA0E-4CF2-9DA9-4BC968C595CE}" type="sibTrans" cxnId="{E3527DCA-9112-4174-B161-4A619E910D59}">
      <dgm:prSet/>
      <dgm:spPr/>
      <dgm:t>
        <a:bodyPr/>
        <a:lstStyle/>
        <a:p>
          <a:endParaRPr lang="en-US"/>
        </a:p>
      </dgm:t>
    </dgm:pt>
    <dgm:pt modelId="{4F356653-CF12-457B-A6AE-91C70D8227D8}">
      <dgm:prSet phldrT="[Text]"/>
      <dgm:spPr/>
      <dgm:t>
        <a:bodyPr/>
        <a:lstStyle/>
        <a:p>
          <a:r>
            <a:rPr lang="en-US" dirty="0" err="1" smtClean="0"/>
            <a:t>acceptedParams</a:t>
          </a:r>
          <a:r>
            <a:rPr lang="en-US" dirty="0" smtClean="0"/>
            <a:t> </a:t>
          </a:r>
          <a:r>
            <a:rPr lang="en-US" dirty="0" smtClean="0"/>
            <a:t>-&gt; </a:t>
          </a:r>
          <a:r>
            <a:rPr lang="en-US" dirty="0" err="1" smtClean="0"/>
            <a:t>ini</a:t>
          </a:r>
          <a:endParaRPr lang="en-US" dirty="0"/>
        </a:p>
      </dgm:t>
    </dgm:pt>
    <dgm:pt modelId="{375AFA30-60DE-4F1C-8A5B-CBC6A26014D2}" type="parTrans" cxnId="{80F7A33F-3146-4DA6-B491-65FD7C85C331}">
      <dgm:prSet/>
      <dgm:spPr/>
      <dgm:t>
        <a:bodyPr/>
        <a:lstStyle/>
        <a:p>
          <a:endParaRPr lang="en-US"/>
        </a:p>
      </dgm:t>
    </dgm:pt>
    <dgm:pt modelId="{4F0C91A0-58A1-465D-857D-C8A674C10576}" type="sibTrans" cxnId="{80F7A33F-3146-4DA6-B491-65FD7C85C331}">
      <dgm:prSet/>
      <dgm:spPr/>
      <dgm:t>
        <a:bodyPr/>
        <a:lstStyle/>
        <a:p>
          <a:endParaRPr lang="en-US"/>
        </a:p>
      </dgm:t>
    </dgm:pt>
    <dgm:pt modelId="{2080C862-7E6C-4F1F-AFBF-2E2902FB1520}">
      <dgm:prSet/>
      <dgm:spPr/>
      <dgm:t>
        <a:bodyPr/>
        <a:lstStyle/>
        <a:p>
          <a:r>
            <a:rPr lang="en-US" dirty="0" err="1" smtClean="0"/>
            <a:t>ini</a:t>
          </a:r>
          <a:r>
            <a:rPr lang="en-US" dirty="0" smtClean="0"/>
            <a:t> -&gt; '</a:t>
          </a:r>
          <a:r>
            <a:rPr lang="en-US" dirty="0" err="1" smtClean="0"/>
            <a:t>acceptedParams</a:t>
          </a:r>
          <a:r>
            <a:rPr lang="en-US" dirty="0" smtClean="0"/>
            <a:t>'</a:t>
          </a:r>
          <a:endParaRPr lang="en-US" dirty="0"/>
        </a:p>
      </dgm:t>
    </dgm:pt>
    <dgm:pt modelId="{5D99F448-622E-4CB4-AB14-1EEDBF6F09C1}" type="parTrans" cxnId="{207EF459-7E57-45CE-9B99-D09925D05B1B}">
      <dgm:prSet/>
      <dgm:spPr/>
      <dgm:t>
        <a:bodyPr/>
        <a:lstStyle/>
        <a:p>
          <a:endParaRPr lang="en-US"/>
        </a:p>
      </dgm:t>
    </dgm:pt>
    <dgm:pt modelId="{FA896EF7-C2FC-45A5-ABDB-9E9203C1C26D}" type="sibTrans" cxnId="{207EF459-7E57-45CE-9B99-D09925D05B1B}">
      <dgm:prSet/>
      <dgm:spPr/>
      <dgm:t>
        <a:bodyPr/>
        <a:lstStyle/>
        <a:p>
          <a:endParaRPr lang="en-US"/>
        </a:p>
      </dgm:t>
    </dgm:pt>
    <dgm:pt modelId="{193121EA-438B-45F7-BBFA-010B738E9B0E}">
      <dgm:prSet/>
      <dgm:spPr/>
      <dgm:t>
        <a:bodyPr/>
        <a:lstStyle/>
        <a:p>
          <a:r>
            <a:rPr lang="en-US" dirty="0" smtClean="0"/>
            <a:t>Dialog -&gt; prospective copy 'q'</a:t>
          </a:r>
          <a:endParaRPr lang="en-US" dirty="0"/>
        </a:p>
      </dgm:t>
    </dgm:pt>
    <dgm:pt modelId="{F5B4D204-0426-417F-926F-C8CCA795C96A}" type="parTrans" cxnId="{AD92E854-4FEA-447E-9ABA-A3C980B260AC}">
      <dgm:prSet/>
      <dgm:spPr/>
      <dgm:t>
        <a:bodyPr/>
        <a:lstStyle/>
        <a:p>
          <a:endParaRPr lang="en-US"/>
        </a:p>
      </dgm:t>
    </dgm:pt>
    <dgm:pt modelId="{F10F8C1D-637D-488C-B89F-B031744428CF}" type="sibTrans" cxnId="{AD92E854-4FEA-447E-9ABA-A3C980B260AC}">
      <dgm:prSet/>
      <dgm:spPr/>
      <dgm:t>
        <a:bodyPr/>
        <a:lstStyle/>
        <a:p>
          <a:endParaRPr lang="en-US"/>
        </a:p>
      </dgm:t>
    </dgm:pt>
    <dgm:pt modelId="{AEB32098-7C9F-48D8-89DE-9170880230C5}">
      <dgm:prSet/>
      <dgm:spPr/>
      <dgm:t>
        <a:bodyPr/>
        <a:lstStyle/>
        <a:p>
          <a:r>
            <a:rPr lang="en-US" dirty="0" smtClean="0"/>
            <a:t>Click 'Validate' or 'OK'</a:t>
          </a:r>
          <a:endParaRPr lang="en-US" dirty="0"/>
        </a:p>
      </dgm:t>
    </dgm:pt>
    <dgm:pt modelId="{C7200D9D-044D-44CE-A094-05A515E423C3}" type="parTrans" cxnId="{BFE60520-8AB8-493B-9484-605BF43B8364}">
      <dgm:prSet/>
      <dgm:spPr/>
      <dgm:t>
        <a:bodyPr/>
        <a:lstStyle/>
        <a:p>
          <a:endParaRPr lang="en-US"/>
        </a:p>
      </dgm:t>
    </dgm:pt>
    <dgm:pt modelId="{A899D67C-7716-47C8-9DA1-C79EBDE78DB8}" type="sibTrans" cxnId="{BFE60520-8AB8-493B-9484-605BF43B8364}">
      <dgm:prSet/>
      <dgm:spPr/>
      <dgm:t>
        <a:bodyPr/>
        <a:lstStyle/>
        <a:p>
          <a:endParaRPr lang="en-US"/>
        </a:p>
      </dgm:t>
    </dgm:pt>
    <dgm:pt modelId="{D8939093-7012-4B04-B1F3-FECD08C5F035}">
      <dgm:prSet/>
      <dgm:spPr/>
      <dgm:t>
        <a:bodyPr/>
        <a:lstStyle/>
        <a:p>
          <a:r>
            <a:rPr lang="en-US" dirty="0" smtClean="0"/>
            <a:t>User edits dialog</a:t>
          </a:r>
          <a:endParaRPr lang="en-US" dirty="0"/>
        </a:p>
      </dgm:t>
    </dgm:pt>
    <dgm:pt modelId="{7DD1768E-6A4E-456C-A564-F10FFAD6F693}" type="parTrans" cxnId="{56ED8FC2-32FE-4D1D-931E-76D1300E2B23}">
      <dgm:prSet/>
      <dgm:spPr/>
      <dgm:t>
        <a:bodyPr/>
        <a:lstStyle/>
        <a:p>
          <a:endParaRPr lang="en-US"/>
        </a:p>
      </dgm:t>
    </dgm:pt>
    <dgm:pt modelId="{1D8B955D-F526-44D8-A748-077ACB1FABEB}" type="sibTrans" cxnId="{56ED8FC2-32FE-4D1D-931E-76D1300E2B23}">
      <dgm:prSet/>
      <dgm:spPr/>
      <dgm:t>
        <a:bodyPr/>
        <a:lstStyle/>
        <a:p>
          <a:endParaRPr lang="en-US"/>
        </a:p>
      </dgm:t>
    </dgm:pt>
    <dgm:pt modelId="{DA8E319D-10EB-4D28-87C3-6923014961E0}">
      <dgm:prSet/>
      <dgm:spPr/>
      <dgm:t>
        <a:bodyPr/>
        <a:lstStyle/>
        <a:p>
          <a:r>
            <a:rPr lang="en-US" dirty="0" err="1" smtClean="0"/>
            <a:t>acceptedParams</a:t>
          </a:r>
          <a:r>
            <a:rPr lang="en-US" dirty="0" smtClean="0"/>
            <a:t> </a:t>
          </a:r>
          <a:r>
            <a:rPr lang="en-US" dirty="0" smtClean="0"/>
            <a:t>-&gt; dialog</a:t>
          </a:r>
          <a:endParaRPr lang="en-US" dirty="0"/>
        </a:p>
      </dgm:t>
    </dgm:pt>
    <dgm:pt modelId="{D943BC09-C8B3-417F-83B3-DB628A293072}" type="parTrans" cxnId="{9A148673-3CA1-4C87-BBAD-B08156253F75}">
      <dgm:prSet/>
      <dgm:spPr/>
      <dgm:t>
        <a:bodyPr/>
        <a:lstStyle/>
        <a:p>
          <a:endParaRPr lang="en-US"/>
        </a:p>
      </dgm:t>
    </dgm:pt>
    <dgm:pt modelId="{59044B2F-4A23-4BB1-90AB-9D1398B1496E}" type="sibTrans" cxnId="{9A148673-3CA1-4C87-BBAD-B08156253F75}">
      <dgm:prSet/>
      <dgm:spPr/>
      <dgm:t>
        <a:bodyPr/>
        <a:lstStyle/>
        <a:p>
          <a:endParaRPr lang="en-US"/>
        </a:p>
      </dgm:t>
    </dgm:pt>
    <dgm:pt modelId="{2E00AD79-EBCB-4097-BFFF-4C1C5C4AF5DF}">
      <dgm:prSet phldrT="[Text]"/>
      <dgm:spPr/>
      <dgm:t>
        <a:bodyPr/>
        <a:lstStyle/>
        <a:p>
          <a:r>
            <a:rPr lang="en-US" dirty="0" smtClean="0"/>
            <a:t>Start with </a:t>
          </a:r>
          <a:r>
            <a:rPr lang="en-US" dirty="0" err="1" smtClean="0"/>
            <a:t>Config</a:t>
          </a:r>
          <a:r>
            <a:rPr lang="en-US" dirty="0" smtClean="0"/>
            <a:t>/daq.ini</a:t>
          </a:r>
          <a:endParaRPr lang="en-US" dirty="0"/>
        </a:p>
      </dgm:t>
    </dgm:pt>
    <dgm:pt modelId="{547C0F76-C03C-4AC2-A07F-9CCC8ACA8539}" type="parTrans" cxnId="{84684647-D5B0-4851-B616-271C80620CE0}">
      <dgm:prSet/>
      <dgm:spPr/>
      <dgm:t>
        <a:bodyPr/>
        <a:lstStyle/>
        <a:p>
          <a:endParaRPr lang="en-US"/>
        </a:p>
      </dgm:t>
    </dgm:pt>
    <dgm:pt modelId="{54933270-4768-48AC-9D88-31C5168A9479}" type="sibTrans" cxnId="{84684647-D5B0-4851-B616-271C80620CE0}">
      <dgm:prSet/>
      <dgm:spPr/>
      <dgm:t>
        <a:bodyPr/>
        <a:lstStyle/>
        <a:p>
          <a:endParaRPr lang="en-US"/>
        </a:p>
      </dgm:t>
    </dgm:pt>
    <dgm:pt modelId="{A7D02A33-AD42-4595-8E88-6800AB198885}" type="pres">
      <dgm:prSet presAssocID="{03856155-FD83-4713-9AF9-E4718D3AA99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536F8B-047C-4CFE-950F-CD545083B847}" type="pres">
      <dgm:prSet presAssocID="{2E00AD79-EBCB-4097-BFFF-4C1C5C4AF5D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EFA2F-A8B7-4AB7-9E67-305951950881}" type="pres">
      <dgm:prSet presAssocID="{2E00AD79-EBCB-4097-BFFF-4C1C5C4AF5DF}" presName="spNode" presStyleCnt="0"/>
      <dgm:spPr/>
    </dgm:pt>
    <dgm:pt modelId="{A33DA93F-9AD0-48CD-BFA2-B59160A40000}" type="pres">
      <dgm:prSet presAssocID="{54933270-4768-48AC-9D88-31C5168A9479}" presName="sibTrans" presStyleLbl="sibTrans1D1" presStyleIdx="0" presStyleCnt="10"/>
      <dgm:spPr/>
    </dgm:pt>
    <dgm:pt modelId="{423C6284-D53E-4FC3-BCD8-B367E087B638}" type="pres">
      <dgm:prSet presAssocID="{2080C862-7E6C-4F1F-AFBF-2E2902FB1520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9F3FF-0913-493A-8F3C-AA502155BF7F}" type="pres">
      <dgm:prSet presAssocID="{2080C862-7E6C-4F1F-AFBF-2E2902FB1520}" presName="spNode" presStyleCnt="0"/>
      <dgm:spPr/>
    </dgm:pt>
    <dgm:pt modelId="{AE913CEE-1D65-4B6C-9F39-8D5747D9AB39}" type="pres">
      <dgm:prSet presAssocID="{FA896EF7-C2FC-45A5-ABDB-9E9203C1C26D}" presName="sibTrans" presStyleLbl="sibTrans1D1" presStyleIdx="1" presStyleCnt="10"/>
      <dgm:spPr/>
      <dgm:t>
        <a:bodyPr/>
        <a:lstStyle/>
        <a:p>
          <a:endParaRPr lang="en-US"/>
        </a:p>
      </dgm:t>
    </dgm:pt>
    <dgm:pt modelId="{A5272672-B605-463A-A750-79E4FB3C3471}" type="pres">
      <dgm:prSet presAssocID="{DA8E319D-10EB-4D28-87C3-6923014961E0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B04A0-0564-42B2-AB97-4C9CED74CE36}" type="pres">
      <dgm:prSet presAssocID="{DA8E319D-10EB-4D28-87C3-6923014961E0}" presName="spNode" presStyleCnt="0"/>
      <dgm:spPr/>
    </dgm:pt>
    <dgm:pt modelId="{E329EB8D-25D1-4CF8-9E89-DA5E4297C762}" type="pres">
      <dgm:prSet presAssocID="{59044B2F-4A23-4BB1-90AB-9D1398B1496E}" presName="sibTrans" presStyleLbl="sibTrans1D1" presStyleIdx="2" presStyleCnt="10"/>
      <dgm:spPr/>
      <dgm:t>
        <a:bodyPr/>
        <a:lstStyle/>
        <a:p>
          <a:endParaRPr lang="en-US"/>
        </a:p>
      </dgm:t>
    </dgm:pt>
    <dgm:pt modelId="{7D4EC07D-5DC0-4ACE-A8DC-78C510BB4C5F}" type="pres">
      <dgm:prSet presAssocID="{D8939093-7012-4B04-B1F3-FECD08C5F035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E05BA-2026-4017-B28C-5EBF1A425E93}" type="pres">
      <dgm:prSet presAssocID="{D8939093-7012-4B04-B1F3-FECD08C5F035}" presName="spNode" presStyleCnt="0"/>
      <dgm:spPr/>
    </dgm:pt>
    <dgm:pt modelId="{08039230-DCC5-489F-ACC4-6F6A5DB5D99B}" type="pres">
      <dgm:prSet presAssocID="{1D8B955D-F526-44D8-A748-077ACB1FABEB}" presName="sibTrans" presStyleLbl="sibTrans1D1" presStyleIdx="3" presStyleCnt="10"/>
      <dgm:spPr/>
      <dgm:t>
        <a:bodyPr/>
        <a:lstStyle/>
        <a:p>
          <a:endParaRPr lang="en-US"/>
        </a:p>
      </dgm:t>
    </dgm:pt>
    <dgm:pt modelId="{BCDE08F8-C06F-4B44-B2EE-92F85A2B69F8}" type="pres">
      <dgm:prSet presAssocID="{AEB32098-7C9F-48D8-89DE-9170880230C5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44863-5DB2-419B-8CA4-2BE787AF4C7A}" type="pres">
      <dgm:prSet presAssocID="{AEB32098-7C9F-48D8-89DE-9170880230C5}" presName="spNode" presStyleCnt="0"/>
      <dgm:spPr/>
    </dgm:pt>
    <dgm:pt modelId="{DCC6D925-71BB-4DCC-A014-CB2B86572910}" type="pres">
      <dgm:prSet presAssocID="{A899D67C-7716-47C8-9DA1-C79EBDE78DB8}" presName="sibTrans" presStyleLbl="sibTrans1D1" presStyleIdx="4" presStyleCnt="10"/>
      <dgm:spPr/>
      <dgm:t>
        <a:bodyPr/>
        <a:lstStyle/>
        <a:p>
          <a:endParaRPr lang="en-US"/>
        </a:p>
      </dgm:t>
    </dgm:pt>
    <dgm:pt modelId="{16882C59-B268-41FC-9990-81A25A600BEE}" type="pres">
      <dgm:prSet presAssocID="{193121EA-438B-45F7-BBFA-010B738E9B0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B95AE-C5D6-44DC-A3B9-A6C39683D279}" type="pres">
      <dgm:prSet presAssocID="{193121EA-438B-45F7-BBFA-010B738E9B0E}" presName="spNode" presStyleCnt="0"/>
      <dgm:spPr/>
    </dgm:pt>
    <dgm:pt modelId="{5CB85373-6BA3-4F1F-B1C9-491DF3A35B7B}" type="pres">
      <dgm:prSet presAssocID="{F10F8C1D-637D-488C-B89F-B031744428CF}" presName="sibTrans" presStyleLbl="sibTrans1D1" presStyleIdx="5" presStyleCnt="10"/>
      <dgm:spPr/>
      <dgm:t>
        <a:bodyPr/>
        <a:lstStyle/>
        <a:p>
          <a:endParaRPr lang="en-US"/>
        </a:p>
      </dgm:t>
    </dgm:pt>
    <dgm:pt modelId="{ECCF82E3-B19F-4805-8882-198E38A67B08}" type="pres">
      <dgm:prSet presAssocID="{E4472888-8A20-4028-9CA2-0B8F5DB31481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A7264-97A4-4D61-9FE9-EE34B8C19C00}" type="pres">
      <dgm:prSet presAssocID="{E4472888-8A20-4028-9CA2-0B8F5DB31481}" presName="spNode" presStyleCnt="0"/>
      <dgm:spPr/>
    </dgm:pt>
    <dgm:pt modelId="{C857321C-82F6-47AE-8F34-CA012320824C}" type="pres">
      <dgm:prSet presAssocID="{436D76AA-D018-40C7-B2B6-C2E37535B278}" presName="sibTrans" presStyleLbl="sibTrans1D1" presStyleIdx="6" presStyleCnt="10"/>
      <dgm:spPr/>
      <dgm:t>
        <a:bodyPr/>
        <a:lstStyle/>
        <a:p>
          <a:endParaRPr lang="en-US"/>
        </a:p>
      </dgm:t>
    </dgm:pt>
    <dgm:pt modelId="{311A1E75-4CD5-4938-8DA2-A907DD3520BD}" type="pres">
      <dgm:prSet presAssocID="{EDA8B896-F0FD-4978-B6A1-EC50209721D9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CEABE-67B6-4578-BB15-99B7D6638EEC}" type="pres">
      <dgm:prSet presAssocID="{EDA8B896-F0FD-4978-B6A1-EC50209721D9}" presName="spNode" presStyleCnt="0"/>
      <dgm:spPr/>
    </dgm:pt>
    <dgm:pt modelId="{B1068590-0A17-40B2-9E1B-1BF12816E82A}" type="pres">
      <dgm:prSet presAssocID="{BF1C2905-CE93-4516-B70C-189AD7005E7C}" presName="sibTrans" presStyleLbl="sibTrans1D1" presStyleIdx="7" presStyleCnt="10"/>
      <dgm:spPr/>
      <dgm:t>
        <a:bodyPr/>
        <a:lstStyle/>
        <a:p>
          <a:endParaRPr lang="en-US"/>
        </a:p>
      </dgm:t>
    </dgm:pt>
    <dgm:pt modelId="{252C3583-709E-4580-90E6-3DC9BBA0A288}" type="pres">
      <dgm:prSet presAssocID="{B6B769E9-E02F-4898-AB69-3BA0407E0A85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8526E-1A73-43A4-A7BC-18DF77CDDF7B}" type="pres">
      <dgm:prSet presAssocID="{B6B769E9-E02F-4898-AB69-3BA0407E0A85}" presName="spNode" presStyleCnt="0"/>
      <dgm:spPr/>
    </dgm:pt>
    <dgm:pt modelId="{86101FBB-20CA-4FAC-A504-1608BAA82236}" type="pres">
      <dgm:prSet presAssocID="{21AEB157-FA0E-4CF2-9DA9-4BC968C595CE}" presName="sibTrans" presStyleLbl="sibTrans1D1" presStyleIdx="8" presStyleCnt="10"/>
      <dgm:spPr/>
      <dgm:t>
        <a:bodyPr/>
        <a:lstStyle/>
        <a:p>
          <a:endParaRPr lang="en-US"/>
        </a:p>
      </dgm:t>
    </dgm:pt>
    <dgm:pt modelId="{5F779E80-FDAE-4F20-B301-9490AB785C0F}" type="pres">
      <dgm:prSet presAssocID="{4F356653-CF12-457B-A6AE-91C70D8227D8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EBF0B-5E05-492A-A5D8-C4A1CB04A20F}" type="pres">
      <dgm:prSet presAssocID="{4F356653-CF12-457B-A6AE-91C70D8227D8}" presName="spNode" presStyleCnt="0"/>
      <dgm:spPr/>
    </dgm:pt>
    <dgm:pt modelId="{01FFCFA0-8857-4F17-8842-FF5F726FD243}" type="pres">
      <dgm:prSet presAssocID="{4F0C91A0-58A1-465D-857D-C8A674C10576}" presName="sibTrans" presStyleLbl="sibTrans1D1" presStyleIdx="9" presStyleCnt="10"/>
      <dgm:spPr/>
      <dgm:t>
        <a:bodyPr/>
        <a:lstStyle/>
        <a:p>
          <a:endParaRPr lang="en-US"/>
        </a:p>
      </dgm:t>
    </dgm:pt>
  </dgm:ptLst>
  <dgm:cxnLst>
    <dgm:cxn modelId="{B42B4717-4061-4B4F-A450-B8E32B283404}" srcId="{03856155-FD83-4713-9AF9-E4718D3AA998}" destId="{E4472888-8A20-4028-9CA2-0B8F5DB31481}" srcOrd="6" destOrd="0" parTransId="{32BD52D1-1E37-420B-BB4D-6D6851BC4CC2}" sibTransId="{436D76AA-D018-40C7-B2B6-C2E37535B278}"/>
    <dgm:cxn modelId="{207EF459-7E57-45CE-9B99-D09925D05B1B}" srcId="{03856155-FD83-4713-9AF9-E4718D3AA998}" destId="{2080C862-7E6C-4F1F-AFBF-2E2902FB1520}" srcOrd="1" destOrd="0" parTransId="{5D99F448-622E-4CB4-AB14-1EEDBF6F09C1}" sibTransId="{FA896EF7-C2FC-45A5-ABDB-9E9203C1C26D}"/>
    <dgm:cxn modelId="{E3527DCA-9112-4174-B161-4A619E910D59}" srcId="{03856155-FD83-4713-9AF9-E4718D3AA998}" destId="{B6B769E9-E02F-4898-AB69-3BA0407E0A85}" srcOrd="8" destOrd="0" parTransId="{5F25B11C-3796-4095-A817-D4BBAA4D479A}" sibTransId="{21AEB157-FA0E-4CF2-9DA9-4BC968C595CE}"/>
    <dgm:cxn modelId="{7D95A2BC-AA72-43BA-A88F-832D77FF21EA}" type="presOf" srcId="{21AEB157-FA0E-4CF2-9DA9-4BC968C595CE}" destId="{86101FBB-20CA-4FAC-A504-1608BAA82236}" srcOrd="0" destOrd="0" presId="urn:microsoft.com/office/officeart/2005/8/layout/cycle5"/>
    <dgm:cxn modelId="{CA1C151A-D25D-45F2-A8C1-760B1819E926}" type="presOf" srcId="{DA8E319D-10EB-4D28-87C3-6923014961E0}" destId="{A5272672-B605-463A-A750-79E4FB3C3471}" srcOrd="0" destOrd="0" presId="urn:microsoft.com/office/officeart/2005/8/layout/cycle5"/>
    <dgm:cxn modelId="{80F7A33F-3146-4DA6-B491-65FD7C85C331}" srcId="{03856155-FD83-4713-9AF9-E4718D3AA998}" destId="{4F356653-CF12-457B-A6AE-91C70D8227D8}" srcOrd="9" destOrd="0" parTransId="{375AFA30-60DE-4F1C-8A5B-CBC6A26014D2}" sibTransId="{4F0C91A0-58A1-465D-857D-C8A674C10576}"/>
    <dgm:cxn modelId="{DFF0F2CE-EB2A-48DE-A600-943FADE7917E}" type="presOf" srcId="{193121EA-438B-45F7-BBFA-010B738E9B0E}" destId="{16882C59-B268-41FC-9990-81A25A600BEE}" srcOrd="0" destOrd="0" presId="urn:microsoft.com/office/officeart/2005/8/layout/cycle5"/>
    <dgm:cxn modelId="{B04F8951-5A8D-494D-8D6D-661EF51B16DD}" type="presOf" srcId="{AEB32098-7C9F-48D8-89DE-9170880230C5}" destId="{BCDE08F8-C06F-4B44-B2EE-92F85A2B69F8}" srcOrd="0" destOrd="0" presId="urn:microsoft.com/office/officeart/2005/8/layout/cycle5"/>
    <dgm:cxn modelId="{A8CD65D7-637F-4280-A178-62D43F4B83D2}" type="presOf" srcId="{4F356653-CF12-457B-A6AE-91C70D8227D8}" destId="{5F779E80-FDAE-4F20-B301-9490AB785C0F}" srcOrd="0" destOrd="0" presId="urn:microsoft.com/office/officeart/2005/8/layout/cycle5"/>
    <dgm:cxn modelId="{592D64B0-F70E-4D96-AAC3-300E1F29836C}" type="presOf" srcId="{59044B2F-4A23-4BB1-90AB-9D1398B1496E}" destId="{E329EB8D-25D1-4CF8-9E89-DA5E4297C762}" srcOrd="0" destOrd="0" presId="urn:microsoft.com/office/officeart/2005/8/layout/cycle5"/>
    <dgm:cxn modelId="{81978479-BF12-4E6F-9792-28993E530DEB}" type="presOf" srcId="{A899D67C-7716-47C8-9DA1-C79EBDE78DB8}" destId="{DCC6D925-71BB-4DCC-A014-CB2B86572910}" srcOrd="0" destOrd="0" presId="urn:microsoft.com/office/officeart/2005/8/layout/cycle5"/>
    <dgm:cxn modelId="{6E0657E2-416A-4638-BC62-FA1A2B50082B}" type="presOf" srcId="{FA896EF7-C2FC-45A5-ABDB-9E9203C1C26D}" destId="{AE913CEE-1D65-4B6C-9F39-8D5747D9AB39}" srcOrd="0" destOrd="0" presId="urn:microsoft.com/office/officeart/2005/8/layout/cycle5"/>
    <dgm:cxn modelId="{C337ECC9-56AA-4193-83CC-DA356B76D8C3}" type="presOf" srcId="{03856155-FD83-4713-9AF9-E4718D3AA998}" destId="{A7D02A33-AD42-4595-8E88-6800AB198885}" srcOrd="0" destOrd="0" presId="urn:microsoft.com/office/officeart/2005/8/layout/cycle5"/>
    <dgm:cxn modelId="{BB41C61A-3212-474B-B0D2-7AB1F5FA0156}" type="presOf" srcId="{1D8B955D-F526-44D8-A748-077ACB1FABEB}" destId="{08039230-DCC5-489F-ACC4-6F6A5DB5D99B}" srcOrd="0" destOrd="0" presId="urn:microsoft.com/office/officeart/2005/8/layout/cycle5"/>
    <dgm:cxn modelId="{E35B0136-7B6B-4D2A-AD4C-F832D79E70FD}" type="presOf" srcId="{EDA8B896-F0FD-4978-B6A1-EC50209721D9}" destId="{311A1E75-4CD5-4938-8DA2-A907DD3520BD}" srcOrd="0" destOrd="0" presId="urn:microsoft.com/office/officeart/2005/8/layout/cycle5"/>
    <dgm:cxn modelId="{56ED8FC2-32FE-4D1D-931E-76D1300E2B23}" srcId="{03856155-FD83-4713-9AF9-E4718D3AA998}" destId="{D8939093-7012-4B04-B1F3-FECD08C5F035}" srcOrd="3" destOrd="0" parTransId="{7DD1768E-6A4E-456C-A564-F10FFAD6F693}" sibTransId="{1D8B955D-F526-44D8-A748-077ACB1FABEB}"/>
    <dgm:cxn modelId="{3926620E-88B4-4EF9-A9B3-856E9EE4DA76}" type="presOf" srcId="{54933270-4768-48AC-9D88-31C5168A9479}" destId="{A33DA93F-9AD0-48CD-BFA2-B59160A40000}" srcOrd="0" destOrd="0" presId="urn:microsoft.com/office/officeart/2005/8/layout/cycle5"/>
    <dgm:cxn modelId="{0208559C-A5EA-48C5-AF01-37F0CB492E2D}" type="presOf" srcId="{D8939093-7012-4B04-B1F3-FECD08C5F035}" destId="{7D4EC07D-5DC0-4ACE-A8DC-78C510BB4C5F}" srcOrd="0" destOrd="0" presId="urn:microsoft.com/office/officeart/2005/8/layout/cycle5"/>
    <dgm:cxn modelId="{22EBB236-B982-48CC-88C2-1037EC39B0F5}" type="presOf" srcId="{436D76AA-D018-40C7-B2B6-C2E37535B278}" destId="{C857321C-82F6-47AE-8F34-CA012320824C}" srcOrd="0" destOrd="0" presId="urn:microsoft.com/office/officeart/2005/8/layout/cycle5"/>
    <dgm:cxn modelId="{0F5FB227-49AE-4403-91A2-F84CB1B8C0A0}" type="presOf" srcId="{BF1C2905-CE93-4516-B70C-189AD7005E7C}" destId="{B1068590-0A17-40B2-9E1B-1BF12816E82A}" srcOrd="0" destOrd="0" presId="urn:microsoft.com/office/officeart/2005/8/layout/cycle5"/>
    <dgm:cxn modelId="{BFE60520-8AB8-493B-9484-605BF43B8364}" srcId="{03856155-FD83-4713-9AF9-E4718D3AA998}" destId="{AEB32098-7C9F-48D8-89DE-9170880230C5}" srcOrd="4" destOrd="0" parTransId="{C7200D9D-044D-44CE-A094-05A515E423C3}" sibTransId="{A899D67C-7716-47C8-9DA1-C79EBDE78DB8}"/>
    <dgm:cxn modelId="{03655993-DD39-422A-BE41-36C14C95FD60}" type="presOf" srcId="{2080C862-7E6C-4F1F-AFBF-2E2902FB1520}" destId="{423C6284-D53E-4FC3-BCD8-B367E087B638}" srcOrd="0" destOrd="0" presId="urn:microsoft.com/office/officeart/2005/8/layout/cycle5"/>
    <dgm:cxn modelId="{4B4AA789-A0E4-47E3-B2B1-649283FADACD}" srcId="{03856155-FD83-4713-9AF9-E4718D3AA998}" destId="{EDA8B896-F0FD-4978-B6A1-EC50209721D9}" srcOrd="7" destOrd="0" parTransId="{FFDC1CE0-200D-4C23-9609-5031C0FBA976}" sibTransId="{BF1C2905-CE93-4516-B70C-189AD7005E7C}"/>
    <dgm:cxn modelId="{C8B43369-5531-48B7-B2C4-3CEC54E2C192}" type="presOf" srcId="{B6B769E9-E02F-4898-AB69-3BA0407E0A85}" destId="{252C3583-709E-4580-90E6-3DC9BBA0A288}" srcOrd="0" destOrd="0" presId="urn:microsoft.com/office/officeart/2005/8/layout/cycle5"/>
    <dgm:cxn modelId="{9A148673-3CA1-4C87-BBAD-B08156253F75}" srcId="{03856155-FD83-4713-9AF9-E4718D3AA998}" destId="{DA8E319D-10EB-4D28-87C3-6923014961E0}" srcOrd="2" destOrd="0" parTransId="{D943BC09-C8B3-417F-83B3-DB628A293072}" sibTransId="{59044B2F-4A23-4BB1-90AB-9D1398B1496E}"/>
    <dgm:cxn modelId="{B966C768-7C4F-448A-8EF3-649F94120F96}" type="presOf" srcId="{E4472888-8A20-4028-9CA2-0B8F5DB31481}" destId="{ECCF82E3-B19F-4805-8882-198E38A67B08}" srcOrd="0" destOrd="0" presId="urn:microsoft.com/office/officeart/2005/8/layout/cycle5"/>
    <dgm:cxn modelId="{9562C3FD-1B72-44B2-860C-4983E32313E4}" type="presOf" srcId="{F10F8C1D-637D-488C-B89F-B031744428CF}" destId="{5CB85373-6BA3-4F1F-B1C9-491DF3A35B7B}" srcOrd="0" destOrd="0" presId="urn:microsoft.com/office/officeart/2005/8/layout/cycle5"/>
    <dgm:cxn modelId="{A049F59C-9CD3-44C7-B003-A43FB8E9CDD8}" type="presOf" srcId="{4F0C91A0-58A1-465D-857D-C8A674C10576}" destId="{01FFCFA0-8857-4F17-8842-FF5F726FD243}" srcOrd="0" destOrd="0" presId="urn:microsoft.com/office/officeart/2005/8/layout/cycle5"/>
    <dgm:cxn modelId="{3762004A-F44F-41EF-9737-4FADB273AC9F}" type="presOf" srcId="{2E00AD79-EBCB-4097-BFFF-4C1C5C4AF5DF}" destId="{95536F8B-047C-4CFE-950F-CD545083B847}" srcOrd="0" destOrd="0" presId="urn:microsoft.com/office/officeart/2005/8/layout/cycle5"/>
    <dgm:cxn modelId="{AD92E854-4FEA-447E-9ABA-A3C980B260AC}" srcId="{03856155-FD83-4713-9AF9-E4718D3AA998}" destId="{193121EA-438B-45F7-BBFA-010B738E9B0E}" srcOrd="5" destOrd="0" parTransId="{F5B4D204-0426-417F-926F-C8CCA795C96A}" sibTransId="{F10F8C1D-637D-488C-B89F-B031744428CF}"/>
    <dgm:cxn modelId="{84684647-D5B0-4851-B616-271C80620CE0}" srcId="{03856155-FD83-4713-9AF9-E4718D3AA998}" destId="{2E00AD79-EBCB-4097-BFFF-4C1C5C4AF5DF}" srcOrd="0" destOrd="0" parTransId="{547C0F76-C03C-4AC2-A07F-9CCC8ACA8539}" sibTransId="{54933270-4768-48AC-9D88-31C5168A9479}"/>
    <dgm:cxn modelId="{8F3CA4C6-181F-4BE6-80D3-5BCB440D9510}" type="presParOf" srcId="{A7D02A33-AD42-4595-8E88-6800AB198885}" destId="{95536F8B-047C-4CFE-950F-CD545083B847}" srcOrd="0" destOrd="0" presId="urn:microsoft.com/office/officeart/2005/8/layout/cycle5"/>
    <dgm:cxn modelId="{E1E1ADFD-011C-407D-9143-23A856C67DB2}" type="presParOf" srcId="{A7D02A33-AD42-4595-8E88-6800AB198885}" destId="{E8CEFA2F-A8B7-4AB7-9E67-305951950881}" srcOrd="1" destOrd="0" presId="urn:microsoft.com/office/officeart/2005/8/layout/cycle5"/>
    <dgm:cxn modelId="{40314895-793D-4DC8-A6B8-125C9681218A}" type="presParOf" srcId="{A7D02A33-AD42-4595-8E88-6800AB198885}" destId="{A33DA93F-9AD0-48CD-BFA2-B59160A40000}" srcOrd="2" destOrd="0" presId="urn:microsoft.com/office/officeart/2005/8/layout/cycle5"/>
    <dgm:cxn modelId="{D20B8C49-68E6-4445-BF1F-20DC2FF49F0C}" type="presParOf" srcId="{A7D02A33-AD42-4595-8E88-6800AB198885}" destId="{423C6284-D53E-4FC3-BCD8-B367E087B638}" srcOrd="3" destOrd="0" presId="urn:microsoft.com/office/officeart/2005/8/layout/cycle5"/>
    <dgm:cxn modelId="{DCC7BF56-D6CE-4C16-86B4-6ADC3D81075A}" type="presParOf" srcId="{A7D02A33-AD42-4595-8E88-6800AB198885}" destId="{C1A9F3FF-0913-493A-8F3C-AA502155BF7F}" srcOrd="4" destOrd="0" presId="urn:microsoft.com/office/officeart/2005/8/layout/cycle5"/>
    <dgm:cxn modelId="{E1A31590-DAD0-400D-9DF4-68E070851424}" type="presParOf" srcId="{A7D02A33-AD42-4595-8E88-6800AB198885}" destId="{AE913CEE-1D65-4B6C-9F39-8D5747D9AB39}" srcOrd="5" destOrd="0" presId="urn:microsoft.com/office/officeart/2005/8/layout/cycle5"/>
    <dgm:cxn modelId="{E69695FD-0AAA-4BCE-8AFD-BFB1594F3AA0}" type="presParOf" srcId="{A7D02A33-AD42-4595-8E88-6800AB198885}" destId="{A5272672-B605-463A-A750-79E4FB3C3471}" srcOrd="6" destOrd="0" presId="urn:microsoft.com/office/officeart/2005/8/layout/cycle5"/>
    <dgm:cxn modelId="{70E162C1-0664-414C-A110-8C5FDD461B63}" type="presParOf" srcId="{A7D02A33-AD42-4595-8E88-6800AB198885}" destId="{2D2B04A0-0564-42B2-AB97-4C9CED74CE36}" srcOrd="7" destOrd="0" presId="urn:microsoft.com/office/officeart/2005/8/layout/cycle5"/>
    <dgm:cxn modelId="{8D03B757-FE8A-4358-BD90-6A7036D5787A}" type="presParOf" srcId="{A7D02A33-AD42-4595-8E88-6800AB198885}" destId="{E329EB8D-25D1-4CF8-9E89-DA5E4297C762}" srcOrd="8" destOrd="0" presId="urn:microsoft.com/office/officeart/2005/8/layout/cycle5"/>
    <dgm:cxn modelId="{B85365FE-8C53-4B43-944D-131FE9289CDE}" type="presParOf" srcId="{A7D02A33-AD42-4595-8E88-6800AB198885}" destId="{7D4EC07D-5DC0-4ACE-A8DC-78C510BB4C5F}" srcOrd="9" destOrd="0" presId="urn:microsoft.com/office/officeart/2005/8/layout/cycle5"/>
    <dgm:cxn modelId="{2C15A62E-9A81-4A26-84BB-AB758AFA7477}" type="presParOf" srcId="{A7D02A33-AD42-4595-8E88-6800AB198885}" destId="{3C7E05BA-2026-4017-B28C-5EBF1A425E93}" srcOrd="10" destOrd="0" presId="urn:microsoft.com/office/officeart/2005/8/layout/cycle5"/>
    <dgm:cxn modelId="{1E673165-4FC2-4374-B9A5-23A540E17675}" type="presParOf" srcId="{A7D02A33-AD42-4595-8E88-6800AB198885}" destId="{08039230-DCC5-489F-ACC4-6F6A5DB5D99B}" srcOrd="11" destOrd="0" presId="urn:microsoft.com/office/officeart/2005/8/layout/cycle5"/>
    <dgm:cxn modelId="{ED87C1AD-3098-44DA-B35D-A115FD45B587}" type="presParOf" srcId="{A7D02A33-AD42-4595-8E88-6800AB198885}" destId="{BCDE08F8-C06F-4B44-B2EE-92F85A2B69F8}" srcOrd="12" destOrd="0" presId="urn:microsoft.com/office/officeart/2005/8/layout/cycle5"/>
    <dgm:cxn modelId="{F375D26A-D661-4999-BA1B-D6E3C37AC201}" type="presParOf" srcId="{A7D02A33-AD42-4595-8E88-6800AB198885}" destId="{61244863-5DB2-419B-8CA4-2BE787AF4C7A}" srcOrd="13" destOrd="0" presId="urn:microsoft.com/office/officeart/2005/8/layout/cycle5"/>
    <dgm:cxn modelId="{166120FF-7F25-4D5F-BDDF-26F2E5A6D26D}" type="presParOf" srcId="{A7D02A33-AD42-4595-8E88-6800AB198885}" destId="{DCC6D925-71BB-4DCC-A014-CB2B86572910}" srcOrd="14" destOrd="0" presId="urn:microsoft.com/office/officeart/2005/8/layout/cycle5"/>
    <dgm:cxn modelId="{7AFF4C6B-D0E3-45ED-9C38-56FED53F1848}" type="presParOf" srcId="{A7D02A33-AD42-4595-8E88-6800AB198885}" destId="{16882C59-B268-41FC-9990-81A25A600BEE}" srcOrd="15" destOrd="0" presId="urn:microsoft.com/office/officeart/2005/8/layout/cycle5"/>
    <dgm:cxn modelId="{6A08E36F-6702-4B29-BCC5-C27C56655D3B}" type="presParOf" srcId="{A7D02A33-AD42-4595-8E88-6800AB198885}" destId="{021B95AE-C5D6-44DC-A3B9-A6C39683D279}" srcOrd="16" destOrd="0" presId="urn:microsoft.com/office/officeart/2005/8/layout/cycle5"/>
    <dgm:cxn modelId="{01DA8D63-0465-4A85-A6C5-A19B0CF60D08}" type="presParOf" srcId="{A7D02A33-AD42-4595-8E88-6800AB198885}" destId="{5CB85373-6BA3-4F1F-B1C9-491DF3A35B7B}" srcOrd="17" destOrd="0" presId="urn:microsoft.com/office/officeart/2005/8/layout/cycle5"/>
    <dgm:cxn modelId="{4D29D7EE-FEC3-4EC3-90BE-42A5CB608982}" type="presParOf" srcId="{A7D02A33-AD42-4595-8E88-6800AB198885}" destId="{ECCF82E3-B19F-4805-8882-198E38A67B08}" srcOrd="18" destOrd="0" presId="urn:microsoft.com/office/officeart/2005/8/layout/cycle5"/>
    <dgm:cxn modelId="{8372473B-5B7E-4651-BB9E-B551280F1810}" type="presParOf" srcId="{A7D02A33-AD42-4595-8E88-6800AB198885}" destId="{17FA7264-97A4-4D61-9FE9-EE34B8C19C00}" srcOrd="19" destOrd="0" presId="urn:microsoft.com/office/officeart/2005/8/layout/cycle5"/>
    <dgm:cxn modelId="{99E49781-F108-40E7-AE45-AB10A830B39E}" type="presParOf" srcId="{A7D02A33-AD42-4595-8E88-6800AB198885}" destId="{C857321C-82F6-47AE-8F34-CA012320824C}" srcOrd="20" destOrd="0" presId="urn:microsoft.com/office/officeart/2005/8/layout/cycle5"/>
    <dgm:cxn modelId="{53549F3B-9D4E-4C50-9C41-E4942A8E846A}" type="presParOf" srcId="{A7D02A33-AD42-4595-8E88-6800AB198885}" destId="{311A1E75-4CD5-4938-8DA2-A907DD3520BD}" srcOrd="21" destOrd="0" presId="urn:microsoft.com/office/officeart/2005/8/layout/cycle5"/>
    <dgm:cxn modelId="{32E3F3FA-1C96-4986-BEE0-1B394D230735}" type="presParOf" srcId="{A7D02A33-AD42-4595-8E88-6800AB198885}" destId="{E1CCEABE-67B6-4578-BB15-99B7D6638EEC}" srcOrd="22" destOrd="0" presId="urn:microsoft.com/office/officeart/2005/8/layout/cycle5"/>
    <dgm:cxn modelId="{D4031DAF-41BE-48D7-8BA7-72F4132A4CAF}" type="presParOf" srcId="{A7D02A33-AD42-4595-8E88-6800AB198885}" destId="{B1068590-0A17-40B2-9E1B-1BF12816E82A}" srcOrd="23" destOrd="0" presId="urn:microsoft.com/office/officeart/2005/8/layout/cycle5"/>
    <dgm:cxn modelId="{503E1204-B0C3-48EB-8D5D-257AEC5CF38B}" type="presParOf" srcId="{A7D02A33-AD42-4595-8E88-6800AB198885}" destId="{252C3583-709E-4580-90E6-3DC9BBA0A288}" srcOrd="24" destOrd="0" presId="urn:microsoft.com/office/officeart/2005/8/layout/cycle5"/>
    <dgm:cxn modelId="{FD8051E6-0823-4E73-95EA-3DD1B94CF521}" type="presParOf" srcId="{A7D02A33-AD42-4595-8E88-6800AB198885}" destId="{4DB8526E-1A73-43A4-A7BC-18DF77CDDF7B}" srcOrd="25" destOrd="0" presId="urn:microsoft.com/office/officeart/2005/8/layout/cycle5"/>
    <dgm:cxn modelId="{9554CF2E-7300-4C77-87C3-67E1AF5309CB}" type="presParOf" srcId="{A7D02A33-AD42-4595-8E88-6800AB198885}" destId="{86101FBB-20CA-4FAC-A504-1608BAA82236}" srcOrd="26" destOrd="0" presId="urn:microsoft.com/office/officeart/2005/8/layout/cycle5"/>
    <dgm:cxn modelId="{1AC2067A-A2E5-4B60-95B3-497D8DFCE002}" type="presParOf" srcId="{A7D02A33-AD42-4595-8E88-6800AB198885}" destId="{5F779E80-FDAE-4F20-B301-9490AB785C0F}" srcOrd="27" destOrd="0" presId="urn:microsoft.com/office/officeart/2005/8/layout/cycle5"/>
    <dgm:cxn modelId="{83D5D88A-A3C0-4E63-AC01-C4AB6F8D652D}" type="presParOf" srcId="{A7D02A33-AD42-4595-8E88-6800AB198885}" destId="{45DEBF0B-5E05-492A-A5D8-C4A1CB04A20F}" srcOrd="28" destOrd="0" presId="urn:microsoft.com/office/officeart/2005/8/layout/cycle5"/>
    <dgm:cxn modelId="{1AE24876-2A1E-46DE-9157-2D02DB2C5F68}" type="presParOf" srcId="{A7D02A33-AD42-4595-8E88-6800AB198885}" destId="{01FFCFA0-8857-4F17-8842-FF5F726FD243}" srcOrd="29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36F8B-047C-4CFE-950F-CD545083B847}">
      <dsp:nvSpPr>
        <dsp:cNvPr id="0" name=""/>
        <dsp:cNvSpPr/>
      </dsp:nvSpPr>
      <dsp:spPr>
        <a:xfrm>
          <a:off x="2862126" y="439"/>
          <a:ext cx="832385" cy="54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Start with </a:t>
          </a:r>
          <a:r>
            <a:rPr lang="en-US" sz="700" kern="1200" dirty="0" err="1" smtClean="0"/>
            <a:t>Config</a:t>
          </a:r>
          <a:r>
            <a:rPr lang="en-US" sz="700" kern="1200" dirty="0" smtClean="0"/>
            <a:t>/daq.ini</a:t>
          </a:r>
          <a:endParaRPr lang="en-US" sz="700" kern="1200" dirty="0"/>
        </a:p>
      </dsp:txBody>
      <dsp:txXfrm>
        <a:off x="2888538" y="26851"/>
        <a:ext cx="779561" cy="488226"/>
      </dsp:txXfrm>
    </dsp:sp>
    <dsp:sp modelId="{A33DA93F-9AD0-48CD-BFA2-B59160A40000}">
      <dsp:nvSpPr>
        <dsp:cNvPr id="0" name=""/>
        <dsp:cNvSpPr/>
      </dsp:nvSpPr>
      <dsp:spPr>
        <a:xfrm>
          <a:off x="1024402" y="270965"/>
          <a:ext cx="4507832" cy="4507832"/>
        </a:xfrm>
        <a:custGeom>
          <a:avLst/>
          <a:gdLst/>
          <a:ahLst/>
          <a:cxnLst/>
          <a:rect l="0" t="0" r="0" b="0"/>
          <a:pathLst>
            <a:path>
              <a:moveTo>
                <a:pt x="2770967" y="60107"/>
              </a:moveTo>
              <a:arcTo wR="2253916" hR="2253916" stAng="16995709" swAng="4734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C6284-D53E-4FC3-BCD8-B367E087B638}">
      <dsp:nvSpPr>
        <dsp:cNvPr id="0" name=""/>
        <dsp:cNvSpPr/>
      </dsp:nvSpPr>
      <dsp:spPr>
        <a:xfrm>
          <a:off x="4186945" y="430899"/>
          <a:ext cx="832385" cy="54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ini</a:t>
          </a:r>
          <a:r>
            <a:rPr lang="en-US" sz="700" kern="1200" dirty="0" smtClean="0"/>
            <a:t> -&gt; '</a:t>
          </a:r>
          <a:r>
            <a:rPr lang="en-US" sz="700" kern="1200" dirty="0" err="1" smtClean="0"/>
            <a:t>acceptedParams</a:t>
          </a:r>
          <a:r>
            <a:rPr lang="en-US" sz="700" kern="1200" dirty="0" smtClean="0"/>
            <a:t>'</a:t>
          </a:r>
          <a:endParaRPr lang="en-US" sz="700" kern="1200" dirty="0"/>
        </a:p>
      </dsp:txBody>
      <dsp:txXfrm>
        <a:off x="4213357" y="457311"/>
        <a:ext cx="779561" cy="488226"/>
      </dsp:txXfrm>
    </dsp:sp>
    <dsp:sp modelId="{AE913CEE-1D65-4B6C-9F39-8D5747D9AB39}">
      <dsp:nvSpPr>
        <dsp:cNvPr id="0" name=""/>
        <dsp:cNvSpPr/>
      </dsp:nvSpPr>
      <dsp:spPr>
        <a:xfrm>
          <a:off x="1024402" y="270965"/>
          <a:ext cx="4507832" cy="4507832"/>
        </a:xfrm>
        <a:custGeom>
          <a:avLst/>
          <a:gdLst/>
          <a:ahLst/>
          <a:cxnLst/>
          <a:rect l="0" t="0" r="0" b="0"/>
          <a:pathLst>
            <a:path>
              <a:moveTo>
                <a:pt x="3982113" y="807031"/>
              </a:moveTo>
              <a:arcTo wR="2253916" hR="2253916" stAng="19203791" swAng="6549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72672-B605-463A-A750-79E4FB3C3471}">
      <dsp:nvSpPr>
        <dsp:cNvPr id="0" name=""/>
        <dsp:cNvSpPr/>
      </dsp:nvSpPr>
      <dsp:spPr>
        <a:xfrm>
          <a:off x="5005728" y="1557857"/>
          <a:ext cx="832385" cy="54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acceptedParams</a:t>
          </a:r>
          <a:r>
            <a:rPr lang="en-US" sz="700" kern="1200" dirty="0" smtClean="0"/>
            <a:t> </a:t>
          </a:r>
          <a:r>
            <a:rPr lang="en-US" sz="700" kern="1200" dirty="0" smtClean="0"/>
            <a:t>-&gt; dialog</a:t>
          </a:r>
          <a:endParaRPr lang="en-US" sz="700" kern="1200" dirty="0"/>
        </a:p>
      </dsp:txBody>
      <dsp:txXfrm>
        <a:off x="5032140" y="1584269"/>
        <a:ext cx="779561" cy="488226"/>
      </dsp:txXfrm>
    </dsp:sp>
    <dsp:sp modelId="{E329EB8D-25D1-4CF8-9E89-DA5E4297C762}">
      <dsp:nvSpPr>
        <dsp:cNvPr id="0" name=""/>
        <dsp:cNvSpPr/>
      </dsp:nvSpPr>
      <dsp:spPr>
        <a:xfrm>
          <a:off x="1024402" y="270965"/>
          <a:ext cx="4507832" cy="4507832"/>
        </a:xfrm>
        <a:custGeom>
          <a:avLst/>
          <a:gdLst/>
          <a:ahLst/>
          <a:cxnLst/>
          <a:rect l="0" t="0" r="0" b="0"/>
          <a:pathLst>
            <a:path>
              <a:moveTo>
                <a:pt x="4493064" y="1996319"/>
              </a:moveTo>
              <a:arcTo wR="2253916" hR="2253916" stAng="21206244" swAng="78751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EC07D-5DC0-4ACE-A8DC-78C510BB4C5F}">
      <dsp:nvSpPr>
        <dsp:cNvPr id="0" name=""/>
        <dsp:cNvSpPr/>
      </dsp:nvSpPr>
      <dsp:spPr>
        <a:xfrm>
          <a:off x="5005728" y="2950854"/>
          <a:ext cx="832385" cy="54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User edits dialog</a:t>
          </a:r>
          <a:endParaRPr lang="en-US" sz="700" kern="1200" dirty="0"/>
        </a:p>
      </dsp:txBody>
      <dsp:txXfrm>
        <a:off x="5032140" y="2977266"/>
        <a:ext cx="779561" cy="488226"/>
      </dsp:txXfrm>
    </dsp:sp>
    <dsp:sp modelId="{08039230-DCC5-489F-ACC4-6F6A5DB5D99B}">
      <dsp:nvSpPr>
        <dsp:cNvPr id="0" name=""/>
        <dsp:cNvSpPr/>
      </dsp:nvSpPr>
      <dsp:spPr>
        <a:xfrm>
          <a:off x="1024402" y="270965"/>
          <a:ext cx="4507832" cy="4507832"/>
        </a:xfrm>
        <a:custGeom>
          <a:avLst/>
          <a:gdLst/>
          <a:ahLst/>
          <a:cxnLst/>
          <a:rect l="0" t="0" r="0" b="0"/>
          <a:pathLst>
            <a:path>
              <a:moveTo>
                <a:pt x="4224848" y="3347336"/>
              </a:moveTo>
              <a:arcTo wR="2253916" hR="2253916" stAng="1741220" swAng="6549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E08F8-C06F-4B44-B2EE-92F85A2B69F8}">
      <dsp:nvSpPr>
        <dsp:cNvPr id="0" name=""/>
        <dsp:cNvSpPr/>
      </dsp:nvSpPr>
      <dsp:spPr>
        <a:xfrm>
          <a:off x="4186945" y="4077812"/>
          <a:ext cx="832385" cy="54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Click 'Validate' or 'OK'</a:t>
          </a:r>
          <a:endParaRPr lang="en-US" sz="700" kern="1200" dirty="0"/>
        </a:p>
      </dsp:txBody>
      <dsp:txXfrm>
        <a:off x="4213357" y="4104224"/>
        <a:ext cx="779561" cy="488226"/>
      </dsp:txXfrm>
    </dsp:sp>
    <dsp:sp modelId="{DCC6D925-71BB-4DCC-A014-CB2B86572910}">
      <dsp:nvSpPr>
        <dsp:cNvPr id="0" name=""/>
        <dsp:cNvSpPr/>
      </dsp:nvSpPr>
      <dsp:spPr>
        <a:xfrm>
          <a:off x="1024402" y="270965"/>
          <a:ext cx="4507832" cy="4507832"/>
        </a:xfrm>
        <a:custGeom>
          <a:avLst/>
          <a:gdLst/>
          <a:ahLst/>
          <a:cxnLst/>
          <a:rect l="0" t="0" r="0" b="0"/>
          <a:pathLst>
            <a:path>
              <a:moveTo>
                <a:pt x="3067272" y="4355961"/>
              </a:moveTo>
              <a:arcTo wR="2253916" hR="2253916" stAng="4130806" swAng="4734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82C59-B268-41FC-9990-81A25A600BEE}">
      <dsp:nvSpPr>
        <dsp:cNvPr id="0" name=""/>
        <dsp:cNvSpPr/>
      </dsp:nvSpPr>
      <dsp:spPr>
        <a:xfrm>
          <a:off x="2862126" y="4508272"/>
          <a:ext cx="832385" cy="54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Dialog -&gt; prospective copy 'q'</a:t>
          </a:r>
          <a:endParaRPr lang="en-US" sz="700" kern="1200" dirty="0"/>
        </a:p>
      </dsp:txBody>
      <dsp:txXfrm>
        <a:off x="2888538" y="4534684"/>
        <a:ext cx="779561" cy="488226"/>
      </dsp:txXfrm>
    </dsp:sp>
    <dsp:sp modelId="{5CB85373-6BA3-4F1F-B1C9-491DF3A35B7B}">
      <dsp:nvSpPr>
        <dsp:cNvPr id="0" name=""/>
        <dsp:cNvSpPr/>
      </dsp:nvSpPr>
      <dsp:spPr>
        <a:xfrm>
          <a:off x="1024402" y="270965"/>
          <a:ext cx="4507832" cy="4507832"/>
        </a:xfrm>
        <a:custGeom>
          <a:avLst/>
          <a:gdLst/>
          <a:ahLst/>
          <a:cxnLst/>
          <a:rect l="0" t="0" r="0" b="0"/>
          <a:pathLst>
            <a:path>
              <a:moveTo>
                <a:pt x="1736865" y="4447725"/>
              </a:moveTo>
              <a:arcTo wR="2253916" hR="2253916" stAng="6195709" swAng="4734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F82E3-B19F-4805-8882-198E38A67B08}">
      <dsp:nvSpPr>
        <dsp:cNvPr id="0" name=""/>
        <dsp:cNvSpPr/>
      </dsp:nvSpPr>
      <dsp:spPr>
        <a:xfrm>
          <a:off x="1537307" y="4077812"/>
          <a:ext cx="832385" cy="54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'q' validated or not</a:t>
          </a:r>
          <a:endParaRPr lang="en-US" sz="700" kern="1200" dirty="0"/>
        </a:p>
      </dsp:txBody>
      <dsp:txXfrm>
        <a:off x="1563719" y="4104224"/>
        <a:ext cx="779561" cy="488226"/>
      </dsp:txXfrm>
    </dsp:sp>
    <dsp:sp modelId="{C857321C-82F6-47AE-8F34-CA012320824C}">
      <dsp:nvSpPr>
        <dsp:cNvPr id="0" name=""/>
        <dsp:cNvSpPr/>
      </dsp:nvSpPr>
      <dsp:spPr>
        <a:xfrm>
          <a:off x="1024402" y="270965"/>
          <a:ext cx="4507832" cy="4507832"/>
        </a:xfrm>
        <a:custGeom>
          <a:avLst/>
          <a:gdLst/>
          <a:ahLst/>
          <a:cxnLst/>
          <a:rect l="0" t="0" r="0" b="0"/>
          <a:pathLst>
            <a:path>
              <a:moveTo>
                <a:pt x="525719" y="3700801"/>
              </a:moveTo>
              <a:arcTo wR="2253916" hR="2253916" stAng="8403791" swAng="6549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A1E75-4CD5-4938-8DA2-A907DD3520BD}">
      <dsp:nvSpPr>
        <dsp:cNvPr id="0" name=""/>
        <dsp:cNvSpPr/>
      </dsp:nvSpPr>
      <dsp:spPr>
        <a:xfrm>
          <a:off x="718524" y="2950854"/>
          <a:ext cx="832385" cy="54105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Run allowed or not</a:t>
          </a:r>
          <a:endParaRPr lang="en-US" sz="700" kern="1200" dirty="0"/>
        </a:p>
      </dsp:txBody>
      <dsp:txXfrm>
        <a:off x="744936" y="2977266"/>
        <a:ext cx="779561" cy="488226"/>
      </dsp:txXfrm>
    </dsp:sp>
    <dsp:sp modelId="{B1068590-0A17-40B2-9E1B-1BF12816E82A}">
      <dsp:nvSpPr>
        <dsp:cNvPr id="0" name=""/>
        <dsp:cNvSpPr/>
      </dsp:nvSpPr>
      <dsp:spPr>
        <a:xfrm>
          <a:off x="1024402" y="270965"/>
          <a:ext cx="4507832" cy="4507832"/>
        </a:xfrm>
        <a:custGeom>
          <a:avLst/>
          <a:gdLst/>
          <a:ahLst/>
          <a:cxnLst/>
          <a:rect l="0" t="0" r="0" b="0"/>
          <a:pathLst>
            <a:path>
              <a:moveTo>
                <a:pt x="14768" y="2511513"/>
              </a:moveTo>
              <a:arcTo wR="2253916" hR="2253916" stAng="10406244" swAng="78751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C3583-709E-4580-90E6-3DC9BBA0A288}">
      <dsp:nvSpPr>
        <dsp:cNvPr id="0" name=""/>
        <dsp:cNvSpPr/>
      </dsp:nvSpPr>
      <dsp:spPr>
        <a:xfrm>
          <a:off x="718524" y="1557857"/>
          <a:ext cx="832385" cy="54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'q' -&gt; </a:t>
          </a:r>
          <a:r>
            <a:rPr lang="en-US" sz="700" kern="1200" dirty="0" err="1" smtClean="0"/>
            <a:t>acceptedParams</a:t>
          </a:r>
          <a:endParaRPr lang="en-US" sz="700" kern="1200" dirty="0"/>
        </a:p>
      </dsp:txBody>
      <dsp:txXfrm>
        <a:off x="744936" y="1584269"/>
        <a:ext cx="779561" cy="488226"/>
      </dsp:txXfrm>
    </dsp:sp>
    <dsp:sp modelId="{86101FBB-20CA-4FAC-A504-1608BAA82236}">
      <dsp:nvSpPr>
        <dsp:cNvPr id="0" name=""/>
        <dsp:cNvSpPr/>
      </dsp:nvSpPr>
      <dsp:spPr>
        <a:xfrm>
          <a:off x="1024402" y="270965"/>
          <a:ext cx="4507832" cy="4507832"/>
        </a:xfrm>
        <a:custGeom>
          <a:avLst/>
          <a:gdLst/>
          <a:ahLst/>
          <a:cxnLst/>
          <a:rect l="0" t="0" r="0" b="0"/>
          <a:pathLst>
            <a:path>
              <a:moveTo>
                <a:pt x="282984" y="1160496"/>
              </a:moveTo>
              <a:arcTo wR="2253916" hR="2253916" stAng="12541220" swAng="6549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79E80-FDAE-4F20-B301-9490AB785C0F}">
      <dsp:nvSpPr>
        <dsp:cNvPr id="0" name=""/>
        <dsp:cNvSpPr/>
      </dsp:nvSpPr>
      <dsp:spPr>
        <a:xfrm>
          <a:off x="1537307" y="430899"/>
          <a:ext cx="832385" cy="541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acceptedParams</a:t>
          </a:r>
          <a:r>
            <a:rPr lang="en-US" sz="700" kern="1200" dirty="0" smtClean="0"/>
            <a:t> </a:t>
          </a:r>
          <a:r>
            <a:rPr lang="en-US" sz="700" kern="1200" dirty="0" smtClean="0"/>
            <a:t>-&gt; </a:t>
          </a:r>
          <a:r>
            <a:rPr lang="en-US" sz="700" kern="1200" dirty="0" err="1" smtClean="0"/>
            <a:t>ini</a:t>
          </a:r>
          <a:endParaRPr lang="en-US" sz="700" kern="1200" dirty="0"/>
        </a:p>
      </dsp:txBody>
      <dsp:txXfrm>
        <a:off x="1563719" y="457311"/>
        <a:ext cx="779561" cy="488226"/>
      </dsp:txXfrm>
    </dsp:sp>
    <dsp:sp modelId="{01FFCFA0-8857-4F17-8842-FF5F726FD243}">
      <dsp:nvSpPr>
        <dsp:cNvPr id="0" name=""/>
        <dsp:cNvSpPr/>
      </dsp:nvSpPr>
      <dsp:spPr>
        <a:xfrm>
          <a:off x="1024402" y="270965"/>
          <a:ext cx="4507832" cy="4507832"/>
        </a:xfrm>
        <a:custGeom>
          <a:avLst/>
          <a:gdLst/>
          <a:ahLst/>
          <a:cxnLst/>
          <a:rect l="0" t="0" r="0" b="0"/>
          <a:pathLst>
            <a:path>
              <a:moveTo>
                <a:pt x="1440560" y="151871"/>
              </a:moveTo>
              <a:arcTo wR="2253916" hR="2253916" stAng="14930806" swAng="47348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4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37B1-EAAC-43C2-83FD-28F64C252A1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52" y="120316"/>
            <a:ext cx="9144000" cy="174533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+mn-lt"/>
              </a:rPr>
              <a:t>SpikeGLX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Design Illustrations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94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26" y="112295"/>
            <a:ext cx="10515600" cy="720141"/>
          </a:xfrm>
        </p:spPr>
        <p:txBody>
          <a:bodyPr/>
          <a:lstStyle/>
          <a:p>
            <a:r>
              <a:rPr lang="en-US" dirty="0" smtClean="0"/>
              <a:t>App Startup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433" y="1685758"/>
            <a:ext cx="2237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pPr defTabSz="457200"/>
            <a:r>
              <a:rPr lang="en-US" dirty="0" smtClean="0"/>
              <a:t>{</a:t>
            </a:r>
          </a:p>
          <a:p>
            <a:pPr defTabSz="457200"/>
            <a:r>
              <a:rPr lang="en-US" dirty="0" smtClean="0"/>
              <a:t>    Register </a:t>
            </a:r>
            <a:r>
              <a:rPr lang="en-US" dirty="0" err="1" smtClean="0"/>
              <a:t>MetaTypes</a:t>
            </a:r>
            <a:endParaRPr lang="en-US" dirty="0"/>
          </a:p>
          <a:p>
            <a:pPr defTabSz="457200"/>
            <a:r>
              <a:rPr lang="en-US" dirty="0" smtClean="0"/>
              <a:t>    Construct </a:t>
            </a:r>
            <a:r>
              <a:rPr lang="en-US" dirty="0" err="1" smtClean="0"/>
              <a:t>MainApp</a:t>
            </a:r>
            <a:endParaRPr lang="en-US" dirty="0" smtClean="0"/>
          </a:p>
          <a:p>
            <a:pPr defTabSz="457200"/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621" y="1169737"/>
            <a:ext cx="530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MainApp</a:t>
            </a:r>
            <a:r>
              <a:rPr lang="en-US" dirty="0" smtClean="0"/>
              <a:t>:    Global hub for main top-level objects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1621" y="1742334"/>
            <a:ext cx="5518485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act:		Main menu actions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onsoleWindow</a:t>
            </a:r>
            <a:r>
              <a:rPr lang="en-US" dirty="0" smtClean="0"/>
              <a:t>:	Main log window and </a:t>
            </a:r>
            <a:r>
              <a:rPr lang="en-US" dirty="0" err="1" smtClean="0"/>
              <a:t>menubar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onfigCtl</a:t>
            </a:r>
            <a:r>
              <a:rPr lang="en-US" dirty="0" smtClean="0"/>
              <a:t>:		Hold/edit current parameters</a:t>
            </a:r>
          </a:p>
          <a:p>
            <a:r>
              <a:rPr lang="en-US" dirty="0" smtClean="0"/>
              <a:t>run:		Main run sequencer</a:t>
            </a:r>
          </a:p>
          <a:p>
            <a:r>
              <a:rPr lang="en-US" dirty="0" err="1" smtClean="0"/>
              <a:t>cmdSrv</a:t>
            </a:r>
            <a:r>
              <a:rPr lang="en-US" dirty="0" smtClean="0"/>
              <a:t>:		General remote command server</a:t>
            </a:r>
          </a:p>
          <a:p>
            <a:r>
              <a:rPr lang="en-US" dirty="0" err="1" smtClean="0"/>
              <a:t>rgtSrv</a:t>
            </a:r>
            <a:r>
              <a:rPr lang="en-US" dirty="0" smtClean="0"/>
              <a:t>:		Gate/trigger 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1621" y="4399522"/>
            <a:ext cx="5518485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:		Status message manager</a:t>
            </a:r>
          </a:p>
          <a:p>
            <a:r>
              <a:rPr lang="en-US" dirty="0" smtClean="0"/>
              <a:t>win:		</a:t>
            </a:r>
            <a:r>
              <a:rPr lang="en-US" dirty="0" err="1" smtClean="0"/>
              <a:t>Menubar</a:t>
            </a:r>
            <a:r>
              <a:rPr lang="en-US" dirty="0" smtClean="0"/>
              <a:t>::Window menu items</a:t>
            </a:r>
          </a:p>
          <a:p>
            <a:r>
              <a:rPr lang="en-US" dirty="0" err="1" smtClean="0"/>
              <a:t>helpWindow</a:t>
            </a:r>
            <a:r>
              <a:rPr lang="en-US" dirty="0" smtClean="0"/>
              <a:t>:	HTML help text viewer</a:t>
            </a:r>
          </a:p>
          <a:p>
            <a:r>
              <a:rPr lang="en-US" dirty="0" smtClean="0"/>
              <a:t>par2Win:		Par2 backup set tool</a:t>
            </a:r>
          </a:p>
          <a:p>
            <a:r>
              <a:rPr lang="en-US" dirty="0" smtClean="0"/>
              <a:t>pool:		</a:t>
            </a:r>
            <a:r>
              <a:rPr lang="en-US" dirty="0" err="1" smtClean="0"/>
              <a:t>GraphsWindow</a:t>
            </a:r>
            <a:r>
              <a:rPr lang="en-US" dirty="0" smtClean="0"/>
              <a:t> reserve frames pool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1621" y="3826925"/>
            <a:ext cx="530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a few helper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26" y="112295"/>
            <a:ext cx="5318531" cy="720141"/>
          </a:xfrm>
        </p:spPr>
        <p:txBody>
          <a:bodyPr/>
          <a:lstStyle/>
          <a:p>
            <a:r>
              <a:rPr lang="en-US" dirty="0" smtClean="0"/>
              <a:t>Settings: DAQ::Params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222" y="1833216"/>
            <a:ext cx="3962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dirty="0" smtClean="0"/>
              <a:t>// </a:t>
            </a:r>
            <a:r>
              <a:rPr lang="en-US" dirty="0" smtClean="0"/>
              <a:t>Schematic</a:t>
            </a:r>
          </a:p>
          <a:p>
            <a:pPr defTabSz="274320"/>
            <a:r>
              <a:rPr lang="en-US" dirty="0" smtClean="0"/>
              <a:t>// Note: </a:t>
            </a:r>
            <a:r>
              <a:rPr lang="en-US" dirty="0" smtClean="0"/>
              <a:t>records </a:t>
            </a:r>
            <a:r>
              <a:rPr lang="en-US" dirty="0" smtClean="0"/>
              <a:t>&lt;&gt; editor tabs</a:t>
            </a:r>
          </a:p>
          <a:p>
            <a:pPr defTabSz="274320"/>
            <a:endParaRPr lang="en-US" dirty="0" smtClean="0"/>
          </a:p>
          <a:p>
            <a:pPr defTabSz="274320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Params </a:t>
            </a:r>
            <a:r>
              <a:rPr lang="en-US" dirty="0" smtClean="0"/>
              <a:t>{</a:t>
            </a:r>
          </a:p>
          <a:p>
            <a:pPr defTabSz="274320"/>
            <a:r>
              <a:rPr lang="en-US" dirty="0" smtClean="0"/>
              <a:t>	</a:t>
            </a:r>
            <a:r>
              <a:rPr lang="en-US" dirty="0" err="1" smtClean="0"/>
              <a:t>CimCfg</a:t>
            </a:r>
            <a:r>
              <a:rPr lang="en-US" dirty="0" smtClean="0"/>
              <a:t>		</a:t>
            </a:r>
            <a:r>
              <a:rPr lang="en-US" dirty="0" err="1" smtClean="0"/>
              <a:t>im</a:t>
            </a:r>
            <a:r>
              <a:rPr lang="en-US" dirty="0" smtClean="0"/>
              <a:t>;	// imec stream</a:t>
            </a:r>
          </a:p>
          <a:p>
            <a:pPr defTabSz="274320"/>
            <a:r>
              <a:rPr lang="en-US" dirty="0"/>
              <a:t>	</a:t>
            </a:r>
            <a:r>
              <a:rPr lang="en-US" dirty="0" err="1" smtClean="0"/>
              <a:t>CniCfg</a:t>
            </a:r>
            <a:r>
              <a:rPr lang="en-US" dirty="0" smtClean="0"/>
              <a:t>		</a:t>
            </a:r>
            <a:r>
              <a:rPr lang="en-US" dirty="0" err="1" smtClean="0"/>
              <a:t>ni</a:t>
            </a:r>
            <a:r>
              <a:rPr lang="en-US" dirty="0" smtClean="0"/>
              <a:t>;		// </a:t>
            </a:r>
            <a:r>
              <a:rPr lang="en-US" dirty="0" err="1" smtClean="0"/>
              <a:t>nidq</a:t>
            </a:r>
            <a:r>
              <a:rPr lang="en-US" dirty="0" smtClean="0"/>
              <a:t> stream</a:t>
            </a:r>
          </a:p>
          <a:p>
            <a:pPr defTabSz="274320"/>
            <a:r>
              <a:rPr lang="en-US" dirty="0" smtClean="0"/>
              <a:t>	Trigger		</a:t>
            </a:r>
            <a:r>
              <a:rPr lang="en-US" dirty="0" err="1" smtClean="0"/>
              <a:t>trg</a:t>
            </a:r>
            <a:r>
              <a:rPr lang="en-US" dirty="0" smtClean="0"/>
              <a:t>;</a:t>
            </a:r>
          </a:p>
          <a:p>
            <a:pPr defTabSz="274320"/>
            <a:r>
              <a:rPr lang="en-US" dirty="0" smtClean="0"/>
              <a:t>	Gate			gate;</a:t>
            </a:r>
          </a:p>
          <a:p>
            <a:pPr defTabSz="274320"/>
            <a:r>
              <a:rPr lang="en-US" dirty="0"/>
              <a:t>	</a:t>
            </a:r>
            <a:r>
              <a:rPr lang="en-US" dirty="0" err="1" smtClean="0"/>
              <a:t>SeeNSave</a:t>
            </a:r>
            <a:r>
              <a:rPr lang="en-US" dirty="0" smtClean="0"/>
              <a:t>	</a:t>
            </a:r>
            <a:r>
              <a:rPr lang="en-US" dirty="0" err="1" smtClean="0"/>
              <a:t>sns</a:t>
            </a:r>
            <a:r>
              <a:rPr lang="en-US" dirty="0" smtClean="0"/>
              <a:t>;</a:t>
            </a:r>
          </a:p>
          <a:p>
            <a:pPr defTabSz="27432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0522" y="5757770"/>
            <a:ext cx="369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Settings lifecycle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574222" y="5259614"/>
            <a:ext cx="396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Working set &amp; disk copies always valid</a:t>
            </a:r>
            <a:endParaRPr lang="en-US" i="1" dirty="0">
              <a:solidFill>
                <a:srgbClr val="00B0F0"/>
              </a:solidFill>
            </a:endParaRPr>
          </a:p>
        </p:txBody>
      </p:sp>
      <p:graphicFrame>
        <p:nvGraphicFramePr>
          <p:cNvPr id="112" name="Diagram 111"/>
          <p:cNvGraphicFramePr/>
          <p:nvPr>
            <p:extLst>
              <p:ext uri="{D42A27DB-BD31-4B8C-83A1-F6EECF244321}">
                <p14:modId xmlns:p14="http://schemas.microsoft.com/office/powerpoint/2010/main" val="1624288768"/>
              </p:ext>
            </p:extLst>
          </p:nvPr>
        </p:nvGraphicFramePr>
        <p:xfrm>
          <a:off x="5254362" y="410151"/>
          <a:ext cx="6556638" cy="5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6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1514" y="138385"/>
            <a:ext cx="10199914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 Components    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0B0F0"/>
                </a:solidFill>
              </a:rPr>
              <a:t>1 stream per sample </a:t>
            </a:r>
            <a:r>
              <a:rPr lang="en-US" sz="3600" dirty="0" smtClean="0">
                <a:solidFill>
                  <a:srgbClr val="00B0F0"/>
                </a:solidFill>
              </a:rPr>
              <a:t>r</a:t>
            </a:r>
            <a:r>
              <a:rPr lang="en-US" sz="3600" dirty="0" smtClean="0">
                <a:solidFill>
                  <a:srgbClr val="00B0F0"/>
                </a:solidFill>
              </a:rPr>
              <a:t>ate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102429" y="1366157"/>
            <a:ext cx="182880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Simulated Reader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125039" y="1366157"/>
            <a:ext cx="182880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Reader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2245179" y="2699657"/>
            <a:ext cx="741045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AIQ Data Stream (30 sec)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54691" y="2166257"/>
            <a:ext cx="32385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78541" y="2156731"/>
            <a:ext cx="1000126" cy="466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502229" y="3537857"/>
            <a:ext cx="1828800" cy="2346960"/>
            <a:chOff x="457200" y="3276600"/>
            <a:chExt cx="1828800" cy="2346960"/>
          </a:xfrm>
        </p:grpSpPr>
        <p:grpSp>
          <p:nvGrpSpPr>
            <p:cNvPr id="10" name="Group 9"/>
            <p:cNvGrpSpPr/>
            <p:nvPr/>
          </p:nvGrpSpPr>
          <p:grpSpPr>
            <a:xfrm>
              <a:off x="457200" y="4495800"/>
              <a:ext cx="1828800" cy="1127760"/>
              <a:chOff x="457200" y="4587240"/>
              <a:chExt cx="1828800" cy="112776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1371600" y="458724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Flowchart: Alternate Process 14"/>
              <p:cNvSpPr/>
              <p:nvPr/>
            </p:nvSpPr>
            <p:spPr>
              <a:xfrm>
                <a:off x="457200" y="502920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Disk File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7200" y="3276600"/>
              <a:ext cx="1828800" cy="1127760"/>
              <a:chOff x="457200" y="3276600"/>
              <a:chExt cx="1828800" cy="112776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1371600" y="32766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Flowchart: Alternate Process 12"/>
              <p:cNvSpPr/>
              <p:nvPr/>
            </p:nvSpPr>
            <p:spPr>
              <a:xfrm>
                <a:off x="457200" y="371856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Trigger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(save file)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489778" y="3537857"/>
            <a:ext cx="1828800" cy="1127760"/>
            <a:chOff x="2444749" y="3276600"/>
            <a:chExt cx="1828800" cy="1127760"/>
          </a:xfrm>
        </p:grpSpPr>
        <p:sp>
          <p:nvSpPr>
            <p:cNvPr id="17" name="Flowchart: Alternate Process 16"/>
            <p:cNvSpPr/>
            <p:nvPr/>
          </p:nvSpPr>
          <p:spPr>
            <a:xfrm>
              <a:off x="2444749" y="3718560"/>
              <a:ext cx="1828800" cy="685800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Analog Out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359149" y="3276600"/>
              <a:ext cx="0" cy="3657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464876" y="3537857"/>
            <a:ext cx="1828800" cy="1127760"/>
            <a:chOff x="6419847" y="3276600"/>
            <a:chExt cx="1828800" cy="1127760"/>
          </a:xfrm>
        </p:grpSpPr>
        <p:sp>
          <p:nvSpPr>
            <p:cNvPr id="20" name="Flowchart: Alternate Process 19"/>
            <p:cNvSpPr/>
            <p:nvPr/>
          </p:nvSpPr>
          <p:spPr>
            <a:xfrm>
              <a:off x="6419847" y="3718560"/>
              <a:ext cx="1828800" cy="685800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Remote Fetch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7334247" y="3276600"/>
              <a:ext cx="0" cy="3657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77327" y="3537857"/>
            <a:ext cx="1828800" cy="2362200"/>
            <a:chOff x="4439441" y="3276600"/>
            <a:chExt cx="1828800" cy="2362200"/>
          </a:xfrm>
        </p:grpSpPr>
        <p:grpSp>
          <p:nvGrpSpPr>
            <p:cNvPr id="23" name="Group 22"/>
            <p:cNvGrpSpPr/>
            <p:nvPr/>
          </p:nvGrpSpPr>
          <p:grpSpPr>
            <a:xfrm>
              <a:off x="4439441" y="3276600"/>
              <a:ext cx="1828800" cy="1127760"/>
              <a:chOff x="4446585" y="3276600"/>
              <a:chExt cx="1828800" cy="1127760"/>
            </a:xfrm>
          </p:grpSpPr>
          <p:sp>
            <p:nvSpPr>
              <p:cNvPr id="27" name="Flowchart: Alternate Process 26"/>
              <p:cNvSpPr/>
              <p:nvPr/>
            </p:nvSpPr>
            <p:spPr>
              <a:xfrm>
                <a:off x="4446585" y="371856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Graph Fetcher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5346698" y="32766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439441" y="4495800"/>
              <a:ext cx="1828800" cy="1143000"/>
              <a:chOff x="4460873" y="4572000"/>
              <a:chExt cx="1828800" cy="114300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5375270" y="45720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Flowchart: Alternate Process 25"/>
              <p:cNvSpPr/>
              <p:nvPr/>
            </p:nvSpPr>
            <p:spPr>
              <a:xfrm>
                <a:off x="4460873" y="502920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Viewer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2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52600" y="1838325"/>
            <a:ext cx="8077200" cy="3409950"/>
            <a:chOff x="609600" y="1457325"/>
            <a:chExt cx="8077200" cy="3409950"/>
          </a:xfrm>
        </p:grpSpPr>
        <p:sp>
          <p:nvSpPr>
            <p:cNvPr id="23" name="Rectangle 22"/>
            <p:cNvSpPr/>
            <p:nvPr/>
          </p:nvSpPr>
          <p:spPr>
            <a:xfrm>
              <a:off x="5410200" y="1457325"/>
              <a:ext cx="3276600" cy="24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GraphsWindow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638675" y="1838325"/>
              <a:ext cx="3133725" cy="2667000"/>
              <a:chOff x="1219200" y="3429000"/>
              <a:chExt cx="3133725" cy="2667000"/>
            </a:xfrm>
            <a:scene3d>
              <a:camera prst="isometricLeftDown"/>
              <a:lightRig rig="threePt" dir="t"/>
            </a:scene3d>
          </p:grpSpPr>
          <p:sp>
            <p:nvSpPr>
              <p:cNvPr id="13" name="Rectangle 12"/>
              <p:cNvSpPr/>
              <p:nvPr/>
            </p:nvSpPr>
            <p:spPr>
              <a:xfrm>
                <a:off x="1219200" y="3810000"/>
                <a:ext cx="31242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Central Widget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19200" y="3429000"/>
                <a:ext cx="31242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Toolbar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228725" y="5867400"/>
                <a:ext cx="31242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Status Bar, LEDs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H="1">
              <a:off x="3581400" y="2852737"/>
              <a:ext cx="1924050" cy="6524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667000" y="2905125"/>
              <a:ext cx="3124200" cy="1905000"/>
              <a:chOff x="2667000" y="2514600"/>
              <a:chExt cx="3124200" cy="1905000"/>
            </a:xfrm>
            <a:scene3d>
              <a:camera prst="isometricLeftDown"/>
              <a:lightRig rig="threePt" dir="t"/>
            </a:scene3d>
          </p:grpSpPr>
          <p:sp>
            <p:nvSpPr>
              <p:cNvPr id="4" name="Rectangle 3"/>
              <p:cNvSpPr/>
              <p:nvPr/>
            </p:nvSpPr>
            <p:spPr>
              <a:xfrm>
                <a:off x="2667000" y="2514600"/>
                <a:ext cx="31242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19400" y="2638425"/>
                <a:ext cx="2819400" cy="1676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Splitter</a:t>
                </a:r>
                <a:endPara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9" name="Straight Connector 8"/>
              <p:cNvCxnSpPr>
                <a:stCxn id="7" idx="1"/>
                <a:endCxn id="7" idx="3"/>
              </p:cNvCxnSpPr>
              <p:nvPr/>
            </p:nvCxnSpPr>
            <p:spPr>
              <a:xfrm>
                <a:off x="2819400" y="3476625"/>
                <a:ext cx="2819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819400" y="3552825"/>
                <a:ext cx="2819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2314576" y="4191000"/>
              <a:ext cx="1800224" cy="31432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2019300" y="2547937"/>
              <a:ext cx="2095501" cy="9572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09600" y="2133600"/>
              <a:ext cx="2819400" cy="8286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Stream Viewer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4875" y="4038600"/>
              <a:ext cx="2819400" cy="8286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Stream Viewer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itle 4"/>
          <p:cNvSpPr txBox="1">
            <a:spLocks/>
          </p:cNvSpPr>
          <p:nvPr/>
        </p:nvSpPr>
        <p:spPr>
          <a:xfrm>
            <a:off x="141514" y="138385"/>
            <a:ext cx="10199914" cy="640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 smtClean="0"/>
              <a:t>GraphsWindow</a:t>
            </a:r>
            <a:r>
              <a:rPr lang="en-US" sz="4400" dirty="0" smtClean="0"/>
              <a:t> Widgets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09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146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SpikeGLX Design Illustrations</vt:lpstr>
      <vt:lpstr>App Startup</vt:lpstr>
      <vt:lpstr>Settings: DAQ::Params</vt:lpstr>
      <vt:lpstr>Stream Components    (1 stream per sample rate)</vt:lpstr>
      <vt:lpstr>PowerPoint Presentation</vt:lpstr>
    </vt:vector>
  </TitlesOfParts>
  <Company>HHMI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SpikeGLX Design Illustrations</dc:title>
  <dc:creator>Karsh, Bill</dc:creator>
  <cp:lastModifiedBy>Karsh, Bill</cp:lastModifiedBy>
  <cp:revision>17</cp:revision>
  <dcterms:created xsi:type="dcterms:W3CDTF">2016-02-07T20:34:02Z</dcterms:created>
  <dcterms:modified xsi:type="dcterms:W3CDTF">2016-02-08T05:19:58Z</dcterms:modified>
</cp:coreProperties>
</file>